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3" r:id="rId6"/>
    <p:sldId id="259" r:id="rId7"/>
    <p:sldId id="260" r:id="rId8"/>
    <p:sldId id="261" r:id="rId9"/>
    <p:sldId id="262" r:id="rId10"/>
    <p:sldId id="272" r:id="rId11"/>
    <p:sldId id="264" r:id="rId12"/>
    <p:sldId id="265" r:id="rId13"/>
    <p:sldId id="276" r:id="rId14"/>
    <p:sldId id="266" r:id="rId15"/>
    <p:sldId id="267" r:id="rId16"/>
    <p:sldId id="273" r:id="rId17"/>
    <p:sldId id="268" r:id="rId18"/>
    <p:sldId id="278" r:id="rId19"/>
    <p:sldId id="271" r:id="rId20"/>
    <p:sldId id="275" r:id="rId21"/>
    <p:sldId id="269" r:id="rId22"/>
    <p:sldId id="270" r:id="rId23"/>
    <p:sldId id="27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39"/>
    <a:srgbClr val="009644"/>
    <a:srgbClr val="E99C01"/>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2" d="100"/>
          <a:sy n="102" d="100"/>
        </p:scale>
        <p:origin x="-2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wmf"/><Relationship Id="rId3" Type="http://schemas.openxmlformats.org/officeDocument/2006/relationships/image" Target="../media/image43.w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2.wmf"/><Relationship Id="rId16" Type="http://schemas.openxmlformats.org/officeDocument/2006/relationships/image" Target="../media/image56.wmf"/><Relationship Id="rId1" Type="http://schemas.openxmlformats.org/officeDocument/2006/relationships/image" Target="../media/image41.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5" Type="http://schemas.openxmlformats.org/officeDocument/2006/relationships/image" Target="../media/image5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 Id="rId14"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image" Target="../media/image70.wmf"/><Relationship Id="rId3" Type="http://schemas.openxmlformats.org/officeDocument/2006/relationships/image" Target="../media/image60.wmf"/><Relationship Id="rId7" Type="http://schemas.openxmlformats.org/officeDocument/2006/relationships/image" Target="../media/image64.wmf"/><Relationship Id="rId12" Type="http://schemas.openxmlformats.org/officeDocument/2006/relationships/image" Target="../media/image69.wmf"/><Relationship Id="rId17" Type="http://schemas.openxmlformats.org/officeDocument/2006/relationships/image" Target="../media/image74.wmf"/><Relationship Id="rId2" Type="http://schemas.openxmlformats.org/officeDocument/2006/relationships/image" Target="../media/image59.wmf"/><Relationship Id="rId16" Type="http://schemas.openxmlformats.org/officeDocument/2006/relationships/image" Target="../media/image73.wmf"/><Relationship Id="rId1" Type="http://schemas.openxmlformats.org/officeDocument/2006/relationships/image" Target="../media/image58.wmf"/><Relationship Id="rId6" Type="http://schemas.openxmlformats.org/officeDocument/2006/relationships/image" Target="../media/image63.wmf"/><Relationship Id="rId11" Type="http://schemas.openxmlformats.org/officeDocument/2006/relationships/image" Target="../media/image68.wmf"/><Relationship Id="rId5" Type="http://schemas.openxmlformats.org/officeDocument/2006/relationships/image" Target="../media/image62.wmf"/><Relationship Id="rId15" Type="http://schemas.openxmlformats.org/officeDocument/2006/relationships/image" Target="../media/image72.wmf"/><Relationship Id="rId10"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6.wmf"/><Relationship Id="rId14" Type="http://schemas.openxmlformats.org/officeDocument/2006/relationships/image" Target="../media/image7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gradFill flip="none" rotWithShape="1">
          <a:gsLst>
            <a:gs pos="15000">
              <a:srgbClr val="8488C4">
                <a:alpha val="50000"/>
              </a:srgb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3600"/>
            </a:lvl1pPr>
          </a:lstStyle>
          <a:p>
            <a:r>
              <a:rPr lang="nl-NL" dirty="0" smtClean="0"/>
              <a:t>Klik om de stijl te bewerken</a:t>
            </a:r>
            <a:endParaRPr lang="en-US"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3C137155-C4D3-4E2B-8F6A-1B5D6DCC49E3}" type="datetimeFigureOut">
              <a:rPr lang="en-US"/>
              <a:pPr>
                <a:defRPr/>
              </a:pPr>
              <a:t>12/10/2009</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3419286C-3699-4563-AB4A-AA94F6AAD34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4B065A2-8DD1-4D8A-9CA3-387FC445F0C1}" type="datetimeFigureOut">
              <a:rPr lang="en-US"/>
              <a:pPr>
                <a:defRPr/>
              </a:pPr>
              <a:t>12/10/2009</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0081CDA0-15B0-409D-B42B-84887F583AE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6FF438C2-0AF6-4499-98F1-55BBD2CE5CAD}" type="datetimeFigureOut">
              <a:rPr lang="en-US"/>
              <a:pPr>
                <a:defRPr/>
              </a:pPr>
              <a:t>12/10/2009</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93A0EC93-941F-470B-95E6-D8E42071EC1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eaLnBrk="1" fontAlgn="auto" hangingPunct="1">
              <a:spcBef>
                <a:spcPts val="0"/>
              </a:spcBef>
              <a:spcAft>
                <a:spcPts val="0"/>
              </a:spcAft>
              <a:defRPr/>
            </a:lvl1pPr>
          </a:lstStyle>
          <a:p>
            <a:pPr>
              <a:defRPr/>
            </a:pPr>
            <a:endParaRPr lang="nl-NL"/>
          </a:p>
        </p:txBody>
      </p:sp>
      <p:sp>
        <p:nvSpPr>
          <p:cNvPr id="5" name="Tijdelijke aanduiding voor voettekst 4"/>
          <p:cNvSpPr>
            <a:spLocks noGrp="1"/>
          </p:cNvSpPr>
          <p:nvPr>
            <p:ph type="ftr" sz="quarter" idx="11"/>
          </p:nvPr>
        </p:nvSpPr>
        <p:spPr/>
        <p:txBody>
          <a:bodyPr/>
          <a:lstStyle>
            <a:lvl1pPr algn="l" eaLnBrk="1" fontAlgn="auto" hangingPunct="1">
              <a:spcBef>
                <a:spcPts val="0"/>
              </a:spcBef>
              <a:spcAft>
                <a:spcPts val="0"/>
              </a:spcAft>
              <a:defRPr/>
            </a:lvl1pPr>
          </a:lstStyle>
          <a:p>
            <a:pPr>
              <a:defRPr/>
            </a:pPr>
            <a:endParaRPr lang="nl-NL"/>
          </a:p>
        </p:txBody>
      </p:sp>
      <p:sp>
        <p:nvSpPr>
          <p:cNvPr id="6" name="Tijdelijke aanduiding voor dianummer 5"/>
          <p:cNvSpPr>
            <a:spLocks noGrp="1"/>
          </p:cNvSpPr>
          <p:nvPr>
            <p:ph type="sldNum" sz="quarter" idx="12"/>
          </p:nvPr>
        </p:nvSpPr>
        <p:spPr/>
        <p:txBody>
          <a:bodyPr/>
          <a:lstStyle>
            <a:lvl1pPr eaLnBrk="1" fontAlgn="auto" hangingPunct="1">
              <a:spcBef>
                <a:spcPts val="0"/>
              </a:spcBef>
              <a:spcAft>
                <a:spcPts val="0"/>
              </a:spcAft>
              <a:defRPr/>
            </a:lvl1pPr>
          </a:lstStyle>
          <a:p>
            <a:pPr>
              <a:defRPr/>
            </a:pPr>
            <a:fld id="{494ECF8B-CEDB-49CC-81D1-6B3C98E59C95}" type="slidenum">
              <a:rPr lang="nl-NL"/>
              <a:pPr>
                <a:defRPr/>
              </a:pPr>
              <a:t>‹#›</a:t>
            </a:fld>
            <a:endParaRPr lang="nl-NL"/>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eaLnBrk="1" fontAlgn="auto" hangingPunct="1">
              <a:spcBef>
                <a:spcPts val="0"/>
              </a:spcBef>
              <a:spcAft>
                <a:spcPts val="0"/>
              </a:spcAft>
              <a:defRPr/>
            </a:lvl1pPr>
          </a:lstStyle>
          <a:p>
            <a:pPr>
              <a:defRPr/>
            </a:pPr>
            <a:endParaRPr lang="nl-NL"/>
          </a:p>
        </p:txBody>
      </p:sp>
      <p:sp>
        <p:nvSpPr>
          <p:cNvPr id="5" name="Tijdelijke aanduiding voor voettekst 4"/>
          <p:cNvSpPr>
            <a:spLocks noGrp="1"/>
          </p:cNvSpPr>
          <p:nvPr>
            <p:ph type="ftr" sz="quarter" idx="11"/>
          </p:nvPr>
        </p:nvSpPr>
        <p:spPr/>
        <p:txBody>
          <a:bodyPr/>
          <a:lstStyle>
            <a:lvl1pPr algn="l" eaLnBrk="1" fontAlgn="auto" hangingPunct="1">
              <a:spcBef>
                <a:spcPts val="0"/>
              </a:spcBef>
              <a:spcAft>
                <a:spcPts val="0"/>
              </a:spcAft>
              <a:defRPr/>
            </a:lvl1pPr>
          </a:lstStyle>
          <a:p>
            <a:pPr>
              <a:defRPr/>
            </a:pPr>
            <a:endParaRPr lang="nl-NL"/>
          </a:p>
        </p:txBody>
      </p:sp>
      <p:sp>
        <p:nvSpPr>
          <p:cNvPr id="6" name="Tijdelijke aanduiding voor dianummer 5"/>
          <p:cNvSpPr>
            <a:spLocks noGrp="1"/>
          </p:cNvSpPr>
          <p:nvPr>
            <p:ph type="sldNum" sz="quarter" idx="12"/>
          </p:nvPr>
        </p:nvSpPr>
        <p:spPr/>
        <p:txBody>
          <a:bodyPr/>
          <a:lstStyle>
            <a:lvl1pPr eaLnBrk="1" fontAlgn="auto" hangingPunct="1">
              <a:spcBef>
                <a:spcPts val="0"/>
              </a:spcBef>
              <a:spcAft>
                <a:spcPts val="0"/>
              </a:spcAft>
              <a:defRPr/>
            </a:lvl1pPr>
          </a:lstStyle>
          <a:p>
            <a:pPr>
              <a:defRPr/>
            </a:pPr>
            <a:fld id="{2A47EFB7-DAAE-43EA-967F-CC273282CA4D}" type="slidenum">
              <a:rPr lang="nl-NL"/>
              <a:pPr>
                <a:defRPr/>
              </a:pPr>
              <a:t>‹#›</a:t>
            </a:fld>
            <a:endParaRPr lang="nl-NL"/>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eaLnBrk="1" fontAlgn="auto" hangingPunct="1">
              <a:spcBef>
                <a:spcPts val="0"/>
              </a:spcBef>
              <a:spcAft>
                <a:spcPts val="0"/>
              </a:spcAft>
              <a:defRPr/>
            </a:lvl1pPr>
          </a:lstStyle>
          <a:p>
            <a:pPr>
              <a:defRPr/>
            </a:pPr>
            <a:endParaRPr lang="nl-NL"/>
          </a:p>
        </p:txBody>
      </p:sp>
      <p:sp>
        <p:nvSpPr>
          <p:cNvPr id="5" name="Tijdelijke aanduiding voor voettekst 4"/>
          <p:cNvSpPr>
            <a:spLocks noGrp="1"/>
          </p:cNvSpPr>
          <p:nvPr>
            <p:ph type="ftr" sz="quarter" idx="11"/>
          </p:nvPr>
        </p:nvSpPr>
        <p:spPr/>
        <p:txBody>
          <a:bodyPr/>
          <a:lstStyle>
            <a:lvl1pPr algn="l" eaLnBrk="1" fontAlgn="auto" hangingPunct="1">
              <a:spcBef>
                <a:spcPts val="0"/>
              </a:spcBef>
              <a:spcAft>
                <a:spcPts val="0"/>
              </a:spcAft>
              <a:defRPr/>
            </a:lvl1pPr>
          </a:lstStyle>
          <a:p>
            <a:pPr>
              <a:defRPr/>
            </a:pPr>
            <a:endParaRPr lang="nl-NL"/>
          </a:p>
        </p:txBody>
      </p:sp>
      <p:sp>
        <p:nvSpPr>
          <p:cNvPr id="6" name="Tijdelijke aanduiding voor dianummer 5"/>
          <p:cNvSpPr>
            <a:spLocks noGrp="1"/>
          </p:cNvSpPr>
          <p:nvPr>
            <p:ph type="sldNum" sz="quarter" idx="12"/>
          </p:nvPr>
        </p:nvSpPr>
        <p:spPr/>
        <p:txBody>
          <a:bodyPr/>
          <a:lstStyle>
            <a:lvl1pPr eaLnBrk="1" fontAlgn="auto" hangingPunct="1">
              <a:spcBef>
                <a:spcPts val="0"/>
              </a:spcBef>
              <a:spcAft>
                <a:spcPts val="0"/>
              </a:spcAft>
              <a:defRPr/>
            </a:lvl1pPr>
          </a:lstStyle>
          <a:p>
            <a:pPr>
              <a:defRPr/>
            </a:pPr>
            <a:fld id="{21D2DA08-7CBB-4158-8A32-2CCACB57EF1D}" type="slidenum">
              <a:rPr lang="nl-NL"/>
              <a:pPr>
                <a:defRPr/>
              </a:pPr>
              <a:t>‹#›</a:t>
            </a:fld>
            <a:endParaRPr lang="nl-NL"/>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lvl1pPr eaLnBrk="1" fontAlgn="auto" hangingPunct="1">
              <a:spcBef>
                <a:spcPts val="0"/>
              </a:spcBef>
              <a:spcAft>
                <a:spcPts val="0"/>
              </a:spcAft>
              <a:defRPr/>
            </a:lvl1pPr>
          </a:lstStyle>
          <a:p>
            <a:pPr>
              <a:defRPr/>
            </a:pPr>
            <a:endParaRPr lang="nl-NL"/>
          </a:p>
        </p:txBody>
      </p:sp>
      <p:sp>
        <p:nvSpPr>
          <p:cNvPr id="6" name="Tijdelijke aanduiding voor voettekst 5"/>
          <p:cNvSpPr>
            <a:spLocks noGrp="1"/>
          </p:cNvSpPr>
          <p:nvPr>
            <p:ph type="ftr" sz="quarter" idx="11"/>
          </p:nvPr>
        </p:nvSpPr>
        <p:spPr/>
        <p:txBody>
          <a:bodyPr/>
          <a:lstStyle>
            <a:lvl1pPr algn="l" eaLnBrk="1" fontAlgn="auto" hangingPunct="1">
              <a:spcBef>
                <a:spcPts val="0"/>
              </a:spcBef>
              <a:spcAft>
                <a:spcPts val="0"/>
              </a:spcAft>
              <a:defRPr/>
            </a:lvl1pPr>
          </a:lstStyle>
          <a:p>
            <a:pPr>
              <a:defRPr/>
            </a:pPr>
            <a:endParaRPr lang="nl-NL"/>
          </a:p>
        </p:txBody>
      </p:sp>
      <p:sp>
        <p:nvSpPr>
          <p:cNvPr id="7" name="Tijdelijke aanduiding voor dianummer 6"/>
          <p:cNvSpPr>
            <a:spLocks noGrp="1"/>
          </p:cNvSpPr>
          <p:nvPr>
            <p:ph type="sldNum" sz="quarter" idx="12"/>
          </p:nvPr>
        </p:nvSpPr>
        <p:spPr/>
        <p:txBody>
          <a:bodyPr/>
          <a:lstStyle>
            <a:lvl1pPr eaLnBrk="1" fontAlgn="auto" hangingPunct="1">
              <a:spcBef>
                <a:spcPts val="0"/>
              </a:spcBef>
              <a:spcAft>
                <a:spcPts val="0"/>
              </a:spcAft>
              <a:defRPr/>
            </a:lvl1pPr>
          </a:lstStyle>
          <a:p>
            <a:pPr>
              <a:defRPr/>
            </a:pPr>
            <a:fld id="{05DE92F9-35AF-45E2-8E38-5BB47D06AF9A}" type="slidenum">
              <a:rPr lang="nl-NL"/>
              <a:pPr>
                <a:defRPr/>
              </a:pPr>
              <a:t>‹#›</a:t>
            </a:fld>
            <a:endParaRPr lang="nl-NL"/>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lvl1pPr eaLnBrk="1" fontAlgn="auto" hangingPunct="1">
              <a:spcBef>
                <a:spcPts val="0"/>
              </a:spcBef>
              <a:spcAft>
                <a:spcPts val="0"/>
              </a:spcAft>
              <a:defRPr/>
            </a:lvl1pPr>
          </a:lstStyle>
          <a:p>
            <a:pPr>
              <a:defRPr/>
            </a:pPr>
            <a:endParaRPr lang="nl-NL"/>
          </a:p>
        </p:txBody>
      </p:sp>
      <p:sp>
        <p:nvSpPr>
          <p:cNvPr id="8" name="Tijdelijke aanduiding voor voettekst 7"/>
          <p:cNvSpPr>
            <a:spLocks noGrp="1"/>
          </p:cNvSpPr>
          <p:nvPr>
            <p:ph type="ftr" sz="quarter" idx="11"/>
          </p:nvPr>
        </p:nvSpPr>
        <p:spPr/>
        <p:txBody>
          <a:bodyPr/>
          <a:lstStyle>
            <a:lvl1pPr algn="l" eaLnBrk="1" fontAlgn="auto" hangingPunct="1">
              <a:spcBef>
                <a:spcPts val="0"/>
              </a:spcBef>
              <a:spcAft>
                <a:spcPts val="0"/>
              </a:spcAft>
              <a:defRPr/>
            </a:lvl1pPr>
          </a:lstStyle>
          <a:p>
            <a:pPr>
              <a:defRPr/>
            </a:pPr>
            <a:endParaRPr lang="nl-NL"/>
          </a:p>
        </p:txBody>
      </p:sp>
      <p:sp>
        <p:nvSpPr>
          <p:cNvPr id="9" name="Tijdelijke aanduiding voor dianummer 8"/>
          <p:cNvSpPr>
            <a:spLocks noGrp="1"/>
          </p:cNvSpPr>
          <p:nvPr>
            <p:ph type="sldNum" sz="quarter" idx="12"/>
          </p:nvPr>
        </p:nvSpPr>
        <p:spPr/>
        <p:txBody>
          <a:bodyPr/>
          <a:lstStyle>
            <a:lvl1pPr eaLnBrk="1" fontAlgn="auto" hangingPunct="1">
              <a:spcBef>
                <a:spcPts val="0"/>
              </a:spcBef>
              <a:spcAft>
                <a:spcPts val="0"/>
              </a:spcAft>
              <a:defRPr/>
            </a:lvl1pPr>
          </a:lstStyle>
          <a:p>
            <a:pPr>
              <a:defRPr/>
            </a:pPr>
            <a:fld id="{85904141-98B2-4873-87F5-8ED02EF845ED}" type="slidenum">
              <a:rPr lang="nl-NL"/>
              <a:pPr>
                <a:defRPr/>
              </a:pPr>
              <a:t>‹#›</a:t>
            </a:fld>
            <a:endParaRPr lang="nl-NL"/>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lvl1pPr eaLnBrk="1" fontAlgn="auto" hangingPunct="1">
              <a:spcBef>
                <a:spcPts val="0"/>
              </a:spcBef>
              <a:spcAft>
                <a:spcPts val="0"/>
              </a:spcAft>
              <a:defRPr/>
            </a:lvl1pPr>
          </a:lstStyle>
          <a:p>
            <a:pPr>
              <a:defRPr/>
            </a:pPr>
            <a:endParaRPr lang="nl-NL"/>
          </a:p>
        </p:txBody>
      </p:sp>
      <p:sp>
        <p:nvSpPr>
          <p:cNvPr id="4" name="Tijdelijke aanduiding voor voettekst 3"/>
          <p:cNvSpPr>
            <a:spLocks noGrp="1"/>
          </p:cNvSpPr>
          <p:nvPr>
            <p:ph type="ftr" sz="quarter" idx="11"/>
          </p:nvPr>
        </p:nvSpPr>
        <p:spPr/>
        <p:txBody>
          <a:bodyPr/>
          <a:lstStyle>
            <a:lvl1pPr algn="l" eaLnBrk="1" fontAlgn="auto" hangingPunct="1">
              <a:spcBef>
                <a:spcPts val="0"/>
              </a:spcBef>
              <a:spcAft>
                <a:spcPts val="0"/>
              </a:spcAft>
              <a:defRPr/>
            </a:lvl1pPr>
          </a:lstStyle>
          <a:p>
            <a:pPr>
              <a:defRPr/>
            </a:pPr>
            <a:endParaRPr lang="nl-NL"/>
          </a:p>
        </p:txBody>
      </p:sp>
      <p:sp>
        <p:nvSpPr>
          <p:cNvPr id="5" name="Tijdelijke aanduiding voor dianummer 4"/>
          <p:cNvSpPr>
            <a:spLocks noGrp="1"/>
          </p:cNvSpPr>
          <p:nvPr>
            <p:ph type="sldNum" sz="quarter" idx="12"/>
          </p:nvPr>
        </p:nvSpPr>
        <p:spPr/>
        <p:txBody>
          <a:bodyPr/>
          <a:lstStyle>
            <a:lvl1pPr eaLnBrk="1" fontAlgn="auto" hangingPunct="1">
              <a:spcBef>
                <a:spcPts val="0"/>
              </a:spcBef>
              <a:spcAft>
                <a:spcPts val="0"/>
              </a:spcAft>
              <a:defRPr/>
            </a:lvl1pPr>
          </a:lstStyle>
          <a:p>
            <a:pPr>
              <a:defRPr/>
            </a:pPr>
            <a:fld id="{15A6C8B7-DE12-4FE4-ADFF-D5EA6D6B3E6C}" type="slidenum">
              <a:rPr lang="nl-NL"/>
              <a:pPr>
                <a:defRPr/>
              </a:pPr>
              <a:t>‹#›</a:t>
            </a:fld>
            <a:endParaRPr lang="nl-NL"/>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eaLnBrk="1" fontAlgn="auto" hangingPunct="1">
              <a:spcBef>
                <a:spcPts val="0"/>
              </a:spcBef>
              <a:spcAft>
                <a:spcPts val="0"/>
              </a:spcAft>
              <a:defRPr/>
            </a:lvl1pPr>
          </a:lstStyle>
          <a:p>
            <a:pPr>
              <a:defRPr/>
            </a:pPr>
            <a:endParaRPr lang="nl-NL"/>
          </a:p>
        </p:txBody>
      </p:sp>
      <p:sp>
        <p:nvSpPr>
          <p:cNvPr id="3" name="Tijdelijke aanduiding voor voettekst 2"/>
          <p:cNvSpPr>
            <a:spLocks noGrp="1"/>
          </p:cNvSpPr>
          <p:nvPr>
            <p:ph type="ftr" sz="quarter" idx="11"/>
          </p:nvPr>
        </p:nvSpPr>
        <p:spPr/>
        <p:txBody>
          <a:bodyPr/>
          <a:lstStyle>
            <a:lvl1pPr algn="l" eaLnBrk="1" fontAlgn="auto" hangingPunct="1">
              <a:spcBef>
                <a:spcPts val="0"/>
              </a:spcBef>
              <a:spcAft>
                <a:spcPts val="0"/>
              </a:spcAft>
              <a:defRPr/>
            </a:lvl1pPr>
          </a:lstStyle>
          <a:p>
            <a:pPr>
              <a:defRPr/>
            </a:pPr>
            <a:endParaRPr lang="nl-NL"/>
          </a:p>
        </p:txBody>
      </p:sp>
      <p:sp>
        <p:nvSpPr>
          <p:cNvPr id="4" name="Tijdelijke aanduiding voor dianummer 3"/>
          <p:cNvSpPr>
            <a:spLocks noGrp="1"/>
          </p:cNvSpPr>
          <p:nvPr>
            <p:ph type="sldNum" sz="quarter" idx="12"/>
          </p:nvPr>
        </p:nvSpPr>
        <p:spPr/>
        <p:txBody>
          <a:bodyPr/>
          <a:lstStyle>
            <a:lvl1pPr eaLnBrk="1" fontAlgn="auto" hangingPunct="1">
              <a:spcBef>
                <a:spcPts val="0"/>
              </a:spcBef>
              <a:spcAft>
                <a:spcPts val="0"/>
              </a:spcAft>
              <a:defRPr/>
            </a:lvl1pPr>
          </a:lstStyle>
          <a:p>
            <a:pPr>
              <a:defRPr/>
            </a:pPr>
            <a:fld id="{C463234E-AC5E-4CD6-BC79-06A4DAFFA11C}" type="slidenum">
              <a:rPr lang="nl-NL"/>
              <a:pPr>
                <a:defRPr/>
              </a:pPr>
              <a:t>‹#›</a:t>
            </a:fld>
            <a:endParaRPr lang="nl-NL"/>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eaLnBrk="1" fontAlgn="auto" hangingPunct="1">
              <a:spcBef>
                <a:spcPts val="0"/>
              </a:spcBef>
              <a:spcAft>
                <a:spcPts val="0"/>
              </a:spcAft>
              <a:defRPr/>
            </a:lvl1pPr>
          </a:lstStyle>
          <a:p>
            <a:pPr>
              <a:defRPr/>
            </a:pPr>
            <a:endParaRPr lang="nl-NL"/>
          </a:p>
        </p:txBody>
      </p:sp>
      <p:sp>
        <p:nvSpPr>
          <p:cNvPr id="6" name="Tijdelijke aanduiding voor voettekst 5"/>
          <p:cNvSpPr>
            <a:spLocks noGrp="1"/>
          </p:cNvSpPr>
          <p:nvPr>
            <p:ph type="ftr" sz="quarter" idx="11"/>
          </p:nvPr>
        </p:nvSpPr>
        <p:spPr/>
        <p:txBody>
          <a:bodyPr/>
          <a:lstStyle>
            <a:lvl1pPr algn="l" eaLnBrk="1" fontAlgn="auto" hangingPunct="1">
              <a:spcBef>
                <a:spcPts val="0"/>
              </a:spcBef>
              <a:spcAft>
                <a:spcPts val="0"/>
              </a:spcAft>
              <a:defRPr/>
            </a:lvl1pPr>
          </a:lstStyle>
          <a:p>
            <a:pPr>
              <a:defRPr/>
            </a:pPr>
            <a:endParaRPr lang="nl-NL"/>
          </a:p>
        </p:txBody>
      </p:sp>
      <p:sp>
        <p:nvSpPr>
          <p:cNvPr id="7" name="Tijdelijke aanduiding voor dianummer 6"/>
          <p:cNvSpPr>
            <a:spLocks noGrp="1"/>
          </p:cNvSpPr>
          <p:nvPr>
            <p:ph type="sldNum" sz="quarter" idx="12"/>
          </p:nvPr>
        </p:nvSpPr>
        <p:spPr/>
        <p:txBody>
          <a:bodyPr/>
          <a:lstStyle>
            <a:lvl1pPr eaLnBrk="1" fontAlgn="auto" hangingPunct="1">
              <a:spcBef>
                <a:spcPts val="0"/>
              </a:spcBef>
              <a:spcAft>
                <a:spcPts val="0"/>
              </a:spcAft>
              <a:defRPr/>
            </a:lvl1pPr>
          </a:lstStyle>
          <a:p>
            <a:pPr>
              <a:defRPr/>
            </a:pPr>
            <a:fld id="{FF4FB667-1F10-47DA-A9BD-499B193FAB15}" type="slidenum">
              <a:rPr lang="nl-NL"/>
              <a:pPr>
                <a:defRPr/>
              </a:pPr>
              <a:t>‹#›</a:t>
            </a:fld>
            <a:endParaRPr lang="nl-NL"/>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gradFill flip="none" rotWithShape="1">
          <a:gsLst>
            <a:gs pos="24000">
              <a:srgbClr val="8488C4">
                <a:alpha val="54000"/>
              </a:srgb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600"/>
            </a:lvl1pPr>
          </a:lstStyle>
          <a:p>
            <a:r>
              <a:rPr lang="nl-NL" dirty="0" smtClean="0"/>
              <a:t>Klik om de stijl te bewerken</a:t>
            </a:r>
            <a:endParaRPr lang="en-US" dirty="0"/>
          </a:p>
        </p:txBody>
      </p:sp>
      <p:sp>
        <p:nvSpPr>
          <p:cNvPr id="3" name="Tijdelijke aanduiding voor inhoud 2"/>
          <p:cNvSpPr>
            <a:spLocks noGrp="1"/>
          </p:cNvSpPr>
          <p:nvPr>
            <p:ph idx="1"/>
          </p:nvPr>
        </p:nvSpPr>
        <p:spPr/>
        <p:txBody>
          <a:bodyPr/>
          <a:lstStyle>
            <a:lvl1pPr>
              <a:defRPr sz="2800"/>
            </a:lvl1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Tijdelijke aanduiding voor datum 3"/>
          <p:cNvSpPr>
            <a:spLocks noGrp="1"/>
          </p:cNvSpPr>
          <p:nvPr>
            <p:ph type="dt" sz="half" idx="10"/>
          </p:nvPr>
        </p:nvSpPr>
        <p:spPr/>
        <p:txBody>
          <a:bodyPr/>
          <a:lstStyle>
            <a:lvl1pPr>
              <a:defRPr dirty="0" smtClean="0"/>
            </a:lvl1pPr>
          </a:lstStyle>
          <a:p>
            <a:pPr>
              <a:defRPr/>
            </a:pPr>
            <a:r>
              <a:rPr lang="en-US"/>
              <a:t> </a:t>
            </a:r>
            <a:endParaRPr lang="en-US"/>
          </a:p>
        </p:txBody>
      </p:sp>
      <p:sp>
        <p:nvSpPr>
          <p:cNvPr id="5" name="Tijdelijke aanduiding voor voettekst 4"/>
          <p:cNvSpPr>
            <a:spLocks noGrp="1"/>
          </p:cNvSpPr>
          <p:nvPr>
            <p:ph type="ftr" sz="quarter" idx="11"/>
          </p:nvPr>
        </p:nvSpPr>
        <p:spPr/>
        <p:txBody>
          <a:bodyPr/>
          <a:lstStyle>
            <a:lvl1pPr>
              <a:defRPr sz="1800" dirty="0" smtClean="0"/>
            </a:lvl1pPr>
          </a:lstStyle>
          <a:p>
            <a:pPr>
              <a:defRPr/>
            </a:pPr>
            <a:r>
              <a:rPr lang="en-US"/>
              <a:t> </a:t>
            </a: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5FE7B898-07F0-47A1-A788-0CE131ACFC6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eaLnBrk="1" fontAlgn="auto" hangingPunct="1">
              <a:spcBef>
                <a:spcPts val="0"/>
              </a:spcBef>
              <a:spcAft>
                <a:spcPts val="0"/>
              </a:spcAft>
              <a:defRPr/>
            </a:lvl1pPr>
          </a:lstStyle>
          <a:p>
            <a:pPr>
              <a:defRPr/>
            </a:pPr>
            <a:endParaRPr lang="nl-NL"/>
          </a:p>
        </p:txBody>
      </p:sp>
      <p:sp>
        <p:nvSpPr>
          <p:cNvPr id="6" name="Tijdelijke aanduiding voor voettekst 5"/>
          <p:cNvSpPr>
            <a:spLocks noGrp="1"/>
          </p:cNvSpPr>
          <p:nvPr>
            <p:ph type="ftr" sz="quarter" idx="11"/>
          </p:nvPr>
        </p:nvSpPr>
        <p:spPr/>
        <p:txBody>
          <a:bodyPr/>
          <a:lstStyle>
            <a:lvl1pPr algn="l" eaLnBrk="1" fontAlgn="auto" hangingPunct="1">
              <a:spcBef>
                <a:spcPts val="0"/>
              </a:spcBef>
              <a:spcAft>
                <a:spcPts val="0"/>
              </a:spcAft>
              <a:defRPr/>
            </a:lvl1pPr>
          </a:lstStyle>
          <a:p>
            <a:pPr>
              <a:defRPr/>
            </a:pPr>
            <a:endParaRPr lang="nl-NL"/>
          </a:p>
        </p:txBody>
      </p:sp>
      <p:sp>
        <p:nvSpPr>
          <p:cNvPr id="7" name="Tijdelijke aanduiding voor dianummer 6"/>
          <p:cNvSpPr>
            <a:spLocks noGrp="1"/>
          </p:cNvSpPr>
          <p:nvPr>
            <p:ph type="sldNum" sz="quarter" idx="12"/>
          </p:nvPr>
        </p:nvSpPr>
        <p:spPr/>
        <p:txBody>
          <a:bodyPr/>
          <a:lstStyle>
            <a:lvl1pPr eaLnBrk="1" fontAlgn="auto" hangingPunct="1">
              <a:spcBef>
                <a:spcPts val="0"/>
              </a:spcBef>
              <a:spcAft>
                <a:spcPts val="0"/>
              </a:spcAft>
              <a:defRPr/>
            </a:lvl1pPr>
          </a:lstStyle>
          <a:p>
            <a:pPr>
              <a:defRPr/>
            </a:pPr>
            <a:fld id="{67751F5B-A80B-478C-8A32-7E225A8782A1}" type="slidenum">
              <a:rPr lang="nl-NL"/>
              <a:pPr>
                <a:defRPr/>
              </a:pPr>
              <a:t>‹#›</a:t>
            </a:fld>
            <a:endParaRPr lang="nl-NL"/>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eaLnBrk="1" fontAlgn="auto" hangingPunct="1">
              <a:spcBef>
                <a:spcPts val="0"/>
              </a:spcBef>
              <a:spcAft>
                <a:spcPts val="0"/>
              </a:spcAft>
              <a:defRPr/>
            </a:lvl1pPr>
          </a:lstStyle>
          <a:p>
            <a:pPr>
              <a:defRPr/>
            </a:pPr>
            <a:endParaRPr lang="nl-NL"/>
          </a:p>
        </p:txBody>
      </p:sp>
      <p:sp>
        <p:nvSpPr>
          <p:cNvPr id="5" name="Tijdelijke aanduiding voor voettekst 4"/>
          <p:cNvSpPr>
            <a:spLocks noGrp="1"/>
          </p:cNvSpPr>
          <p:nvPr>
            <p:ph type="ftr" sz="quarter" idx="11"/>
          </p:nvPr>
        </p:nvSpPr>
        <p:spPr/>
        <p:txBody>
          <a:bodyPr/>
          <a:lstStyle>
            <a:lvl1pPr algn="l" eaLnBrk="1" fontAlgn="auto" hangingPunct="1">
              <a:spcBef>
                <a:spcPts val="0"/>
              </a:spcBef>
              <a:spcAft>
                <a:spcPts val="0"/>
              </a:spcAft>
              <a:defRPr/>
            </a:lvl1pPr>
          </a:lstStyle>
          <a:p>
            <a:pPr>
              <a:defRPr/>
            </a:pPr>
            <a:endParaRPr lang="nl-NL"/>
          </a:p>
        </p:txBody>
      </p:sp>
      <p:sp>
        <p:nvSpPr>
          <p:cNvPr id="6" name="Tijdelijke aanduiding voor dianummer 5"/>
          <p:cNvSpPr>
            <a:spLocks noGrp="1"/>
          </p:cNvSpPr>
          <p:nvPr>
            <p:ph type="sldNum" sz="quarter" idx="12"/>
          </p:nvPr>
        </p:nvSpPr>
        <p:spPr/>
        <p:txBody>
          <a:bodyPr/>
          <a:lstStyle>
            <a:lvl1pPr eaLnBrk="1" fontAlgn="auto" hangingPunct="1">
              <a:spcBef>
                <a:spcPts val="0"/>
              </a:spcBef>
              <a:spcAft>
                <a:spcPts val="0"/>
              </a:spcAft>
              <a:defRPr/>
            </a:lvl1pPr>
          </a:lstStyle>
          <a:p>
            <a:pPr>
              <a:defRPr/>
            </a:pPr>
            <a:fld id="{5657E919-C560-4319-9F3E-91F0FCF9C5DA}" type="slidenum">
              <a:rPr lang="nl-NL"/>
              <a:pPr>
                <a:defRPr/>
              </a:pPr>
              <a:t>‹#›</a:t>
            </a:fld>
            <a:endParaRPr lang="nl-NL"/>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eaLnBrk="1" fontAlgn="auto" hangingPunct="1">
              <a:spcBef>
                <a:spcPts val="0"/>
              </a:spcBef>
              <a:spcAft>
                <a:spcPts val="0"/>
              </a:spcAft>
              <a:defRPr/>
            </a:lvl1pPr>
          </a:lstStyle>
          <a:p>
            <a:pPr>
              <a:defRPr/>
            </a:pPr>
            <a:endParaRPr lang="nl-NL"/>
          </a:p>
        </p:txBody>
      </p:sp>
      <p:sp>
        <p:nvSpPr>
          <p:cNvPr id="5" name="Tijdelijke aanduiding voor voettekst 4"/>
          <p:cNvSpPr>
            <a:spLocks noGrp="1"/>
          </p:cNvSpPr>
          <p:nvPr>
            <p:ph type="ftr" sz="quarter" idx="11"/>
          </p:nvPr>
        </p:nvSpPr>
        <p:spPr/>
        <p:txBody>
          <a:bodyPr/>
          <a:lstStyle>
            <a:lvl1pPr algn="l" eaLnBrk="1" fontAlgn="auto" hangingPunct="1">
              <a:spcBef>
                <a:spcPts val="0"/>
              </a:spcBef>
              <a:spcAft>
                <a:spcPts val="0"/>
              </a:spcAft>
              <a:defRPr/>
            </a:lvl1pPr>
          </a:lstStyle>
          <a:p>
            <a:pPr>
              <a:defRPr/>
            </a:pPr>
            <a:endParaRPr lang="nl-NL"/>
          </a:p>
        </p:txBody>
      </p:sp>
      <p:sp>
        <p:nvSpPr>
          <p:cNvPr id="6" name="Tijdelijke aanduiding voor dianummer 5"/>
          <p:cNvSpPr>
            <a:spLocks noGrp="1"/>
          </p:cNvSpPr>
          <p:nvPr>
            <p:ph type="sldNum" sz="quarter" idx="12"/>
          </p:nvPr>
        </p:nvSpPr>
        <p:spPr/>
        <p:txBody>
          <a:bodyPr/>
          <a:lstStyle>
            <a:lvl1pPr eaLnBrk="1" fontAlgn="auto" hangingPunct="1">
              <a:spcBef>
                <a:spcPts val="0"/>
              </a:spcBef>
              <a:spcAft>
                <a:spcPts val="0"/>
              </a:spcAft>
              <a:defRPr/>
            </a:lvl1pPr>
          </a:lstStyle>
          <a:p>
            <a:pPr>
              <a:defRPr/>
            </a:pPr>
            <a:fld id="{2CD8BD01-F127-47C0-BB2D-687C1908F774}" type="slidenum">
              <a:rPr lang="nl-NL"/>
              <a:pPr>
                <a:defRPr/>
              </a:pPr>
              <a:t>‹#›</a:t>
            </a:fld>
            <a:endParaRPr lang="nl-NL"/>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2400" b="1" cap="all"/>
            </a:lvl1pPr>
          </a:lstStyle>
          <a:p>
            <a:r>
              <a:rPr lang="nl-NL" dirty="0" smtClean="0"/>
              <a:t>Klik om de stijl te bewerken</a:t>
            </a:r>
            <a:endParaRPr lang="en-US"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6A139B0C-9ECE-4310-89AD-AC41DB37631F}" type="datetimeFigureOut">
              <a:rPr lang="en-US"/>
              <a:pPr>
                <a:defRPr/>
              </a:pPr>
              <a:t>12/10/2009</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9D4D1D58-5362-4945-A8B0-F48D538FAE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12C7AE29-B2FF-4434-9067-D9E32355A1B9}" type="datetimeFigureOut">
              <a:rPr lang="en-US"/>
              <a:pPr>
                <a:defRPr/>
              </a:pPr>
              <a:t>12/10/2009</a:t>
            </a:fld>
            <a:endParaRPr lang="en-US"/>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57AB4B40-C8A6-4BDA-99A0-D2046DC5B4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921A791E-39A9-4C16-90AB-269D087CB13B}" type="datetimeFigureOut">
              <a:rPr lang="en-US"/>
              <a:pPr>
                <a:defRPr/>
              </a:pPr>
              <a:t>12/10/2009</a:t>
            </a:fld>
            <a:endParaRPr lang="en-US"/>
          </a:p>
        </p:txBody>
      </p:sp>
      <p:sp>
        <p:nvSpPr>
          <p:cNvPr id="8" name="Tijdelijke aanduiding voor voettekst 4"/>
          <p:cNvSpPr>
            <a:spLocks noGrp="1"/>
          </p:cNvSpPr>
          <p:nvPr>
            <p:ph type="ftr" sz="quarter" idx="11"/>
          </p:nvPr>
        </p:nvSpPr>
        <p:spPr/>
        <p:txBody>
          <a:bodyPr/>
          <a:lstStyle>
            <a:lvl1pPr>
              <a:defRPr/>
            </a:lvl1pPr>
          </a:lstStyle>
          <a:p>
            <a:pPr>
              <a:defRPr/>
            </a:pPr>
            <a:endParaRPr lang="en-US"/>
          </a:p>
        </p:txBody>
      </p:sp>
      <p:sp>
        <p:nvSpPr>
          <p:cNvPr id="9" name="Tijdelijke aanduiding voor dianummer 5"/>
          <p:cNvSpPr>
            <a:spLocks noGrp="1"/>
          </p:cNvSpPr>
          <p:nvPr>
            <p:ph type="sldNum" sz="quarter" idx="12"/>
          </p:nvPr>
        </p:nvSpPr>
        <p:spPr/>
        <p:txBody>
          <a:bodyPr/>
          <a:lstStyle>
            <a:lvl1pPr>
              <a:defRPr/>
            </a:lvl1pPr>
          </a:lstStyle>
          <a:p>
            <a:pPr>
              <a:defRPr/>
            </a:pPr>
            <a:fld id="{759A7300-ADA8-47C2-808A-F8CBD52B7EE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3645E5B-848A-4BCC-ADCE-3D149EE2D1EF}" type="datetimeFigureOut">
              <a:rPr lang="en-US"/>
              <a:pPr>
                <a:defRPr/>
              </a:pPr>
              <a:t>12/10/2009</a:t>
            </a:fld>
            <a:endParaRPr lang="en-US"/>
          </a:p>
        </p:txBody>
      </p:sp>
      <p:sp>
        <p:nvSpPr>
          <p:cNvPr id="4" name="Tijdelijke aanduiding voor voettekst 4"/>
          <p:cNvSpPr>
            <a:spLocks noGrp="1"/>
          </p:cNvSpPr>
          <p:nvPr>
            <p:ph type="ftr" sz="quarter" idx="11"/>
          </p:nvPr>
        </p:nvSpPr>
        <p:spPr/>
        <p:txBody>
          <a:bodyPr/>
          <a:lstStyle>
            <a:lvl1pPr>
              <a:defRPr/>
            </a:lvl1pPr>
          </a:lstStyle>
          <a:p>
            <a:pPr>
              <a:defRPr/>
            </a:pPr>
            <a:endParaRPr lang="en-US"/>
          </a:p>
        </p:txBody>
      </p:sp>
      <p:sp>
        <p:nvSpPr>
          <p:cNvPr id="5" name="Tijdelijke aanduiding voor dianummer 5"/>
          <p:cNvSpPr>
            <a:spLocks noGrp="1"/>
          </p:cNvSpPr>
          <p:nvPr>
            <p:ph type="sldNum" sz="quarter" idx="12"/>
          </p:nvPr>
        </p:nvSpPr>
        <p:spPr/>
        <p:txBody>
          <a:bodyPr/>
          <a:lstStyle>
            <a:lvl1pPr>
              <a:defRPr/>
            </a:lvl1pPr>
          </a:lstStyle>
          <a:p>
            <a:pPr>
              <a:defRPr/>
            </a:pPr>
            <a:fld id="{CBFBC79F-1526-4691-B7CB-D7841CCA3A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08A5CCC8-B912-4D26-A4A8-EEF177601741}" type="datetimeFigureOut">
              <a:rPr lang="en-US"/>
              <a:pPr>
                <a:defRPr/>
              </a:pPr>
              <a:t>12/10/2009</a:t>
            </a:fld>
            <a:endParaRPr lang="en-US"/>
          </a:p>
        </p:txBody>
      </p:sp>
      <p:sp>
        <p:nvSpPr>
          <p:cNvPr id="3" name="Tijdelijke aanduiding voor voettekst 4"/>
          <p:cNvSpPr>
            <a:spLocks noGrp="1"/>
          </p:cNvSpPr>
          <p:nvPr>
            <p:ph type="ftr" sz="quarter" idx="11"/>
          </p:nvPr>
        </p:nvSpPr>
        <p:spPr/>
        <p:txBody>
          <a:bodyPr/>
          <a:lstStyle>
            <a:lvl1pPr>
              <a:defRPr/>
            </a:lvl1pPr>
          </a:lstStyle>
          <a:p>
            <a:pPr>
              <a:defRPr/>
            </a:pPr>
            <a:endParaRPr lang="en-US"/>
          </a:p>
        </p:txBody>
      </p:sp>
      <p:sp>
        <p:nvSpPr>
          <p:cNvPr id="4" name="Tijdelijke aanduiding voor dianummer 5"/>
          <p:cNvSpPr>
            <a:spLocks noGrp="1"/>
          </p:cNvSpPr>
          <p:nvPr>
            <p:ph type="sldNum" sz="quarter" idx="12"/>
          </p:nvPr>
        </p:nvSpPr>
        <p:spPr/>
        <p:txBody>
          <a:bodyPr/>
          <a:lstStyle>
            <a:lvl1pPr>
              <a:defRPr/>
            </a:lvl1pPr>
          </a:lstStyle>
          <a:p>
            <a:pPr>
              <a:defRPr/>
            </a:pPr>
            <a:fld id="{7A069049-F5D3-4137-AFA8-86F26B29DD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F165C6A-BF93-44CA-A01E-2AA5A46E96EE}" type="datetimeFigureOut">
              <a:rPr lang="en-US"/>
              <a:pPr>
                <a:defRPr/>
              </a:pPr>
              <a:t>12/10/2009</a:t>
            </a:fld>
            <a:endParaRPr lang="en-US"/>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F89517F4-510E-4029-B442-1635F0A462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9659F20-AA8B-480B-8C10-F70E7AE25CB8}" type="datetimeFigureOut">
              <a:rPr lang="en-US"/>
              <a:pPr>
                <a:defRPr/>
              </a:pPr>
              <a:t>12/10/2009</a:t>
            </a:fld>
            <a:endParaRPr lang="en-US"/>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1F101F0B-942B-48C3-A9D2-7628397BEA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7CDF20C-2EC1-402A-B84E-E2D0C73916CD}" type="datetimeFigureOut">
              <a:rPr lang="en-US"/>
              <a:pPr>
                <a:defRPr/>
              </a:pPr>
              <a:t>12/10/2009</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7E30F01-3F73-4FB7-9376-98658AE820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latin typeface="+mn-lt"/>
              </a:defRPr>
            </a:lvl1pPr>
          </a:lstStyle>
          <a:p>
            <a:pPr>
              <a:defRPr/>
            </a:pPr>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5C76B0EB-BA20-4BD0-9D1E-3C9F6C9F0827}"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oleObject" Target="../embeddings/oleObject34.bin"/><Relationship Id="rId18" Type="http://schemas.openxmlformats.org/officeDocument/2006/relationships/oleObject" Target="../embeddings/oleObject39.bin"/><Relationship Id="rId26" Type="http://schemas.openxmlformats.org/officeDocument/2006/relationships/oleObject" Target="../embeddings/oleObject47.bin"/><Relationship Id="rId3" Type="http://schemas.openxmlformats.org/officeDocument/2006/relationships/image" Target="../media/image57.jpeg"/><Relationship Id="rId21" Type="http://schemas.openxmlformats.org/officeDocument/2006/relationships/oleObject" Target="../embeddings/oleObject42.bin"/><Relationship Id="rId7" Type="http://schemas.openxmlformats.org/officeDocument/2006/relationships/oleObject" Target="../embeddings/oleObject28.bin"/><Relationship Id="rId12" Type="http://schemas.openxmlformats.org/officeDocument/2006/relationships/oleObject" Target="../embeddings/oleObject33.bin"/><Relationship Id="rId17" Type="http://schemas.openxmlformats.org/officeDocument/2006/relationships/oleObject" Target="../embeddings/oleObject38.bin"/><Relationship Id="rId25" Type="http://schemas.openxmlformats.org/officeDocument/2006/relationships/oleObject" Target="../embeddings/oleObject46.bin"/><Relationship Id="rId2" Type="http://schemas.openxmlformats.org/officeDocument/2006/relationships/slideLayout" Target="../slideLayouts/slideLayout6.xml"/><Relationship Id="rId16" Type="http://schemas.openxmlformats.org/officeDocument/2006/relationships/oleObject" Target="../embeddings/oleObject37.bin"/><Relationship Id="rId20" Type="http://schemas.openxmlformats.org/officeDocument/2006/relationships/oleObject" Target="../embeddings/oleObject41.bin"/><Relationship Id="rId29" Type="http://schemas.openxmlformats.org/officeDocument/2006/relationships/oleObject" Target="../embeddings/oleObject50.bin"/><Relationship Id="rId1" Type="http://schemas.openxmlformats.org/officeDocument/2006/relationships/vmlDrawing" Target="../drawings/vmlDrawing6.vml"/><Relationship Id="rId6" Type="http://schemas.openxmlformats.org/officeDocument/2006/relationships/oleObject" Target="../embeddings/oleObject27.bin"/><Relationship Id="rId11" Type="http://schemas.openxmlformats.org/officeDocument/2006/relationships/oleObject" Target="../embeddings/oleObject32.bin"/><Relationship Id="rId24" Type="http://schemas.openxmlformats.org/officeDocument/2006/relationships/oleObject" Target="../embeddings/oleObject45.bin"/><Relationship Id="rId5" Type="http://schemas.openxmlformats.org/officeDocument/2006/relationships/oleObject" Target="../embeddings/oleObject26.bin"/><Relationship Id="rId15" Type="http://schemas.openxmlformats.org/officeDocument/2006/relationships/oleObject" Target="../embeddings/oleObject36.bin"/><Relationship Id="rId23" Type="http://schemas.openxmlformats.org/officeDocument/2006/relationships/oleObject" Target="../embeddings/oleObject44.bin"/><Relationship Id="rId28" Type="http://schemas.openxmlformats.org/officeDocument/2006/relationships/oleObject" Target="../embeddings/oleObject49.bin"/><Relationship Id="rId10" Type="http://schemas.openxmlformats.org/officeDocument/2006/relationships/oleObject" Target="../embeddings/oleObject31.bin"/><Relationship Id="rId19" Type="http://schemas.openxmlformats.org/officeDocument/2006/relationships/oleObject" Target="../embeddings/oleObject40.bin"/><Relationship Id="rId31" Type="http://schemas.openxmlformats.org/officeDocument/2006/relationships/oleObject" Target="../embeddings/oleObject52.bin"/><Relationship Id="rId4" Type="http://schemas.openxmlformats.org/officeDocument/2006/relationships/oleObject" Target="../embeddings/oleObject25.bin"/><Relationship Id="rId9" Type="http://schemas.openxmlformats.org/officeDocument/2006/relationships/oleObject" Target="../embeddings/oleObject30.bin"/><Relationship Id="rId14" Type="http://schemas.openxmlformats.org/officeDocument/2006/relationships/oleObject" Target="../embeddings/oleObject35.bin"/><Relationship Id="rId22" Type="http://schemas.openxmlformats.org/officeDocument/2006/relationships/oleObject" Target="../embeddings/oleObject43.bin"/><Relationship Id="rId27" Type="http://schemas.openxmlformats.org/officeDocument/2006/relationships/oleObject" Target="../embeddings/oleObject48.bin"/><Relationship Id="rId30" Type="http://schemas.openxmlformats.org/officeDocument/2006/relationships/oleObject" Target="../embeddings/oleObject5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oleObject" Target="../embeddings/oleObject63.bin"/><Relationship Id="rId18" Type="http://schemas.openxmlformats.org/officeDocument/2006/relationships/oleObject" Target="../embeddings/oleObject68.bin"/><Relationship Id="rId26" Type="http://schemas.openxmlformats.org/officeDocument/2006/relationships/oleObject" Target="../embeddings/oleObject76.bin"/><Relationship Id="rId3" Type="http://schemas.openxmlformats.org/officeDocument/2006/relationships/oleObject" Target="../embeddings/oleObject53.bin"/><Relationship Id="rId21" Type="http://schemas.openxmlformats.org/officeDocument/2006/relationships/oleObject" Target="../embeddings/oleObject71.bin"/><Relationship Id="rId7" Type="http://schemas.openxmlformats.org/officeDocument/2006/relationships/oleObject" Target="../embeddings/oleObject57.bin"/><Relationship Id="rId12" Type="http://schemas.openxmlformats.org/officeDocument/2006/relationships/oleObject" Target="../embeddings/oleObject62.bin"/><Relationship Id="rId17" Type="http://schemas.openxmlformats.org/officeDocument/2006/relationships/oleObject" Target="../embeddings/oleObject67.bin"/><Relationship Id="rId25" Type="http://schemas.openxmlformats.org/officeDocument/2006/relationships/oleObject" Target="../embeddings/oleObject75.bin"/><Relationship Id="rId2" Type="http://schemas.openxmlformats.org/officeDocument/2006/relationships/slideLayout" Target="../slideLayouts/slideLayout2.xml"/><Relationship Id="rId16" Type="http://schemas.openxmlformats.org/officeDocument/2006/relationships/oleObject" Target="../embeddings/oleObject66.bin"/><Relationship Id="rId20" Type="http://schemas.openxmlformats.org/officeDocument/2006/relationships/oleObject" Target="../embeddings/oleObject70.bin"/><Relationship Id="rId1" Type="http://schemas.openxmlformats.org/officeDocument/2006/relationships/vmlDrawing" Target="../drawings/vmlDrawing7.vml"/><Relationship Id="rId6" Type="http://schemas.openxmlformats.org/officeDocument/2006/relationships/oleObject" Target="../embeddings/oleObject56.bin"/><Relationship Id="rId11" Type="http://schemas.openxmlformats.org/officeDocument/2006/relationships/oleObject" Target="../embeddings/oleObject61.bin"/><Relationship Id="rId24" Type="http://schemas.openxmlformats.org/officeDocument/2006/relationships/oleObject" Target="../embeddings/oleObject74.bin"/><Relationship Id="rId5" Type="http://schemas.openxmlformats.org/officeDocument/2006/relationships/oleObject" Target="../embeddings/oleObject55.bin"/><Relationship Id="rId15" Type="http://schemas.openxmlformats.org/officeDocument/2006/relationships/oleObject" Target="../embeddings/oleObject65.bin"/><Relationship Id="rId23" Type="http://schemas.openxmlformats.org/officeDocument/2006/relationships/oleObject" Target="../embeddings/oleObject73.bin"/><Relationship Id="rId10" Type="http://schemas.openxmlformats.org/officeDocument/2006/relationships/oleObject" Target="../embeddings/oleObject60.bin"/><Relationship Id="rId19" Type="http://schemas.openxmlformats.org/officeDocument/2006/relationships/oleObject" Target="../embeddings/oleObject69.bin"/><Relationship Id="rId4" Type="http://schemas.openxmlformats.org/officeDocument/2006/relationships/oleObject" Target="../embeddings/oleObject54.bin"/><Relationship Id="rId9" Type="http://schemas.openxmlformats.org/officeDocument/2006/relationships/oleObject" Target="../embeddings/oleObject59.bin"/><Relationship Id="rId14" Type="http://schemas.openxmlformats.org/officeDocument/2006/relationships/oleObject" Target="../embeddings/oleObject64.bin"/><Relationship Id="rId22" Type="http://schemas.openxmlformats.org/officeDocument/2006/relationships/oleObject" Target="../embeddings/oleObject72.bin"/><Relationship Id="rId27" Type="http://schemas.openxmlformats.org/officeDocument/2006/relationships/oleObject" Target="../embeddings/oleObject77.bin"/></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80.bin"/><Relationship Id="rId5" Type="http://schemas.openxmlformats.org/officeDocument/2006/relationships/oleObject" Target="../embeddings/oleObject79.bin"/><Relationship Id="rId4" Type="http://schemas.openxmlformats.org/officeDocument/2006/relationships/oleObject" Target="../embeddings/oleObject78.bin"/></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 Type="http://schemas.openxmlformats.org/officeDocument/2006/relationships/slideLayout" Target="../slideLayouts/slideLayout18.xml"/><Relationship Id="rId16"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Afbeelding 3" descr="mandel_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kstvak 5"/>
          <p:cNvSpPr txBox="1"/>
          <p:nvPr/>
        </p:nvSpPr>
        <p:spPr>
          <a:xfrm>
            <a:off x="1663779" y="1066800"/>
            <a:ext cx="6032421" cy="1200329"/>
          </a:xfrm>
          <a:prstGeom prst="rect">
            <a:avLst/>
          </a:prstGeom>
          <a:solidFill>
            <a:srgbClr val="FFFF00">
              <a:alpha val="50000"/>
            </a:srgbClr>
          </a:solidFill>
          <a:ln>
            <a:noFill/>
          </a:ln>
        </p:spPr>
        <p:txBody>
          <a:bodyPr wrap="none">
            <a:spAutoFit/>
          </a:bodyPr>
          <a:lstStyle/>
          <a:p>
            <a:pPr algn="ctr" fontAlgn="auto">
              <a:spcBef>
                <a:spcPts val="0"/>
              </a:spcBef>
              <a:spcAft>
                <a:spcPts val="0"/>
              </a:spcAft>
              <a:defRPr/>
            </a:pPr>
            <a:r>
              <a:rPr lang="en-US" sz="3600" dirty="0">
                <a:solidFill>
                  <a:schemeClr val="bg1"/>
                </a:solidFill>
                <a:effectLst>
                  <a:glow rad="228600">
                    <a:schemeClr val="accent2">
                      <a:satMod val="175000"/>
                      <a:alpha val="40000"/>
                    </a:schemeClr>
                  </a:glow>
                </a:effectLst>
                <a:latin typeface="+mn-lt"/>
              </a:rPr>
              <a:t>The Unique Beauty</a:t>
            </a:r>
          </a:p>
          <a:p>
            <a:pPr algn="ctr" fontAlgn="auto">
              <a:spcBef>
                <a:spcPts val="0"/>
              </a:spcBef>
              <a:spcAft>
                <a:spcPts val="0"/>
              </a:spcAft>
              <a:defRPr/>
            </a:pPr>
            <a:r>
              <a:rPr lang="en-US" sz="3600" dirty="0">
                <a:solidFill>
                  <a:schemeClr val="bg1"/>
                </a:solidFill>
                <a:effectLst>
                  <a:glow rad="228600">
                    <a:schemeClr val="accent2">
                      <a:satMod val="175000"/>
                      <a:alpha val="40000"/>
                    </a:schemeClr>
                  </a:glow>
                </a:effectLst>
                <a:latin typeface="+mn-lt"/>
              </a:rPr>
              <a:t>of the Subatomic Landscape</a:t>
            </a:r>
            <a:endParaRPr lang="en-US" sz="3600" dirty="0">
              <a:solidFill>
                <a:schemeClr val="bg1"/>
              </a:solidFill>
              <a:effectLst>
                <a:glow rad="228600">
                  <a:schemeClr val="accent2">
                    <a:satMod val="175000"/>
                    <a:alpha val="40000"/>
                  </a:schemeClr>
                </a:glow>
              </a:effectLst>
              <a:latin typeface="+mn-lt"/>
            </a:endParaRPr>
          </a:p>
        </p:txBody>
      </p:sp>
      <p:sp>
        <p:nvSpPr>
          <p:cNvPr id="25603" name="Tekstvak 6"/>
          <p:cNvSpPr txBox="1">
            <a:spLocks noChangeArrowheads="1"/>
          </p:cNvSpPr>
          <p:nvPr/>
        </p:nvSpPr>
        <p:spPr bwMode="auto">
          <a:xfrm>
            <a:off x="6629400" y="4953000"/>
            <a:ext cx="2070100" cy="646113"/>
          </a:xfrm>
          <a:prstGeom prst="rect">
            <a:avLst/>
          </a:prstGeom>
          <a:solidFill>
            <a:srgbClr val="0070C0">
              <a:alpha val="50195"/>
            </a:srgbClr>
          </a:solidFill>
          <a:ln w="9525">
            <a:noFill/>
            <a:miter lim="800000"/>
            <a:headEnd/>
            <a:tailEnd/>
          </a:ln>
        </p:spPr>
        <p:txBody>
          <a:bodyPr wrap="none">
            <a:spAutoFit/>
          </a:bodyPr>
          <a:lstStyle/>
          <a:p>
            <a:pPr algn="ctr"/>
            <a:r>
              <a:rPr lang="en-US">
                <a:solidFill>
                  <a:schemeClr val="bg1"/>
                </a:solidFill>
              </a:rPr>
              <a:t>Gerard  ’t  Hooft</a:t>
            </a:r>
          </a:p>
          <a:p>
            <a:pPr algn="ctr"/>
            <a:r>
              <a:rPr lang="en-US">
                <a:solidFill>
                  <a:schemeClr val="bg1"/>
                </a:solidFill>
              </a:rPr>
              <a:t>Utrecht  University</a:t>
            </a:r>
          </a:p>
        </p:txBody>
      </p:sp>
      <p:sp>
        <p:nvSpPr>
          <p:cNvPr id="8" name="Toelichting met afgeronde rechthoek 7"/>
          <p:cNvSpPr/>
          <p:nvPr/>
        </p:nvSpPr>
        <p:spPr>
          <a:xfrm>
            <a:off x="6934200" y="2667000"/>
            <a:ext cx="1828800" cy="1371600"/>
          </a:xfrm>
          <a:prstGeom prst="wedgeRoundRectCallout">
            <a:avLst>
              <a:gd name="adj1" fmla="val -60227"/>
              <a:gd name="adj2" fmla="val -13851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effectLst>
                  <a:outerShdw blurRad="38100" dist="38100" dir="2700000" algn="tl">
                    <a:srgbClr val="000000">
                      <a:alpha val="43137"/>
                    </a:srgbClr>
                  </a:outerShdw>
                </a:effectLst>
              </a:rPr>
              <a:t>and  Mystery</a:t>
            </a:r>
            <a:endParaRPr lang="en-US"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kstvak 3"/>
          <p:cNvSpPr txBox="1">
            <a:spLocks noChangeArrowheads="1"/>
          </p:cNvSpPr>
          <p:nvPr/>
        </p:nvSpPr>
        <p:spPr bwMode="auto">
          <a:xfrm>
            <a:off x="1295400" y="801688"/>
            <a:ext cx="3144838" cy="369887"/>
          </a:xfrm>
          <a:prstGeom prst="rect">
            <a:avLst/>
          </a:prstGeom>
          <a:noFill/>
          <a:ln w="9525">
            <a:noFill/>
            <a:miter lim="800000"/>
            <a:headEnd/>
            <a:tailEnd/>
          </a:ln>
        </p:spPr>
        <p:txBody>
          <a:bodyPr wrap="none">
            <a:spAutoFit/>
          </a:bodyPr>
          <a:lstStyle/>
          <a:p>
            <a:r>
              <a:rPr lang="en-US" b="1"/>
              <a:t>Will  there  be  anomalies ?</a:t>
            </a:r>
          </a:p>
        </p:txBody>
      </p:sp>
      <p:grpSp>
        <p:nvGrpSpPr>
          <p:cNvPr id="15" name="Groep 14"/>
          <p:cNvGrpSpPr>
            <a:grpSpLocks/>
          </p:cNvGrpSpPr>
          <p:nvPr/>
        </p:nvGrpSpPr>
        <p:grpSpPr bwMode="auto">
          <a:xfrm>
            <a:off x="3962400" y="1030288"/>
            <a:ext cx="2895600" cy="1571625"/>
            <a:chOff x="3962400" y="1565565"/>
            <a:chExt cx="2895600" cy="1572490"/>
          </a:xfrm>
        </p:grpSpPr>
        <p:sp>
          <p:nvSpPr>
            <p:cNvPr id="5" name="Gelijkbenige driehoek 4"/>
            <p:cNvSpPr/>
            <p:nvPr/>
          </p:nvSpPr>
          <p:spPr>
            <a:xfrm rot="5400000" flipV="1">
              <a:off x="4724817" y="1828734"/>
              <a:ext cx="1370766" cy="10668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6" name="Freeform 41"/>
            <p:cNvSpPr>
              <a:spLocks/>
            </p:cNvSpPr>
            <p:nvPr/>
          </p:nvSpPr>
          <p:spPr bwMode="auto">
            <a:xfrm>
              <a:off x="3962400" y="2258290"/>
              <a:ext cx="914400" cy="228600"/>
            </a:xfrm>
            <a:custGeom>
              <a:avLst/>
              <a:gdLst>
                <a:gd name="T0" fmla="*/ 0 w 1437"/>
                <a:gd name="T1" fmla="*/ 434 h 925"/>
                <a:gd name="T2" fmla="*/ 174 w 1437"/>
                <a:gd name="T3" fmla="*/ 854 h 925"/>
                <a:gd name="T4" fmla="*/ 417 w 1437"/>
                <a:gd name="T5" fmla="*/ 8 h 925"/>
                <a:gd name="T6" fmla="*/ 720 w 1437"/>
                <a:gd name="T7" fmla="*/ 857 h 925"/>
                <a:gd name="T8" fmla="*/ 996 w 1437"/>
                <a:gd name="T9" fmla="*/ 2 h 925"/>
                <a:gd name="T10" fmla="*/ 1272 w 1437"/>
                <a:gd name="T11" fmla="*/ 848 h 925"/>
                <a:gd name="T12" fmla="*/ 1437 w 1437"/>
                <a:gd name="T13" fmla="*/ 431 h 925"/>
                <a:gd name="T14" fmla="*/ 0 60000 65536"/>
                <a:gd name="T15" fmla="*/ 0 60000 65536"/>
                <a:gd name="T16" fmla="*/ 0 60000 65536"/>
                <a:gd name="T17" fmla="*/ 0 60000 65536"/>
                <a:gd name="T18" fmla="*/ 0 60000 65536"/>
                <a:gd name="T19" fmla="*/ 0 60000 65536"/>
                <a:gd name="T20" fmla="*/ 0 60000 65536"/>
                <a:gd name="T21" fmla="*/ 0 w 1437"/>
                <a:gd name="T22" fmla="*/ 0 h 925"/>
                <a:gd name="T23" fmla="*/ 1437 w 1437"/>
                <a:gd name="T24" fmla="*/ 925 h 9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7" h="925">
                  <a:moveTo>
                    <a:pt x="0" y="434"/>
                  </a:moveTo>
                  <a:cubicBezTo>
                    <a:pt x="29" y="504"/>
                    <a:pt x="104" y="925"/>
                    <a:pt x="174" y="854"/>
                  </a:cubicBezTo>
                  <a:cubicBezTo>
                    <a:pt x="244" y="783"/>
                    <a:pt x="326" y="8"/>
                    <a:pt x="417" y="8"/>
                  </a:cubicBezTo>
                  <a:cubicBezTo>
                    <a:pt x="508" y="8"/>
                    <a:pt x="624" y="858"/>
                    <a:pt x="720" y="857"/>
                  </a:cubicBezTo>
                  <a:cubicBezTo>
                    <a:pt x="816" y="856"/>
                    <a:pt x="904" y="4"/>
                    <a:pt x="996" y="2"/>
                  </a:cubicBezTo>
                  <a:cubicBezTo>
                    <a:pt x="1088" y="0"/>
                    <a:pt x="1198" y="776"/>
                    <a:pt x="1272" y="848"/>
                  </a:cubicBezTo>
                  <a:cubicBezTo>
                    <a:pt x="1346" y="920"/>
                    <a:pt x="1403" y="518"/>
                    <a:pt x="1437" y="431"/>
                  </a:cubicBezTo>
                </a:path>
              </a:pathLst>
            </a:custGeom>
            <a:noFill/>
            <a:ln w="38100">
              <a:solidFill>
                <a:srgbClr val="009644"/>
              </a:solidFill>
              <a:round/>
              <a:headEnd/>
              <a:tailEnd/>
            </a:ln>
          </p:spPr>
          <p:txBody>
            <a:bodyPr wrap="none" anchor="ctr"/>
            <a:lstStyle/>
            <a:p>
              <a:endParaRPr lang="nl-NL"/>
            </a:p>
          </p:txBody>
        </p:sp>
        <p:sp>
          <p:nvSpPr>
            <p:cNvPr id="4107" name="Freeform 41"/>
            <p:cNvSpPr>
              <a:spLocks/>
            </p:cNvSpPr>
            <p:nvPr/>
          </p:nvSpPr>
          <p:spPr bwMode="auto">
            <a:xfrm>
              <a:off x="5943600" y="1565565"/>
              <a:ext cx="914400" cy="228600"/>
            </a:xfrm>
            <a:custGeom>
              <a:avLst/>
              <a:gdLst>
                <a:gd name="T0" fmla="*/ 0 w 1437"/>
                <a:gd name="T1" fmla="*/ 434 h 925"/>
                <a:gd name="T2" fmla="*/ 174 w 1437"/>
                <a:gd name="T3" fmla="*/ 854 h 925"/>
                <a:gd name="T4" fmla="*/ 417 w 1437"/>
                <a:gd name="T5" fmla="*/ 8 h 925"/>
                <a:gd name="T6" fmla="*/ 720 w 1437"/>
                <a:gd name="T7" fmla="*/ 857 h 925"/>
                <a:gd name="T8" fmla="*/ 996 w 1437"/>
                <a:gd name="T9" fmla="*/ 2 h 925"/>
                <a:gd name="T10" fmla="*/ 1272 w 1437"/>
                <a:gd name="T11" fmla="*/ 848 h 925"/>
                <a:gd name="T12" fmla="*/ 1437 w 1437"/>
                <a:gd name="T13" fmla="*/ 431 h 925"/>
                <a:gd name="T14" fmla="*/ 0 60000 65536"/>
                <a:gd name="T15" fmla="*/ 0 60000 65536"/>
                <a:gd name="T16" fmla="*/ 0 60000 65536"/>
                <a:gd name="T17" fmla="*/ 0 60000 65536"/>
                <a:gd name="T18" fmla="*/ 0 60000 65536"/>
                <a:gd name="T19" fmla="*/ 0 60000 65536"/>
                <a:gd name="T20" fmla="*/ 0 60000 65536"/>
                <a:gd name="T21" fmla="*/ 0 w 1437"/>
                <a:gd name="T22" fmla="*/ 0 h 925"/>
                <a:gd name="T23" fmla="*/ 1437 w 1437"/>
                <a:gd name="T24" fmla="*/ 925 h 9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7" h="925">
                  <a:moveTo>
                    <a:pt x="0" y="434"/>
                  </a:moveTo>
                  <a:cubicBezTo>
                    <a:pt x="29" y="504"/>
                    <a:pt x="104" y="925"/>
                    <a:pt x="174" y="854"/>
                  </a:cubicBezTo>
                  <a:cubicBezTo>
                    <a:pt x="244" y="783"/>
                    <a:pt x="326" y="8"/>
                    <a:pt x="417" y="8"/>
                  </a:cubicBezTo>
                  <a:cubicBezTo>
                    <a:pt x="508" y="8"/>
                    <a:pt x="624" y="858"/>
                    <a:pt x="720" y="857"/>
                  </a:cubicBezTo>
                  <a:cubicBezTo>
                    <a:pt x="816" y="856"/>
                    <a:pt x="904" y="4"/>
                    <a:pt x="996" y="2"/>
                  </a:cubicBezTo>
                  <a:cubicBezTo>
                    <a:pt x="1088" y="0"/>
                    <a:pt x="1198" y="776"/>
                    <a:pt x="1272" y="848"/>
                  </a:cubicBezTo>
                  <a:cubicBezTo>
                    <a:pt x="1346" y="920"/>
                    <a:pt x="1403" y="518"/>
                    <a:pt x="1437" y="431"/>
                  </a:cubicBezTo>
                </a:path>
              </a:pathLst>
            </a:custGeom>
            <a:noFill/>
            <a:ln w="38100">
              <a:solidFill>
                <a:srgbClr val="009644"/>
              </a:solidFill>
              <a:round/>
              <a:headEnd/>
              <a:tailEnd/>
            </a:ln>
          </p:spPr>
          <p:txBody>
            <a:bodyPr wrap="none" anchor="ctr"/>
            <a:lstStyle/>
            <a:p>
              <a:endParaRPr lang="nl-NL"/>
            </a:p>
          </p:txBody>
        </p:sp>
        <p:sp>
          <p:nvSpPr>
            <p:cNvPr id="4108" name="Freeform 41"/>
            <p:cNvSpPr>
              <a:spLocks/>
            </p:cNvSpPr>
            <p:nvPr/>
          </p:nvSpPr>
          <p:spPr bwMode="auto">
            <a:xfrm>
              <a:off x="5943600" y="2909455"/>
              <a:ext cx="914400" cy="228600"/>
            </a:xfrm>
            <a:custGeom>
              <a:avLst/>
              <a:gdLst>
                <a:gd name="T0" fmla="*/ 0 w 1437"/>
                <a:gd name="T1" fmla="*/ 434 h 925"/>
                <a:gd name="T2" fmla="*/ 174 w 1437"/>
                <a:gd name="T3" fmla="*/ 854 h 925"/>
                <a:gd name="T4" fmla="*/ 417 w 1437"/>
                <a:gd name="T5" fmla="*/ 8 h 925"/>
                <a:gd name="T6" fmla="*/ 720 w 1437"/>
                <a:gd name="T7" fmla="*/ 857 h 925"/>
                <a:gd name="T8" fmla="*/ 996 w 1437"/>
                <a:gd name="T9" fmla="*/ 2 h 925"/>
                <a:gd name="T10" fmla="*/ 1272 w 1437"/>
                <a:gd name="T11" fmla="*/ 848 h 925"/>
                <a:gd name="T12" fmla="*/ 1437 w 1437"/>
                <a:gd name="T13" fmla="*/ 431 h 925"/>
                <a:gd name="T14" fmla="*/ 0 60000 65536"/>
                <a:gd name="T15" fmla="*/ 0 60000 65536"/>
                <a:gd name="T16" fmla="*/ 0 60000 65536"/>
                <a:gd name="T17" fmla="*/ 0 60000 65536"/>
                <a:gd name="T18" fmla="*/ 0 60000 65536"/>
                <a:gd name="T19" fmla="*/ 0 60000 65536"/>
                <a:gd name="T20" fmla="*/ 0 60000 65536"/>
                <a:gd name="T21" fmla="*/ 0 w 1437"/>
                <a:gd name="T22" fmla="*/ 0 h 925"/>
                <a:gd name="T23" fmla="*/ 1437 w 1437"/>
                <a:gd name="T24" fmla="*/ 925 h 9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7" h="925">
                  <a:moveTo>
                    <a:pt x="0" y="434"/>
                  </a:moveTo>
                  <a:cubicBezTo>
                    <a:pt x="29" y="504"/>
                    <a:pt x="104" y="925"/>
                    <a:pt x="174" y="854"/>
                  </a:cubicBezTo>
                  <a:cubicBezTo>
                    <a:pt x="244" y="783"/>
                    <a:pt x="326" y="8"/>
                    <a:pt x="417" y="8"/>
                  </a:cubicBezTo>
                  <a:cubicBezTo>
                    <a:pt x="508" y="8"/>
                    <a:pt x="624" y="858"/>
                    <a:pt x="720" y="857"/>
                  </a:cubicBezTo>
                  <a:cubicBezTo>
                    <a:pt x="816" y="856"/>
                    <a:pt x="904" y="4"/>
                    <a:pt x="996" y="2"/>
                  </a:cubicBezTo>
                  <a:cubicBezTo>
                    <a:pt x="1088" y="0"/>
                    <a:pt x="1198" y="776"/>
                    <a:pt x="1272" y="848"/>
                  </a:cubicBezTo>
                  <a:cubicBezTo>
                    <a:pt x="1346" y="920"/>
                    <a:pt x="1403" y="518"/>
                    <a:pt x="1437" y="431"/>
                  </a:cubicBezTo>
                </a:path>
              </a:pathLst>
            </a:custGeom>
            <a:noFill/>
            <a:ln w="38100">
              <a:solidFill>
                <a:srgbClr val="009644"/>
              </a:solidFill>
              <a:round/>
              <a:headEnd/>
              <a:tailEnd/>
            </a:ln>
          </p:spPr>
          <p:txBody>
            <a:bodyPr wrap="none" anchor="ctr"/>
            <a:lstStyle/>
            <a:p>
              <a:endParaRPr lang="nl-NL"/>
            </a:p>
          </p:txBody>
        </p:sp>
      </p:grpSp>
      <p:grpSp>
        <p:nvGrpSpPr>
          <p:cNvPr id="18" name="Groep 17"/>
          <p:cNvGrpSpPr>
            <a:grpSpLocks/>
          </p:cNvGrpSpPr>
          <p:nvPr/>
        </p:nvGrpSpPr>
        <p:grpSpPr bwMode="auto">
          <a:xfrm>
            <a:off x="1066800" y="2806700"/>
            <a:ext cx="7696200" cy="1576388"/>
            <a:chOff x="1143000" y="2995428"/>
            <a:chExt cx="7696200" cy="1576572"/>
          </a:xfrm>
        </p:grpSpPr>
        <p:sp>
          <p:nvSpPr>
            <p:cNvPr id="4104" name="Tekstvak 15"/>
            <p:cNvSpPr txBox="1">
              <a:spLocks noChangeArrowheads="1"/>
            </p:cNvSpPr>
            <p:nvPr/>
          </p:nvSpPr>
          <p:spPr bwMode="auto">
            <a:xfrm>
              <a:off x="1143000" y="3094672"/>
              <a:ext cx="7696200" cy="1477328"/>
            </a:xfrm>
            <a:prstGeom prst="rect">
              <a:avLst/>
            </a:prstGeom>
            <a:noFill/>
            <a:ln w="9525">
              <a:noFill/>
              <a:miter lim="800000"/>
              <a:headEnd/>
              <a:tailEnd/>
            </a:ln>
          </p:spPr>
          <p:txBody>
            <a:bodyPr>
              <a:spAutoFit/>
            </a:bodyPr>
            <a:lstStyle/>
            <a:p>
              <a:r>
                <a:rPr lang="en-US"/>
                <a:t>The                           decay  was  known  to  violate  the  symmetry  laws  of  the  Lagrangian  that  generates  its  Feynman  rules.  </a:t>
              </a:r>
            </a:p>
            <a:p>
              <a:r>
                <a:rPr lang="en-US"/>
                <a:t>Such  an  anomaly  could  jeopardize  the  renormalizability  of  massive  vector  theories.  How  can  we  assure  that  such  anomalies  stay  harmless ?  Should  the  small-distance  behavior  provide  answers?</a:t>
              </a:r>
            </a:p>
          </p:txBody>
        </p:sp>
        <p:graphicFrame>
          <p:nvGraphicFramePr>
            <p:cNvPr id="4098" name="Object 2"/>
            <p:cNvGraphicFramePr>
              <a:graphicFrameLocks noChangeAspect="1"/>
            </p:cNvGraphicFramePr>
            <p:nvPr/>
          </p:nvGraphicFramePr>
          <p:xfrm>
            <a:off x="1856510" y="2995428"/>
            <a:ext cx="1295400" cy="528734"/>
          </p:xfrm>
          <a:graphic>
            <a:graphicData uri="http://schemas.openxmlformats.org/presentationml/2006/ole">
              <p:oleObj spid="_x0000_s4098" name="Equation" r:id="rId3" imgW="622080" imgH="253800" progId="Equation.DSMT4">
                <p:embed/>
              </p:oleObj>
            </a:graphicData>
          </a:graphic>
        </p:graphicFrame>
      </p:grpSp>
      <p:sp>
        <p:nvSpPr>
          <p:cNvPr id="19" name="Tekstvak 18"/>
          <p:cNvSpPr txBox="1">
            <a:spLocks noChangeArrowheads="1"/>
          </p:cNvSpPr>
          <p:nvPr/>
        </p:nvSpPr>
        <p:spPr bwMode="auto">
          <a:xfrm>
            <a:off x="1066800" y="4478338"/>
            <a:ext cx="7696200" cy="646112"/>
          </a:xfrm>
          <a:prstGeom prst="rect">
            <a:avLst/>
          </a:prstGeom>
          <a:noFill/>
          <a:ln w="9525">
            <a:noFill/>
            <a:miter lim="800000"/>
            <a:headEnd/>
            <a:tailEnd/>
          </a:ln>
        </p:spPr>
        <p:txBody>
          <a:bodyPr>
            <a:spAutoFit/>
          </a:bodyPr>
          <a:lstStyle/>
          <a:p>
            <a:r>
              <a:rPr lang="en-US"/>
              <a:t>This  was  an  important  reason  for  studying  the  </a:t>
            </a:r>
            <a:r>
              <a:rPr lang="en-US" i="1"/>
              <a:t>scaling  behavior  of  gauge  theories</a:t>
            </a:r>
            <a:r>
              <a:rPr lang="en-US"/>
              <a:t>.  What  is  their  small-distance  structure?  </a:t>
            </a:r>
          </a:p>
        </p:txBody>
      </p:sp>
      <p:sp>
        <p:nvSpPr>
          <p:cNvPr id="12" name="Tekstvak 11"/>
          <p:cNvSpPr txBox="1">
            <a:spLocks noChangeArrowheads="1"/>
          </p:cNvSpPr>
          <p:nvPr/>
        </p:nvSpPr>
        <p:spPr bwMode="auto">
          <a:xfrm>
            <a:off x="1066800" y="5221288"/>
            <a:ext cx="7696200" cy="646112"/>
          </a:xfrm>
          <a:prstGeom prst="rect">
            <a:avLst/>
          </a:prstGeom>
          <a:noFill/>
          <a:ln w="9525">
            <a:noFill/>
            <a:miter lim="800000"/>
            <a:headEnd/>
            <a:tailEnd/>
          </a:ln>
        </p:spPr>
        <p:txBody>
          <a:bodyPr>
            <a:spAutoFit/>
          </a:bodyPr>
          <a:lstStyle/>
          <a:p>
            <a:r>
              <a:rPr lang="en-US"/>
              <a:t>If  they  stay  regular,  should  the  absence  of  1-loop  anomalies  then  not  be  sufficient  to  guarantee  their  absence  at  higher  loops?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ppt_x</p:attrName>
                                        </p:attrNameLst>
                                      </p:cBhvr>
                                      <p:tavLst>
                                        <p:tav tm="0">
                                          <p:val>
                                            <p:strVal val="#ppt_x-.2"/>
                                          </p:val>
                                        </p:tav>
                                        <p:tav tm="100000">
                                          <p:val>
                                            <p:strVal val="#ppt_x"/>
                                          </p:val>
                                        </p:tav>
                                      </p:tavLst>
                                    </p:anim>
                                    <p:anim calcmode="lin" valueType="num">
                                      <p:cBhvr>
                                        <p:cTn id="2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9" name="Groep 7"/>
          <p:cNvGrpSpPr>
            <a:grpSpLocks/>
          </p:cNvGrpSpPr>
          <p:nvPr/>
        </p:nvGrpSpPr>
        <p:grpSpPr bwMode="auto">
          <a:xfrm>
            <a:off x="762000" y="423863"/>
            <a:ext cx="7848600" cy="923925"/>
            <a:chOff x="914400" y="762000"/>
            <a:chExt cx="7391400" cy="923330"/>
          </a:xfrm>
        </p:grpSpPr>
        <p:sp>
          <p:nvSpPr>
            <p:cNvPr id="5140" name="Tekstvak 3"/>
            <p:cNvSpPr txBox="1">
              <a:spLocks noChangeArrowheads="1"/>
            </p:cNvSpPr>
            <p:nvPr/>
          </p:nvSpPr>
          <p:spPr bwMode="auto">
            <a:xfrm>
              <a:off x="914400" y="762000"/>
              <a:ext cx="7391400" cy="923330"/>
            </a:xfrm>
            <a:prstGeom prst="rect">
              <a:avLst/>
            </a:prstGeom>
            <a:noFill/>
            <a:ln w="9525">
              <a:noFill/>
              <a:miter lim="800000"/>
              <a:headEnd/>
              <a:tailEnd/>
            </a:ln>
          </p:spPr>
          <p:txBody>
            <a:bodyPr>
              <a:spAutoFit/>
            </a:bodyPr>
            <a:lstStyle/>
            <a:p>
              <a:r>
                <a:rPr lang="en-US"/>
                <a:t>Indeed,  in  1971,  our  Feynman  rules  could  be  used  to  calculate   what  happens  if  you  </a:t>
              </a:r>
              <a:r>
                <a:rPr lang="en-US" b="1"/>
                <a:t>scale </a:t>
              </a:r>
              <a:r>
                <a:rPr lang="en-US"/>
                <a:t> all  momenta            by  a  factor      .   Pure  gauge  theories  behave  fine  (they  are  now  called  “</a:t>
              </a:r>
              <a:r>
                <a:rPr lang="en-US" i="1"/>
                <a:t>asymptotically  free”)</a:t>
              </a:r>
              <a:endParaRPr lang="en-US"/>
            </a:p>
          </p:txBody>
        </p:sp>
        <p:graphicFrame>
          <p:nvGraphicFramePr>
            <p:cNvPr id="5122" name="Object 2"/>
            <p:cNvGraphicFramePr>
              <a:graphicFrameLocks noChangeAspect="1"/>
            </p:cNvGraphicFramePr>
            <p:nvPr/>
          </p:nvGraphicFramePr>
          <p:xfrm>
            <a:off x="4717741" y="999530"/>
            <a:ext cx="358019" cy="469900"/>
          </p:xfrm>
          <a:graphic>
            <a:graphicData uri="http://schemas.openxmlformats.org/presentationml/2006/ole">
              <p:oleObj spid="_x0000_s5122" name="Equation" r:id="rId3" imgW="203040" imgH="266400" progId="Equation.DSMT4">
                <p:embed/>
              </p:oleObj>
            </a:graphicData>
          </a:graphic>
        </p:graphicFrame>
        <p:graphicFrame>
          <p:nvGraphicFramePr>
            <p:cNvPr id="5123" name="Object 3"/>
            <p:cNvGraphicFramePr>
              <a:graphicFrameLocks noChangeAspect="1"/>
            </p:cNvGraphicFramePr>
            <p:nvPr/>
          </p:nvGraphicFramePr>
          <p:xfrm>
            <a:off x="6511771" y="1066800"/>
            <a:ext cx="246062" cy="314325"/>
          </p:xfrm>
          <a:graphic>
            <a:graphicData uri="http://schemas.openxmlformats.org/presentationml/2006/ole">
              <p:oleObj spid="_x0000_s5123" name="Equation" r:id="rId4" imgW="139680" imgH="177480" progId="Equation.DSMT4">
                <p:embed/>
              </p:oleObj>
            </a:graphicData>
          </a:graphic>
        </p:graphicFrame>
      </p:grpSp>
      <p:grpSp>
        <p:nvGrpSpPr>
          <p:cNvPr id="11" name="Groep 10"/>
          <p:cNvGrpSpPr>
            <a:grpSpLocks/>
          </p:cNvGrpSpPr>
          <p:nvPr/>
        </p:nvGrpSpPr>
        <p:grpSpPr bwMode="auto">
          <a:xfrm>
            <a:off x="762000" y="5135563"/>
            <a:ext cx="8077200" cy="960437"/>
            <a:chOff x="914400" y="3237859"/>
            <a:chExt cx="7391400" cy="960345"/>
          </a:xfrm>
        </p:grpSpPr>
        <p:sp>
          <p:nvSpPr>
            <p:cNvPr id="5139" name="Tekstvak 4"/>
            <p:cNvSpPr txBox="1">
              <a:spLocks noChangeArrowheads="1"/>
            </p:cNvSpPr>
            <p:nvPr/>
          </p:nvSpPr>
          <p:spPr bwMode="auto">
            <a:xfrm>
              <a:off x="914400" y="3274874"/>
              <a:ext cx="7391400" cy="923330"/>
            </a:xfrm>
            <a:prstGeom prst="rect">
              <a:avLst/>
            </a:prstGeom>
            <a:noFill/>
            <a:ln w="9525">
              <a:noFill/>
              <a:miter lim="800000"/>
              <a:headEnd/>
              <a:tailEnd/>
            </a:ln>
          </p:spPr>
          <p:txBody>
            <a:bodyPr>
              <a:spAutoFit/>
            </a:bodyPr>
            <a:lstStyle/>
            <a:p>
              <a:r>
                <a:rPr lang="en-US" i="1"/>
                <a:t>Add  to  the  theory  a  5</a:t>
              </a:r>
              <a:r>
                <a:rPr lang="en-US" i="1" baseline="30000"/>
                <a:t>th</a:t>
              </a:r>
              <a:r>
                <a:rPr lang="en-US" i="1"/>
                <a:t>  dimension!   </a:t>
              </a:r>
              <a:r>
                <a:rPr lang="en-US"/>
                <a:t>Take                      and  use  diagrams  with  this          going  around  in  a  loop  as  regulator  diagrams.  This  works  to  renormalize  all  1-loop  diagrams  without  anomalies </a:t>
              </a:r>
              <a:endParaRPr lang="en-US" b="1"/>
            </a:p>
          </p:txBody>
        </p:sp>
        <p:graphicFrame>
          <p:nvGraphicFramePr>
            <p:cNvPr id="5124" name="Object 4"/>
            <p:cNvGraphicFramePr>
              <a:graphicFrameLocks noChangeAspect="1"/>
            </p:cNvGraphicFramePr>
            <p:nvPr/>
          </p:nvGraphicFramePr>
          <p:xfrm>
            <a:off x="5323557" y="3237859"/>
            <a:ext cx="890337" cy="457200"/>
          </p:xfrm>
          <a:graphic>
            <a:graphicData uri="http://schemas.openxmlformats.org/presentationml/2006/ole">
              <p:oleObj spid="_x0000_s5124" name="Equation" r:id="rId5" imgW="469800" imgH="241200" progId="Equation.DSMT4">
                <p:embed/>
              </p:oleObj>
            </a:graphicData>
          </a:graphic>
        </p:graphicFrame>
        <p:graphicFrame>
          <p:nvGraphicFramePr>
            <p:cNvPr id="5125" name="Object 5"/>
            <p:cNvGraphicFramePr>
              <a:graphicFrameLocks noChangeAspect="1"/>
            </p:cNvGraphicFramePr>
            <p:nvPr/>
          </p:nvGraphicFramePr>
          <p:xfrm>
            <a:off x="1973635" y="3503882"/>
            <a:ext cx="336550" cy="457200"/>
          </p:xfrm>
          <a:graphic>
            <a:graphicData uri="http://schemas.openxmlformats.org/presentationml/2006/ole">
              <p:oleObj spid="_x0000_s5125" name="Equation" r:id="rId6" imgW="177480" imgH="241200" progId="Equation.DSMT4">
                <p:embed/>
              </p:oleObj>
            </a:graphicData>
          </a:graphic>
        </p:graphicFrame>
      </p:grpSp>
      <p:sp>
        <p:nvSpPr>
          <p:cNvPr id="17" name="Tekstvak 16"/>
          <p:cNvSpPr txBox="1">
            <a:spLocks noChangeArrowheads="1"/>
          </p:cNvSpPr>
          <p:nvPr/>
        </p:nvSpPr>
        <p:spPr bwMode="auto">
          <a:xfrm>
            <a:off x="1554163" y="2973388"/>
            <a:ext cx="5608637" cy="369887"/>
          </a:xfrm>
          <a:prstGeom prst="rect">
            <a:avLst/>
          </a:prstGeom>
          <a:noFill/>
          <a:ln w="9525">
            <a:noFill/>
            <a:miter lim="800000"/>
            <a:headEnd/>
            <a:tailEnd/>
          </a:ln>
        </p:spPr>
        <p:txBody>
          <a:bodyPr wrap="none">
            <a:spAutoFit/>
          </a:bodyPr>
          <a:lstStyle/>
          <a:p>
            <a:pPr algn="r"/>
            <a:r>
              <a:rPr lang="en-US" b="1">
                <a:solidFill>
                  <a:srgbClr val="FF0000"/>
                </a:solidFill>
              </a:rPr>
              <a:t>Did  nobody  take  notice  of  off - shell  physics ?</a:t>
            </a:r>
          </a:p>
        </p:txBody>
      </p:sp>
      <p:sp>
        <p:nvSpPr>
          <p:cNvPr id="19" name="Tekstvak 18"/>
          <p:cNvSpPr txBox="1">
            <a:spLocks noChangeArrowheads="1"/>
          </p:cNvSpPr>
          <p:nvPr/>
        </p:nvSpPr>
        <p:spPr bwMode="auto">
          <a:xfrm>
            <a:off x="762000" y="2308225"/>
            <a:ext cx="7827963" cy="369888"/>
          </a:xfrm>
          <a:prstGeom prst="rect">
            <a:avLst/>
          </a:prstGeom>
          <a:noFill/>
          <a:ln w="9525">
            <a:noFill/>
            <a:miter lim="800000"/>
            <a:headEnd/>
            <a:tailEnd/>
          </a:ln>
        </p:spPr>
        <p:txBody>
          <a:bodyPr wrap="none">
            <a:spAutoFit/>
          </a:bodyPr>
          <a:lstStyle/>
          <a:p>
            <a:r>
              <a:rPr lang="en-US" i="1"/>
              <a:t>An  elementary  calculation.   Why  was  that  nowhere  published  before ?</a:t>
            </a:r>
          </a:p>
        </p:txBody>
      </p:sp>
      <p:grpSp>
        <p:nvGrpSpPr>
          <p:cNvPr id="22" name="Groep 21"/>
          <p:cNvGrpSpPr>
            <a:grpSpLocks/>
          </p:cNvGrpSpPr>
          <p:nvPr/>
        </p:nvGrpSpPr>
        <p:grpSpPr bwMode="auto">
          <a:xfrm>
            <a:off x="762000" y="1600200"/>
            <a:ext cx="3860800" cy="457200"/>
            <a:chOff x="762000" y="1600200"/>
            <a:chExt cx="3860800" cy="457200"/>
          </a:xfrm>
        </p:grpSpPr>
        <p:sp>
          <p:nvSpPr>
            <p:cNvPr id="5138" name="Tekstvak 19"/>
            <p:cNvSpPr txBox="1">
              <a:spLocks noChangeArrowheads="1"/>
            </p:cNvSpPr>
            <p:nvPr/>
          </p:nvSpPr>
          <p:spPr bwMode="auto">
            <a:xfrm>
              <a:off x="762000" y="1643096"/>
              <a:ext cx="2223686" cy="369332"/>
            </a:xfrm>
            <a:prstGeom prst="rect">
              <a:avLst/>
            </a:prstGeom>
            <a:noFill/>
            <a:ln w="9525">
              <a:noFill/>
              <a:miter lim="800000"/>
              <a:headEnd/>
              <a:tailEnd/>
            </a:ln>
          </p:spPr>
          <p:txBody>
            <a:bodyPr wrap="none">
              <a:spAutoFit/>
            </a:bodyPr>
            <a:lstStyle/>
            <a:p>
              <a:r>
                <a:rPr lang="en-US"/>
                <a:t>In  modern  words:  </a:t>
              </a:r>
            </a:p>
          </p:txBody>
        </p:sp>
        <p:graphicFrame>
          <p:nvGraphicFramePr>
            <p:cNvPr id="5128" name="Object 8"/>
            <p:cNvGraphicFramePr>
              <a:graphicFrameLocks noChangeAspect="1"/>
            </p:cNvGraphicFramePr>
            <p:nvPr/>
          </p:nvGraphicFramePr>
          <p:xfrm>
            <a:off x="3251200" y="1600200"/>
            <a:ext cx="1371600" cy="457200"/>
          </p:xfrm>
          <a:graphic>
            <a:graphicData uri="http://schemas.openxmlformats.org/presentationml/2006/ole">
              <p:oleObj spid="_x0000_s5128" name="Equation" r:id="rId7" imgW="609480" imgH="203040" progId="Equation.DSMT4">
                <p:embed/>
              </p:oleObj>
            </a:graphicData>
          </a:graphic>
        </p:graphicFrame>
      </p:grpSp>
      <p:grpSp>
        <p:nvGrpSpPr>
          <p:cNvPr id="24" name="Groep 23"/>
          <p:cNvGrpSpPr>
            <a:grpSpLocks/>
          </p:cNvGrpSpPr>
          <p:nvPr/>
        </p:nvGrpSpPr>
        <p:grpSpPr bwMode="auto">
          <a:xfrm>
            <a:off x="762000" y="3638550"/>
            <a:ext cx="6629400" cy="1466850"/>
            <a:chOff x="762000" y="3639269"/>
            <a:chExt cx="7852528" cy="1466131"/>
          </a:xfrm>
        </p:grpSpPr>
        <p:sp>
          <p:nvSpPr>
            <p:cNvPr id="5136" name="Tekstvak 14"/>
            <p:cNvSpPr txBox="1">
              <a:spLocks noChangeArrowheads="1"/>
            </p:cNvSpPr>
            <p:nvPr/>
          </p:nvSpPr>
          <p:spPr bwMode="auto">
            <a:xfrm>
              <a:off x="762000" y="3639269"/>
              <a:ext cx="7852528" cy="1231106"/>
            </a:xfrm>
            <a:prstGeom prst="rect">
              <a:avLst/>
            </a:prstGeom>
            <a:noFill/>
            <a:ln w="9525">
              <a:noFill/>
              <a:miter lim="800000"/>
              <a:headEnd/>
              <a:tailEnd/>
            </a:ln>
          </p:spPr>
          <p:txBody>
            <a:bodyPr>
              <a:spAutoFit/>
            </a:bodyPr>
            <a:lstStyle/>
            <a:p>
              <a:r>
                <a:rPr lang="en-US"/>
                <a:t>Anyway,  there  are  problems  when  there  are  fermions  or  scalars  around,  and  I  was  not  able  to  prove  that  asymptotic  freedom  would  ensure  absence  of  higher  order  anomalies</a:t>
              </a:r>
              <a:endParaRPr lang="en-US">
                <a:solidFill>
                  <a:srgbClr val="FF0000"/>
                </a:solidFill>
              </a:endParaRPr>
            </a:p>
            <a:p>
              <a:r>
                <a:rPr lang="en-US"/>
                <a:t>There  was  a  better  approach:     </a:t>
              </a:r>
            </a:p>
          </p:txBody>
        </p:sp>
        <p:sp>
          <p:nvSpPr>
            <p:cNvPr id="5137" name="Tekstvak 22"/>
            <p:cNvSpPr txBox="1">
              <a:spLocks noChangeArrowheads="1"/>
            </p:cNvSpPr>
            <p:nvPr/>
          </p:nvSpPr>
          <p:spPr bwMode="auto">
            <a:xfrm flipH="1" flipV="1">
              <a:off x="2206143" y="4520625"/>
              <a:ext cx="761999" cy="584775"/>
            </a:xfrm>
            <a:prstGeom prst="rect">
              <a:avLst/>
            </a:prstGeom>
            <a:noFill/>
            <a:ln w="9525">
              <a:noFill/>
              <a:miter lim="800000"/>
              <a:headEnd/>
              <a:tailEnd/>
            </a:ln>
          </p:spPr>
          <p:txBody>
            <a:bodyPr>
              <a:spAutoFit/>
            </a:bodyPr>
            <a:lstStyle/>
            <a:p>
              <a:r>
                <a:rPr lang="en-US" sz="3200">
                  <a:solidFill>
                    <a:srgbClr val="FF0000"/>
                  </a:solidFill>
                </a:rPr>
                <a:t>…</a:t>
              </a:r>
            </a:p>
          </p:txBody>
        </p:sp>
      </p:grpSp>
      <p:pic>
        <p:nvPicPr>
          <p:cNvPr id="26" name="Afbeelding 25" descr="symanzik.jpg"/>
          <p:cNvPicPr>
            <a:picLocks noChangeAspect="1"/>
          </p:cNvPicPr>
          <p:nvPr/>
        </p:nvPicPr>
        <p:blipFill>
          <a:blip r:embed="rId8"/>
          <a:srcRect/>
          <a:stretch>
            <a:fillRect/>
          </a:stretch>
        </p:blipFill>
        <p:spPr bwMode="auto">
          <a:xfrm>
            <a:off x="7543800" y="2743200"/>
            <a:ext cx="1157288" cy="1687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a:spLocks noChangeArrowheads="1"/>
          </p:cNvSpPr>
          <p:nvPr/>
        </p:nvSpPr>
        <p:spPr bwMode="auto">
          <a:xfrm>
            <a:off x="796925" y="2593975"/>
            <a:ext cx="2992438" cy="369888"/>
          </a:xfrm>
          <a:prstGeom prst="rect">
            <a:avLst/>
          </a:prstGeom>
          <a:noFill/>
          <a:ln w="9525">
            <a:noFill/>
            <a:miter lim="800000"/>
            <a:headEnd/>
            <a:tailEnd/>
          </a:ln>
        </p:spPr>
        <p:txBody>
          <a:bodyPr wrap="none">
            <a:spAutoFit/>
          </a:bodyPr>
          <a:lstStyle/>
          <a:p>
            <a:r>
              <a:rPr lang="en-US"/>
              <a:t>A  last,  desparate  attempt:</a:t>
            </a:r>
          </a:p>
        </p:txBody>
      </p:sp>
      <p:grpSp>
        <p:nvGrpSpPr>
          <p:cNvPr id="5" name="Groep 4"/>
          <p:cNvGrpSpPr>
            <a:grpSpLocks/>
          </p:cNvGrpSpPr>
          <p:nvPr/>
        </p:nvGrpSpPr>
        <p:grpSpPr bwMode="auto">
          <a:xfrm>
            <a:off x="796925" y="3157538"/>
            <a:ext cx="5994400" cy="647700"/>
            <a:chOff x="990600" y="5638800"/>
            <a:chExt cx="5994013" cy="646331"/>
          </a:xfrm>
        </p:grpSpPr>
        <p:sp>
          <p:nvSpPr>
            <p:cNvPr id="41992" name="Tekstvak 5"/>
            <p:cNvSpPr txBox="1">
              <a:spLocks noChangeArrowheads="1"/>
            </p:cNvSpPr>
            <p:nvPr/>
          </p:nvSpPr>
          <p:spPr bwMode="auto">
            <a:xfrm>
              <a:off x="990600" y="5638800"/>
              <a:ext cx="5994013" cy="646331"/>
            </a:xfrm>
            <a:prstGeom prst="rect">
              <a:avLst/>
            </a:prstGeom>
            <a:noFill/>
            <a:ln w="9525">
              <a:noFill/>
              <a:miter lim="800000"/>
              <a:headEnd/>
              <a:tailEnd/>
            </a:ln>
          </p:spPr>
          <p:txBody>
            <a:bodyPr wrap="none">
              <a:spAutoFit/>
            </a:bodyPr>
            <a:lstStyle/>
            <a:p>
              <a:r>
                <a:rPr lang="en-US"/>
                <a:t>Take                dimensions  and  use        as  a  regulator:</a:t>
              </a:r>
            </a:p>
            <a:p>
              <a:r>
                <a:rPr lang="en-US" b="1"/>
                <a:t>Dimensional  renormalization !</a:t>
              </a:r>
            </a:p>
          </p:txBody>
        </p:sp>
        <p:graphicFrame>
          <p:nvGraphicFramePr>
            <p:cNvPr id="41986" name="Object 2"/>
            <p:cNvGraphicFramePr>
              <a:graphicFrameLocks noChangeAspect="1"/>
            </p:cNvGraphicFramePr>
            <p:nvPr/>
          </p:nvGraphicFramePr>
          <p:xfrm>
            <a:off x="1727200" y="5650345"/>
            <a:ext cx="711200" cy="355600"/>
          </p:xfrm>
          <a:graphic>
            <a:graphicData uri="http://schemas.openxmlformats.org/presentationml/2006/ole">
              <p:oleObj spid="_x0000_s41986" name="Equation" r:id="rId3" imgW="355320" imgH="177480" progId="Equation.DSMT4">
                <p:embed/>
              </p:oleObj>
            </a:graphicData>
          </a:graphic>
        </p:graphicFrame>
        <p:graphicFrame>
          <p:nvGraphicFramePr>
            <p:cNvPr id="41987" name="Object 3"/>
            <p:cNvGraphicFramePr>
              <a:graphicFrameLocks noChangeAspect="1"/>
            </p:cNvGraphicFramePr>
            <p:nvPr/>
          </p:nvGraphicFramePr>
          <p:xfrm>
            <a:off x="4851400" y="5698835"/>
            <a:ext cx="254000" cy="279400"/>
          </p:xfrm>
          <a:graphic>
            <a:graphicData uri="http://schemas.openxmlformats.org/presentationml/2006/ole">
              <p:oleObj spid="_x0000_s41987" name="Equation" r:id="rId4" imgW="126720" imgH="139680" progId="Equation.DSMT4">
                <p:embed/>
              </p:oleObj>
            </a:graphicData>
          </a:graphic>
        </p:graphicFrame>
      </p:grpSp>
      <p:sp>
        <p:nvSpPr>
          <p:cNvPr id="41990" name="Tekstvak 8"/>
          <p:cNvSpPr txBox="1">
            <a:spLocks noChangeArrowheads="1"/>
          </p:cNvSpPr>
          <p:nvPr/>
        </p:nvSpPr>
        <p:spPr bwMode="auto">
          <a:xfrm>
            <a:off x="796925" y="1752600"/>
            <a:ext cx="7661275" cy="646113"/>
          </a:xfrm>
          <a:prstGeom prst="rect">
            <a:avLst/>
          </a:prstGeom>
          <a:noFill/>
          <a:ln w="9525">
            <a:noFill/>
            <a:miter lim="800000"/>
            <a:headEnd/>
            <a:tailEnd/>
          </a:ln>
        </p:spPr>
        <p:txBody>
          <a:bodyPr>
            <a:spAutoFit/>
          </a:bodyPr>
          <a:lstStyle/>
          <a:p>
            <a:r>
              <a:rPr lang="en-US"/>
              <a:t>But  what  about  higher  loop  diagrams?  It  would  be  elegant  if  you  could  use  6,  7,  or  more  dimensions.      </a:t>
            </a:r>
            <a:r>
              <a:rPr lang="en-US" b="1"/>
              <a:t>But  this  did  not  work !</a:t>
            </a:r>
          </a:p>
        </p:txBody>
      </p:sp>
      <p:sp>
        <p:nvSpPr>
          <p:cNvPr id="10" name="Tekstvak 9"/>
          <p:cNvSpPr txBox="1">
            <a:spLocks noChangeArrowheads="1"/>
          </p:cNvSpPr>
          <p:nvPr/>
        </p:nvSpPr>
        <p:spPr bwMode="auto">
          <a:xfrm>
            <a:off x="796925" y="4811713"/>
            <a:ext cx="5734050" cy="369887"/>
          </a:xfrm>
          <a:prstGeom prst="rect">
            <a:avLst/>
          </a:prstGeom>
          <a:noFill/>
          <a:ln w="9525">
            <a:noFill/>
            <a:miter lim="800000"/>
            <a:headEnd/>
            <a:tailEnd/>
          </a:ln>
        </p:spPr>
        <p:txBody>
          <a:bodyPr wrap="none">
            <a:spAutoFit/>
          </a:bodyPr>
          <a:lstStyle/>
          <a:p>
            <a:r>
              <a:rPr lang="en-US"/>
              <a:t>We  were  led  to  the  following  </a:t>
            </a:r>
            <a:r>
              <a:rPr lang="en-US" i="1"/>
              <a:t>beautiful </a:t>
            </a:r>
            <a:r>
              <a:rPr lang="en-US"/>
              <a:t> discoveries: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a:spLocks noChangeArrowheads="1"/>
          </p:cNvSpPr>
          <p:nvPr/>
        </p:nvSpPr>
        <p:spPr bwMode="auto">
          <a:xfrm>
            <a:off x="889000" y="381000"/>
            <a:ext cx="7315200" cy="1200150"/>
          </a:xfrm>
          <a:prstGeom prst="rect">
            <a:avLst/>
          </a:prstGeom>
          <a:noFill/>
          <a:ln w="9525">
            <a:noFill/>
            <a:miter lim="800000"/>
            <a:headEnd/>
            <a:tailEnd/>
          </a:ln>
        </p:spPr>
        <p:txBody>
          <a:bodyPr>
            <a:spAutoFit/>
          </a:bodyPr>
          <a:lstStyle/>
          <a:p>
            <a:r>
              <a:rPr lang="en-US"/>
              <a:t>All  quantized  field  theories  are  </a:t>
            </a:r>
            <a:r>
              <a:rPr lang="en-US" b="1"/>
              <a:t>renormalizable</a:t>
            </a:r>
            <a:r>
              <a:rPr lang="en-US"/>
              <a:t>  iff  they  contain  </a:t>
            </a:r>
          </a:p>
          <a:p>
            <a:r>
              <a:rPr lang="en-US"/>
              <a:t>-  vector  fields  in  the  form, of  Yang-Mills  fileds,</a:t>
            </a:r>
          </a:p>
          <a:p>
            <a:r>
              <a:rPr lang="en-US"/>
              <a:t>-  scalar  fields  and  spinor  fields  in  the  form  of  representations  of  the  YM  gauge  groups,</a:t>
            </a:r>
          </a:p>
        </p:txBody>
      </p:sp>
      <p:sp>
        <p:nvSpPr>
          <p:cNvPr id="4" name="Tekstvak 3"/>
          <p:cNvSpPr txBox="1">
            <a:spLocks noChangeArrowheads="1"/>
          </p:cNvSpPr>
          <p:nvPr/>
        </p:nvSpPr>
        <p:spPr bwMode="auto">
          <a:xfrm>
            <a:off x="889000" y="4011613"/>
            <a:ext cx="7315200" cy="369887"/>
          </a:xfrm>
          <a:prstGeom prst="rect">
            <a:avLst/>
          </a:prstGeom>
          <a:noFill/>
          <a:ln w="9525">
            <a:noFill/>
            <a:miter lim="800000"/>
            <a:headEnd/>
            <a:tailEnd/>
          </a:ln>
        </p:spPr>
        <p:txBody>
          <a:bodyPr>
            <a:spAutoFit/>
          </a:bodyPr>
          <a:lstStyle/>
          <a:p>
            <a:r>
              <a:rPr lang="en-US"/>
              <a:t>No  </a:t>
            </a:r>
            <a:r>
              <a:rPr lang="en-US" i="1"/>
              <a:t>other</a:t>
            </a:r>
            <a:r>
              <a:rPr lang="en-US"/>
              <a:t>  field  theories  are  renormalizable. </a:t>
            </a:r>
          </a:p>
        </p:txBody>
      </p:sp>
      <p:sp>
        <p:nvSpPr>
          <p:cNvPr id="5" name="Tekstvak 4"/>
          <p:cNvSpPr txBox="1">
            <a:spLocks noChangeArrowheads="1"/>
          </p:cNvSpPr>
          <p:nvPr/>
        </p:nvSpPr>
        <p:spPr bwMode="auto">
          <a:xfrm>
            <a:off x="889000" y="4395788"/>
            <a:ext cx="7797800" cy="1200150"/>
          </a:xfrm>
          <a:prstGeom prst="rect">
            <a:avLst/>
          </a:prstGeom>
          <a:noFill/>
          <a:ln w="9525">
            <a:noFill/>
            <a:miter lim="800000"/>
            <a:headEnd/>
            <a:tailEnd/>
          </a:ln>
        </p:spPr>
        <p:txBody>
          <a:bodyPr>
            <a:spAutoFit/>
          </a:bodyPr>
          <a:lstStyle/>
          <a:p>
            <a:r>
              <a:rPr lang="en-US" i="1"/>
              <a:t>Renormalizability</a:t>
            </a:r>
            <a:r>
              <a:rPr lang="en-US"/>
              <a:t>  means  nothing  more  than  that  the  effective  coupling  strengths  run  logarithmically  when  we  scale  the  momenta.  If  we  want  them  to  run  to  zero  at  high  energies,  this  gives  much  more  stringent  conditions,  which  are  met  nearly  but  not  entirely  by  the  SM :</a:t>
            </a:r>
          </a:p>
        </p:txBody>
      </p:sp>
      <p:sp>
        <p:nvSpPr>
          <p:cNvPr id="7" name="Rechthoek 6"/>
          <p:cNvSpPr/>
          <p:nvPr/>
        </p:nvSpPr>
        <p:spPr>
          <a:xfrm>
            <a:off x="4567664" y="5650468"/>
            <a:ext cx="2976136" cy="369332"/>
          </a:xfrm>
          <a:prstGeom prst="rect">
            <a:avLst/>
          </a:prstGeom>
          <a:noFill/>
        </p:spPr>
        <p:txBody>
          <a:bodyPr wrap="none">
            <a:spAutoFit/>
          </a:bodyPr>
          <a:lstStyle/>
          <a:p>
            <a:pPr algn="ctr" fontAlgn="auto">
              <a:spcBef>
                <a:spcPts val="0"/>
              </a:spcBef>
              <a:spcAft>
                <a:spcPts val="0"/>
              </a:spcAft>
              <a:defRPr/>
            </a:pPr>
            <a:r>
              <a:rPr lang="nl-N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ASYMPTOTIC  FREEDOM</a:t>
            </a:r>
            <a:endParaRPr lang="nl-N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8" name="Tekstvak 7"/>
          <p:cNvSpPr txBox="1">
            <a:spLocks noChangeArrowheads="1"/>
          </p:cNvSpPr>
          <p:nvPr/>
        </p:nvSpPr>
        <p:spPr bwMode="auto">
          <a:xfrm>
            <a:off x="889000" y="5888038"/>
            <a:ext cx="3390900" cy="369887"/>
          </a:xfrm>
          <a:prstGeom prst="rect">
            <a:avLst/>
          </a:prstGeom>
          <a:noFill/>
          <a:ln w="9525">
            <a:noFill/>
            <a:miter lim="800000"/>
            <a:headEnd/>
            <a:tailEnd/>
          </a:ln>
        </p:spPr>
        <p:txBody>
          <a:bodyPr wrap="none">
            <a:spAutoFit/>
          </a:bodyPr>
          <a:lstStyle/>
          <a:p>
            <a:r>
              <a:rPr lang="en-US"/>
              <a:t>The  more  modern  landscape:</a:t>
            </a:r>
          </a:p>
        </p:txBody>
      </p:sp>
      <p:sp>
        <p:nvSpPr>
          <p:cNvPr id="9" name="Tekstvak 8"/>
          <p:cNvSpPr txBox="1">
            <a:spLocks noChangeArrowheads="1"/>
          </p:cNvSpPr>
          <p:nvPr/>
        </p:nvSpPr>
        <p:spPr bwMode="auto">
          <a:xfrm>
            <a:off x="889000" y="1595438"/>
            <a:ext cx="8102600" cy="647700"/>
          </a:xfrm>
          <a:prstGeom prst="rect">
            <a:avLst/>
          </a:prstGeom>
          <a:noFill/>
          <a:ln w="9525">
            <a:noFill/>
            <a:miter lim="800000"/>
            <a:headEnd/>
            <a:tailEnd/>
          </a:ln>
        </p:spPr>
        <p:txBody>
          <a:bodyPr>
            <a:spAutoFit/>
          </a:bodyPr>
          <a:lstStyle/>
          <a:p>
            <a:r>
              <a:rPr lang="en-US"/>
              <a:t>where  the  scalar  fields  may  give  mass to  the  vector  particles  via  the  Brout-Englert-Higgs  mechanism,</a:t>
            </a:r>
          </a:p>
        </p:txBody>
      </p:sp>
      <p:sp>
        <p:nvSpPr>
          <p:cNvPr id="10" name="Tekstvak 9"/>
          <p:cNvSpPr txBox="1">
            <a:spLocks noChangeArrowheads="1"/>
          </p:cNvSpPr>
          <p:nvPr/>
        </p:nvSpPr>
        <p:spPr bwMode="auto">
          <a:xfrm>
            <a:off x="914400" y="2967038"/>
            <a:ext cx="4800600" cy="369887"/>
          </a:xfrm>
          <a:prstGeom prst="rect">
            <a:avLst/>
          </a:prstGeom>
          <a:noFill/>
          <a:ln w="9525">
            <a:noFill/>
            <a:miter lim="800000"/>
            <a:headEnd/>
            <a:tailEnd/>
          </a:ln>
        </p:spPr>
        <p:txBody>
          <a:bodyPr wrap="none">
            <a:spAutoFit/>
          </a:bodyPr>
          <a:lstStyle/>
          <a:p>
            <a:r>
              <a:rPr lang="en-US"/>
              <a:t>and  where  the  ABJ  anomalies  cancel  out.</a:t>
            </a:r>
          </a:p>
        </p:txBody>
      </p:sp>
      <p:sp>
        <p:nvSpPr>
          <p:cNvPr id="11" name="Tekstvak 10"/>
          <p:cNvSpPr txBox="1">
            <a:spLocks noChangeArrowheads="1"/>
          </p:cNvSpPr>
          <p:nvPr/>
        </p:nvSpPr>
        <p:spPr bwMode="auto">
          <a:xfrm>
            <a:off x="889000" y="3351213"/>
            <a:ext cx="5969000" cy="646112"/>
          </a:xfrm>
          <a:prstGeom prst="rect">
            <a:avLst/>
          </a:prstGeom>
          <a:noFill/>
          <a:ln w="9525">
            <a:noFill/>
            <a:miter lim="800000"/>
            <a:headEnd/>
            <a:tailEnd/>
          </a:ln>
        </p:spPr>
        <p:txBody>
          <a:bodyPr wrap="none">
            <a:spAutoFit/>
          </a:bodyPr>
          <a:lstStyle/>
          <a:p>
            <a:r>
              <a:rPr lang="en-US"/>
              <a:t>This  gives  elementary  particles  of  </a:t>
            </a:r>
            <a:r>
              <a:rPr lang="en-US" b="1"/>
              <a:t>spin  0,  ½  and  1</a:t>
            </a:r>
            <a:r>
              <a:rPr lang="en-US"/>
              <a:t>.</a:t>
            </a:r>
          </a:p>
          <a:p>
            <a:endParaRPr lang="en-US"/>
          </a:p>
        </p:txBody>
      </p:sp>
      <p:grpSp>
        <p:nvGrpSpPr>
          <p:cNvPr id="14" name="Groep 13"/>
          <p:cNvGrpSpPr>
            <a:grpSpLocks/>
          </p:cNvGrpSpPr>
          <p:nvPr/>
        </p:nvGrpSpPr>
        <p:grpSpPr bwMode="auto">
          <a:xfrm>
            <a:off x="457200" y="2257425"/>
            <a:ext cx="8382000" cy="700088"/>
            <a:chOff x="883681" y="2286000"/>
            <a:chExt cx="7924800" cy="700885"/>
          </a:xfrm>
        </p:grpSpPr>
        <p:sp>
          <p:nvSpPr>
            <p:cNvPr id="39947" name="Tekstvak 11"/>
            <p:cNvSpPr txBox="1">
              <a:spLocks noChangeArrowheads="1"/>
            </p:cNvSpPr>
            <p:nvPr/>
          </p:nvSpPr>
          <p:spPr bwMode="auto">
            <a:xfrm>
              <a:off x="883681" y="2286000"/>
              <a:ext cx="7924800" cy="646331"/>
            </a:xfrm>
            <a:prstGeom prst="rect">
              <a:avLst/>
            </a:prstGeom>
            <a:noFill/>
            <a:ln w="9525">
              <a:noFill/>
              <a:miter lim="800000"/>
              <a:headEnd/>
              <a:tailEnd/>
            </a:ln>
          </p:spPr>
          <p:txBody>
            <a:bodyPr>
              <a:spAutoFit/>
            </a:bodyPr>
            <a:lstStyle/>
            <a:p>
              <a:r>
                <a:rPr lang="en-US" i="1">
                  <a:solidFill>
                    <a:srgbClr val="FF0000"/>
                  </a:solidFill>
                </a:rPr>
                <a:t>Although   also  composite  spin 0  particles  can  give  mass:  </a:t>
              </a:r>
              <a:r>
                <a:rPr lang="en-US">
                  <a:solidFill>
                    <a:srgbClr val="FF0000"/>
                  </a:solidFill>
                </a:rPr>
                <a:t>the  </a:t>
              </a:r>
              <a:r>
                <a:rPr lang="en-US" b="1">
                  <a:solidFill>
                    <a:srgbClr val="FF0000"/>
                  </a:solidFill>
                </a:rPr>
                <a:t>proton</a:t>
              </a:r>
              <a:r>
                <a:rPr lang="en-US">
                  <a:solidFill>
                    <a:srgbClr val="FF0000"/>
                  </a:solidFill>
                </a:rPr>
                <a:t>  owes  its  mass  to  a  meson  quadruplet,                            (quark  bound  states).</a:t>
              </a:r>
            </a:p>
          </p:txBody>
        </p:sp>
        <p:graphicFrame>
          <p:nvGraphicFramePr>
            <p:cNvPr id="39937" name="Object 1"/>
            <p:cNvGraphicFramePr>
              <a:graphicFrameLocks noChangeAspect="1"/>
            </p:cNvGraphicFramePr>
            <p:nvPr/>
          </p:nvGraphicFramePr>
          <p:xfrm>
            <a:off x="4485863" y="2520160"/>
            <a:ext cx="1423987" cy="466725"/>
          </p:xfrm>
          <a:graphic>
            <a:graphicData uri="http://schemas.openxmlformats.org/presentationml/2006/ole">
              <p:oleObj spid="_x0000_s39937" name="Equation" r:id="rId3" imgW="774360" imgH="2538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000"/>
                                        <p:tgtEl>
                                          <p:spTgt spid="7"/>
                                        </p:tgtEl>
                                      </p:cBhvr>
                                    </p:animEffect>
                                    <p:anim calcmode="lin" valueType="num">
                                      <p:cBhvr>
                                        <p:cTn id="50" dur="2000" fill="hold"/>
                                        <p:tgtEl>
                                          <p:spTgt spid="7"/>
                                        </p:tgtEl>
                                        <p:attrNameLst>
                                          <p:attrName>style.rotation</p:attrName>
                                        </p:attrNameLst>
                                      </p:cBhvr>
                                      <p:tavLst>
                                        <p:tav tm="0">
                                          <p:val>
                                            <p:fltVal val="720"/>
                                          </p:val>
                                        </p:tav>
                                        <p:tav tm="100000">
                                          <p:val>
                                            <p:fltVal val="0"/>
                                          </p:val>
                                        </p:tav>
                                      </p:tavLst>
                                    </p:anim>
                                    <p:anim calcmode="lin" valueType="num">
                                      <p:cBhvr>
                                        <p:cTn id="51" dur="2000" fill="hold"/>
                                        <p:tgtEl>
                                          <p:spTgt spid="7"/>
                                        </p:tgtEl>
                                        <p:attrNameLst>
                                          <p:attrName>ppt_h</p:attrName>
                                        </p:attrNameLst>
                                      </p:cBhvr>
                                      <p:tavLst>
                                        <p:tav tm="0">
                                          <p:val>
                                            <p:fltVal val="0"/>
                                          </p:val>
                                        </p:tav>
                                        <p:tav tm="100000">
                                          <p:val>
                                            <p:strVal val="#ppt_h"/>
                                          </p:val>
                                        </p:tav>
                                      </p:tavLst>
                                    </p:anim>
                                    <p:anim calcmode="lin" valueType="num">
                                      <p:cBhvr>
                                        <p:cTn id="52"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1+#ppt_w/2"/>
                                          </p:val>
                                        </p:tav>
                                        <p:tav tm="100000">
                                          <p:val>
                                            <p:strVal val="#ppt_x"/>
                                          </p:val>
                                        </p:tav>
                                      </p:tavLst>
                                    </p:anim>
                                    <p:anim calcmode="lin" valueType="num">
                                      <p:cBhvr additive="base">
                                        <p:cTn id="5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Afbeelding 1" descr="wind_turbines_field.jpg"/>
          <p:cNvPicPr>
            <a:picLocks noChangeAspect="1"/>
          </p:cNvPicPr>
          <p:nvPr/>
        </p:nvPicPr>
        <p:blipFill>
          <a:blip r:embed="rId2"/>
          <a:srcRect/>
          <a:stretch>
            <a:fillRect/>
          </a:stretch>
        </p:blipFill>
        <p:spPr bwMode="auto">
          <a:xfrm>
            <a:off x="0" y="0"/>
            <a:ext cx="9144000" cy="692308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Text Box 2"/>
          <p:cNvSpPr txBox="1">
            <a:spLocks noChangeArrowheads="1"/>
          </p:cNvSpPr>
          <p:nvPr/>
        </p:nvSpPr>
        <p:spPr bwMode="auto">
          <a:xfrm>
            <a:off x="7605713" y="6067425"/>
            <a:ext cx="1143000" cy="396875"/>
          </a:xfrm>
          <a:prstGeom prst="rect">
            <a:avLst/>
          </a:prstGeom>
          <a:solidFill>
            <a:srgbClr val="660033"/>
          </a:solidFill>
          <a:ln w="9525">
            <a:noFill/>
            <a:miter lim="800000"/>
            <a:headEnd/>
            <a:tailEnd/>
          </a:ln>
        </p:spPr>
        <p:txBody>
          <a:bodyPr wrap="none">
            <a:spAutoFit/>
          </a:bodyPr>
          <a:lstStyle/>
          <a:p>
            <a:r>
              <a:rPr lang="en-US" sz="2000">
                <a:solidFill>
                  <a:srgbClr val="FFFFCC"/>
                </a:solidFill>
                <a:latin typeface="Arial Unicode MS" pitchFamily="34" charset="-128"/>
              </a:rPr>
              <a:t>Graviton</a:t>
            </a:r>
            <a:endParaRPr lang="en-US" sz="2000">
              <a:latin typeface="Arial Unicode MS" pitchFamily="34" charset="-128"/>
            </a:endParaRPr>
          </a:p>
        </p:txBody>
      </p:sp>
      <p:sp>
        <p:nvSpPr>
          <p:cNvPr id="6175" name="Oval 3" descr="Oak"/>
          <p:cNvSpPr>
            <a:spLocks noChangeArrowheads="1"/>
          </p:cNvSpPr>
          <p:nvPr/>
        </p:nvSpPr>
        <p:spPr bwMode="auto">
          <a:xfrm>
            <a:off x="1447800" y="1066800"/>
            <a:ext cx="6629400" cy="5638800"/>
          </a:xfrm>
          <a:prstGeom prst="ellipse">
            <a:avLst/>
          </a:prstGeom>
          <a:blipFill dpi="0" rotWithShape="0">
            <a:blip r:embed="rId3"/>
            <a:srcRect/>
            <a:tile tx="0" ty="0" sx="100000" sy="100000" flip="none" algn="tl"/>
          </a:blipFill>
          <a:ln w="9525">
            <a:noFill/>
            <a:round/>
            <a:headEnd/>
            <a:tailEnd/>
          </a:ln>
        </p:spPr>
        <p:txBody>
          <a:bodyPr wrap="none" anchor="ctr"/>
          <a:lstStyle/>
          <a:p>
            <a:endParaRPr lang="nl-NL"/>
          </a:p>
        </p:txBody>
      </p:sp>
      <p:grpSp>
        <p:nvGrpSpPr>
          <p:cNvPr id="2" name="Group 4"/>
          <p:cNvGrpSpPr>
            <a:grpSpLocks/>
          </p:cNvGrpSpPr>
          <p:nvPr/>
        </p:nvGrpSpPr>
        <p:grpSpPr bwMode="auto">
          <a:xfrm>
            <a:off x="2203450" y="733425"/>
            <a:ext cx="3743325" cy="396875"/>
            <a:chOff x="1388" y="462"/>
            <a:chExt cx="2358" cy="250"/>
          </a:xfrm>
        </p:grpSpPr>
        <p:sp>
          <p:nvSpPr>
            <p:cNvPr id="6215" name="Text Box 5"/>
            <p:cNvSpPr txBox="1">
              <a:spLocks noChangeArrowheads="1"/>
            </p:cNvSpPr>
            <p:nvPr/>
          </p:nvSpPr>
          <p:spPr bwMode="auto">
            <a:xfrm>
              <a:off x="1388" y="462"/>
              <a:ext cx="1039" cy="250"/>
            </a:xfrm>
            <a:prstGeom prst="rect">
              <a:avLst/>
            </a:prstGeom>
            <a:noFill/>
            <a:ln w="9525">
              <a:noFill/>
              <a:miter lim="800000"/>
              <a:headEnd/>
              <a:tailEnd/>
            </a:ln>
          </p:spPr>
          <p:txBody>
            <a:bodyPr wrap="none">
              <a:spAutoFit/>
            </a:bodyPr>
            <a:lstStyle/>
            <a:p>
              <a:r>
                <a:rPr lang="nl-NL" sz="2000">
                  <a:latin typeface="Arial Unicode MS" pitchFamily="34" charset="-128"/>
                </a:rPr>
                <a:t>Generation  I</a:t>
              </a:r>
            </a:p>
          </p:txBody>
        </p:sp>
        <p:sp>
          <p:nvSpPr>
            <p:cNvPr id="6216" name="Text Box 6"/>
            <p:cNvSpPr txBox="1">
              <a:spLocks noChangeArrowheads="1"/>
            </p:cNvSpPr>
            <p:nvPr/>
          </p:nvSpPr>
          <p:spPr bwMode="auto">
            <a:xfrm>
              <a:off x="2663" y="462"/>
              <a:ext cx="1083" cy="250"/>
            </a:xfrm>
            <a:prstGeom prst="rect">
              <a:avLst/>
            </a:prstGeom>
            <a:noFill/>
            <a:ln w="9525">
              <a:noFill/>
              <a:miter lim="800000"/>
              <a:headEnd/>
              <a:tailEnd/>
            </a:ln>
          </p:spPr>
          <p:txBody>
            <a:bodyPr wrap="none">
              <a:spAutoFit/>
            </a:bodyPr>
            <a:lstStyle/>
            <a:p>
              <a:r>
                <a:rPr lang="nl-NL" sz="2000">
                  <a:latin typeface="Arial Unicode MS" pitchFamily="34" charset="-128"/>
                </a:rPr>
                <a:t>Generation  II</a:t>
              </a:r>
            </a:p>
          </p:txBody>
        </p:sp>
      </p:grpSp>
      <p:sp>
        <p:nvSpPr>
          <p:cNvPr id="409607" name="Rectangle 7"/>
          <p:cNvSpPr>
            <a:spLocks noGrp="1" noChangeArrowheads="1"/>
          </p:cNvSpPr>
          <p:nvPr>
            <p:ph type="title"/>
          </p:nvPr>
        </p:nvSpPr>
        <p:spPr>
          <a:xfrm>
            <a:off x="990600" y="152400"/>
            <a:ext cx="7772400" cy="533400"/>
          </a:xfrm>
        </p:spPr>
        <p:txBody>
          <a:bodyPr rtlCol="0">
            <a:normAutofit fontScale="90000"/>
          </a:bodyPr>
          <a:lstStyle/>
          <a:p>
            <a:pPr fontAlgn="auto">
              <a:spcAft>
                <a:spcPts val="0"/>
              </a:spcAft>
              <a:defRPr/>
            </a:pPr>
            <a:r>
              <a:rPr lang="en-US" sz="4000" b="1"/>
              <a:t>The  Standard  Model</a:t>
            </a:r>
            <a:endParaRPr lang="en-US" sz="4000"/>
          </a:p>
        </p:txBody>
      </p:sp>
      <p:grpSp>
        <p:nvGrpSpPr>
          <p:cNvPr id="3" name="Group 8"/>
          <p:cNvGrpSpPr>
            <a:grpSpLocks/>
          </p:cNvGrpSpPr>
          <p:nvPr/>
        </p:nvGrpSpPr>
        <p:grpSpPr bwMode="auto">
          <a:xfrm>
            <a:off x="390525" y="5334000"/>
            <a:ext cx="4029075" cy="1143000"/>
            <a:chOff x="246" y="3360"/>
            <a:chExt cx="2538" cy="720"/>
          </a:xfrm>
        </p:grpSpPr>
        <p:sp>
          <p:nvSpPr>
            <p:cNvPr id="6212" name="Rectangle 9"/>
            <p:cNvSpPr>
              <a:spLocks noChangeArrowheads="1"/>
            </p:cNvSpPr>
            <p:nvPr/>
          </p:nvSpPr>
          <p:spPr bwMode="auto">
            <a:xfrm>
              <a:off x="1440" y="3360"/>
              <a:ext cx="1344" cy="720"/>
            </a:xfrm>
            <a:prstGeom prst="rect">
              <a:avLst/>
            </a:prstGeom>
            <a:solidFill>
              <a:srgbClr val="DDDDDD"/>
            </a:solidFill>
            <a:ln w="9525">
              <a:solidFill>
                <a:schemeClr val="tx1"/>
              </a:solidFill>
              <a:miter lim="800000"/>
              <a:headEnd/>
              <a:tailEnd/>
            </a:ln>
          </p:spPr>
          <p:txBody>
            <a:bodyPr wrap="none" anchor="ctr"/>
            <a:lstStyle/>
            <a:p>
              <a:endParaRPr lang="nl-NL"/>
            </a:p>
          </p:txBody>
        </p:sp>
        <p:sp>
          <p:nvSpPr>
            <p:cNvPr id="6213" name="Text Box 10"/>
            <p:cNvSpPr txBox="1">
              <a:spLocks noChangeArrowheads="1"/>
            </p:cNvSpPr>
            <p:nvPr/>
          </p:nvSpPr>
          <p:spPr bwMode="auto">
            <a:xfrm>
              <a:off x="246" y="3439"/>
              <a:ext cx="763" cy="524"/>
            </a:xfrm>
            <a:prstGeom prst="rect">
              <a:avLst/>
            </a:prstGeom>
            <a:solidFill>
              <a:srgbClr val="DDDDDD"/>
            </a:solidFill>
            <a:ln w="9525">
              <a:solidFill>
                <a:srgbClr val="CC9900"/>
              </a:solidFill>
              <a:miter lim="800000"/>
              <a:headEnd/>
              <a:tailEnd/>
            </a:ln>
          </p:spPr>
          <p:txBody>
            <a:bodyPr wrap="none">
              <a:spAutoFit/>
            </a:bodyPr>
            <a:lstStyle/>
            <a:p>
              <a:r>
                <a:rPr lang="nl-NL">
                  <a:latin typeface="Arial Unicode MS" pitchFamily="34" charset="-128"/>
                </a:rPr>
                <a:t>Gauge </a:t>
              </a:r>
            </a:p>
            <a:p>
              <a:r>
                <a:rPr lang="nl-NL">
                  <a:latin typeface="Arial Unicode MS" pitchFamily="34" charset="-128"/>
                </a:rPr>
                <a:t>Bosons</a:t>
              </a:r>
              <a:endParaRPr lang="nl-NL" sz="2000">
                <a:latin typeface="Arial Unicode MS" pitchFamily="34" charset="-128"/>
              </a:endParaRPr>
            </a:p>
          </p:txBody>
        </p:sp>
        <p:grpSp>
          <p:nvGrpSpPr>
            <p:cNvPr id="6214" name="Group 11"/>
            <p:cNvGrpSpPr>
              <a:grpSpLocks/>
            </p:cNvGrpSpPr>
            <p:nvPr/>
          </p:nvGrpSpPr>
          <p:grpSpPr bwMode="auto">
            <a:xfrm>
              <a:off x="1565" y="3408"/>
              <a:ext cx="1123" cy="633"/>
              <a:chOff x="1565" y="3408"/>
              <a:chExt cx="1123" cy="633"/>
            </a:xfrm>
          </p:grpSpPr>
          <p:graphicFrame>
            <p:nvGraphicFramePr>
              <p:cNvPr id="6170" name="Object 26"/>
              <p:cNvGraphicFramePr>
                <a:graphicFrameLocks noChangeAspect="1"/>
              </p:cNvGraphicFramePr>
              <p:nvPr/>
            </p:nvGraphicFramePr>
            <p:xfrm>
              <a:off x="1565" y="3608"/>
              <a:ext cx="308" cy="281"/>
            </p:xfrm>
            <a:graphic>
              <a:graphicData uri="http://schemas.openxmlformats.org/presentationml/2006/ole">
                <p:oleObj spid="_x0000_s6170" name="Equation" r:id="rId4" imgW="203040" imgH="190440" progId="Equation.DSMT4">
                  <p:embed/>
                </p:oleObj>
              </a:graphicData>
            </a:graphic>
          </p:graphicFrame>
          <p:graphicFrame>
            <p:nvGraphicFramePr>
              <p:cNvPr id="6171" name="Object 27"/>
              <p:cNvGraphicFramePr>
                <a:graphicFrameLocks noChangeAspect="1"/>
              </p:cNvGraphicFramePr>
              <p:nvPr/>
            </p:nvGraphicFramePr>
            <p:xfrm>
              <a:off x="2439" y="3600"/>
              <a:ext cx="249" cy="268"/>
            </p:xfrm>
            <a:graphic>
              <a:graphicData uri="http://schemas.openxmlformats.org/presentationml/2006/ole">
                <p:oleObj spid="_x0000_s6171" name="Equation" r:id="rId5" imgW="126720" imgH="164880" progId="Equation.DSMT4">
                  <p:embed/>
                </p:oleObj>
              </a:graphicData>
            </a:graphic>
          </p:graphicFrame>
          <p:graphicFrame>
            <p:nvGraphicFramePr>
              <p:cNvPr id="6172" name="Object 28"/>
              <p:cNvGraphicFramePr>
                <a:graphicFrameLocks noChangeAspect="1"/>
              </p:cNvGraphicFramePr>
              <p:nvPr/>
            </p:nvGraphicFramePr>
            <p:xfrm>
              <a:off x="1968" y="3744"/>
              <a:ext cx="366" cy="297"/>
            </p:xfrm>
            <a:graphic>
              <a:graphicData uri="http://schemas.openxmlformats.org/presentationml/2006/ole">
                <p:oleObj spid="_x0000_s6172" name="Equation" r:id="rId6" imgW="241200" imgH="203040" progId="Equation.DSMT4">
                  <p:embed/>
                </p:oleObj>
              </a:graphicData>
            </a:graphic>
          </p:graphicFrame>
          <p:graphicFrame>
            <p:nvGraphicFramePr>
              <p:cNvPr id="6173" name="Object 29"/>
              <p:cNvGraphicFramePr>
                <a:graphicFrameLocks noChangeAspect="1"/>
              </p:cNvGraphicFramePr>
              <p:nvPr/>
            </p:nvGraphicFramePr>
            <p:xfrm>
              <a:off x="1968" y="3408"/>
              <a:ext cx="366" cy="297"/>
            </p:xfrm>
            <a:graphic>
              <a:graphicData uri="http://schemas.openxmlformats.org/presentationml/2006/ole">
                <p:oleObj spid="_x0000_s6173" name="Equation" r:id="rId7" imgW="241200" imgH="203040" progId="Equation.DSMT4">
                  <p:embed/>
                </p:oleObj>
              </a:graphicData>
            </a:graphic>
          </p:graphicFrame>
        </p:grpSp>
      </p:grpSp>
      <p:grpSp>
        <p:nvGrpSpPr>
          <p:cNvPr id="5" name="Group 16"/>
          <p:cNvGrpSpPr>
            <a:grpSpLocks/>
          </p:cNvGrpSpPr>
          <p:nvPr/>
        </p:nvGrpSpPr>
        <p:grpSpPr bwMode="auto">
          <a:xfrm>
            <a:off x="4648200" y="5281613"/>
            <a:ext cx="2514600" cy="1295400"/>
            <a:chOff x="2928" y="3360"/>
            <a:chExt cx="1584" cy="816"/>
          </a:xfrm>
        </p:grpSpPr>
        <p:sp>
          <p:nvSpPr>
            <p:cNvPr id="6203" name="Rectangle 17"/>
            <p:cNvSpPr>
              <a:spLocks noChangeArrowheads="1"/>
            </p:cNvSpPr>
            <p:nvPr/>
          </p:nvSpPr>
          <p:spPr bwMode="auto">
            <a:xfrm>
              <a:off x="2928" y="3360"/>
              <a:ext cx="1584" cy="816"/>
            </a:xfrm>
            <a:prstGeom prst="rect">
              <a:avLst/>
            </a:prstGeom>
            <a:solidFill>
              <a:srgbClr val="DDDDDD"/>
            </a:solidFill>
            <a:ln w="9525">
              <a:solidFill>
                <a:schemeClr val="tx1"/>
              </a:solidFill>
              <a:miter lim="800000"/>
              <a:headEnd/>
              <a:tailEnd/>
            </a:ln>
          </p:spPr>
          <p:txBody>
            <a:bodyPr wrap="none" anchor="ctr"/>
            <a:lstStyle/>
            <a:p>
              <a:r>
                <a:rPr lang="en-US" sz="3200">
                  <a:latin typeface="Arial Unicode MS" pitchFamily="34" charset="-128"/>
                </a:rPr>
                <a:t>        g       </a:t>
              </a:r>
            </a:p>
          </p:txBody>
        </p:sp>
        <p:sp>
          <p:nvSpPr>
            <p:cNvPr id="6204" name="Rectangle 18"/>
            <p:cNvSpPr>
              <a:spLocks noChangeArrowheads="1"/>
            </p:cNvSpPr>
            <p:nvPr/>
          </p:nvSpPr>
          <p:spPr bwMode="auto">
            <a:xfrm>
              <a:off x="3024" y="3456"/>
              <a:ext cx="384" cy="192"/>
            </a:xfrm>
            <a:prstGeom prst="rect">
              <a:avLst/>
            </a:prstGeom>
            <a:gradFill rotWithShape="0">
              <a:gsLst>
                <a:gs pos="0">
                  <a:srgbClr val="00FFFF"/>
                </a:gs>
                <a:gs pos="100000">
                  <a:srgbClr val="FF5757"/>
                </a:gs>
              </a:gsLst>
              <a:lin ang="18900000" scaled="1"/>
            </a:gradFill>
            <a:ln w="9525">
              <a:solidFill>
                <a:schemeClr val="tx1"/>
              </a:solidFill>
              <a:miter lim="800000"/>
              <a:headEnd/>
              <a:tailEnd/>
            </a:ln>
          </p:spPr>
          <p:txBody>
            <a:bodyPr wrap="none" anchor="ctr"/>
            <a:lstStyle/>
            <a:p>
              <a:endParaRPr lang="nl-NL"/>
            </a:p>
          </p:txBody>
        </p:sp>
        <p:sp>
          <p:nvSpPr>
            <p:cNvPr id="6205" name="Rectangle 19"/>
            <p:cNvSpPr>
              <a:spLocks noChangeArrowheads="1"/>
            </p:cNvSpPr>
            <p:nvPr/>
          </p:nvSpPr>
          <p:spPr bwMode="auto">
            <a:xfrm>
              <a:off x="3024" y="3696"/>
              <a:ext cx="384" cy="192"/>
            </a:xfrm>
            <a:prstGeom prst="rect">
              <a:avLst/>
            </a:prstGeom>
            <a:gradFill rotWithShape="0">
              <a:gsLst>
                <a:gs pos="0">
                  <a:srgbClr val="FF99FF"/>
                </a:gs>
                <a:gs pos="100000">
                  <a:srgbClr val="FF5757"/>
                </a:gs>
              </a:gsLst>
              <a:lin ang="18900000" scaled="1"/>
            </a:gradFill>
            <a:ln w="9525">
              <a:solidFill>
                <a:schemeClr val="tx1"/>
              </a:solidFill>
              <a:miter lim="800000"/>
              <a:headEnd/>
              <a:tailEnd/>
            </a:ln>
          </p:spPr>
          <p:txBody>
            <a:bodyPr wrap="none" anchor="ctr"/>
            <a:lstStyle/>
            <a:p>
              <a:endParaRPr lang="nl-NL"/>
            </a:p>
          </p:txBody>
        </p:sp>
        <p:sp>
          <p:nvSpPr>
            <p:cNvPr id="6206" name="Rectangle 20"/>
            <p:cNvSpPr>
              <a:spLocks noChangeArrowheads="1"/>
            </p:cNvSpPr>
            <p:nvPr/>
          </p:nvSpPr>
          <p:spPr bwMode="auto">
            <a:xfrm>
              <a:off x="3504" y="3936"/>
              <a:ext cx="384" cy="192"/>
            </a:xfrm>
            <a:prstGeom prst="rect">
              <a:avLst/>
            </a:prstGeom>
            <a:gradFill rotWithShape="0">
              <a:gsLst>
                <a:gs pos="0">
                  <a:srgbClr val="FFFF99"/>
                </a:gs>
                <a:gs pos="100000">
                  <a:srgbClr val="66FF66"/>
                </a:gs>
              </a:gsLst>
              <a:lin ang="18900000" scaled="1"/>
            </a:gradFill>
            <a:ln w="9525">
              <a:solidFill>
                <a:schemeClr val="tx1"/>
              </a:solidFill>
              <a:miter lim="800000"/>
              <a:headEnd/>
              <a:tailEnd/>
            </a:ln>
          </p:spPr>
          <p:txBody>
            <a:bodyPr wrap="none" anchor="ctr"/>
            <a:lstStyle/>
            <a:p>
              <a:endParaRPr lang="nl-NL"/>
            </a:p>
          </p:txBody>
        </p:sp>
        <p:sp>
          <p:nvSpPr>
            <p:cNvPr id="6207" name="Rectangle 21"/>
            <p:cNvSpPr>
              <a:spLocks noChangeArrowheads="1"/>
            </p:cNvSpPr>
            <p:nvPr/>
          </p:nvSpPr>
          <p:spPr bwMode="auto">
            <a:xfrm>
              <a:off x="3984" y="3696"/>
              <a:ext cx="384" cy="192"/>
            </a:xfrm>
            <a:prstGeom prst="rect">
              <a:avLst/>
            </a:prstGeom>
            <a:gradFill rotWithShape="0">
              <a:gsLst>
                <a:gs pos="0">
                  <a:srgbClr val="FF99FF"/>
                </a:gs>
                <a:gs pos="100000">
                  <a:schemeClr val="hlink"/>
                </a:gs>
              </a:gsLst>
              <a:lin ang="18900000" scaled="1"/>
            </a:gradFill>
            <a:ln w="9525">
              <a:solidFill>
                <a:schemeClr val="tx1"/>
              </a:solidFill>
              <a:miter lim="800000"/>
              <a:headEnd/>
              <a:tailEnd/>
            </a:ln>
          </p:spPr>
          <p:txBody>
            <a:bodyPr wrap="none" anchor="ctr"/>
            <a:lstStyle/>
            <a:p>
              <a:endParaRPr lang="nl-NL"/>
            </a:p>
          </p:txBody>
        </p:sp>
        <p:sp>
          <p:nvSpPr>
            <p:cNvPr id="6208" name="Rectangle 22"/>
            <p:cNvSpPr>
              <a:spLocks noChangeArrowheads="1"/>
            </p:cNvSpPr>
            <p:nvPr/>
          </p:nvSpPr>
          <p:spPr bwMode="auto">
            <a:xfrm>
              <a:off x="3984" y="3936"/>
              <a:ext cx="384" cy="192"/>
            </a:xfrm>
            <a:prstGeom prst="rect">
              <a:avLst/>
            </a:prstGeom>
            <a:gradFill rotWithShape="0">
              <a:gsLst>
                <a:gs pos="0">
                  <a:srgbClr val="FFFF99"/>
                </a:gs>
                <a:gs pos="100000">
                  <a:schemeClr val="hlink"/>
                </a:gs>
              </a:gsLst>
              <a:lin ang="18900000" scaled="1"/>
            </a:gradFill>
            <a:ln w="9525">
              <a:solidFill>
                <a:schemeClr val="tx1"/>
              </a:solidFill>
              <a:miter lim="800000"/>
              <a:headEnd/>
              <a:tailEnd/>
            </a:ln>
          </p:spPr>
          <p:txBody>
            <a:bodyPr wrap="none" anchor="ctr"/>
            <a:lstStyle/>
            <a:p>
              <a:endParaRPr lang="nl-NL"/>
            </a:p>
          </p:txBody>
        </p:sp>
        <p:sp>
          <p:nvSpPr>
            <p:cNvPr id="6209" name="Rectangle 23"/>
            <p:cNvSpPr>
              <a:spLocks noChangeArrowheads="1"/>
            </p:cNvSpPr>
            <p:nvPr/>
          </p:nvSpPr>
          <p:spPr bwMode="auto">
            <a:xfrm>
              <a:off x="3024" y="3936"/>
              <a:ext cx="384" cy="192"/>
            </a:xfrm>
            <a:prstGeom prst="rect">
              <a:avLst/>
            </a:prstGeom>
            <a:gradFill rotWithShape="0">
              <a:gsLst>
                <a:gs pos="0">
                  <a:srgbClr val="FFFF99"/>
                </a:gs>
                <a:gs pos="100000">
                  <a:srgbClr val="FF5757"/>
                </a:gs>
              </a:gsLst>
              <a:lin ang="18900000" scaled="1"/>
            </a:gradFill>
            <a:ln w="9525">
              <a:solidFill>
                <a:schemeClr val="tx1"/>
              </a:solidFill>
              <a:miter lim="800000"/>
              <a:headEnd/>
              <a:tailEnd/>
            </a:ln>
          </p:spPr>
          <p:txBody>
            <a:bodyPr wrap="none" anchor="ctr"/>
            <a:lstStyle/>
            <a:p>
              <a:endParaRPr lang="nl-NL"/>
            </a:p>
          </p:txBody>
        </p:sp>
        <p:sp>
          <p:nvSpPr>
            <p:cNvPr id="6210" name="Rectangle 24"/>
            <p:cNvSpPr>
              <a:spLocks noChangeArrowheads="1"/>
            </p:cNvSpPr>
            <p:nvPr/>
          </p:nvSpPr>
          <p:spPr bwMode="auto">
            <a:xfrm>
              <a:off x="3504" y="3456"/>
              <a:ext cx="384" cy="192"/>
            </a:xfrm>
            <a:prstGeom prst="rect">
              <a:avLst/>
            </a:prstGeom>
            <a:gradFill rotWithShape="0">
              <a:gsLst>
                <a:gs pos="0">
                  <a:srgbClr val="00FFFF"/>
                </a:gs>
                <a:gs pos="100000">
                  <a:srgbClr val="66FF66"/>
                </a:gs>
              </a:gsLst>
              <a:lin ang="18900000" scaled="1"/>
            </a:gradFill>
            <a:ln w="9525">
              <a:solidFill>
                <a:schemeClr val="tx1"/>
              </a:solidFill>
              <a:miter lim="800000"/>
              <a:headEnd/>
              <a:tailEnd/>
            </a:ln>
          </p:spPr>
          <p:txBody>
            <a:bodyPr wrap="none" anchor="ctr"/>
            <a:lstStyle/>
            <a:p>
              <a:endParaRPr lang="nl-NL"/>
            </a:p>
          </p:txBody>
        </p:sp>
        <p:sp>
          <p:nvSpPr>
            <p:cNvPr id="6211" name="Rectangle 25"/>
            <p:cNvSpPr>
              <a:spLocks noChangeArrowheads="1"/>
            </p:cNvSpPr>
            <p:nvPr/>
          </p:nvSpPr>
          <p:spPr bwMode="auto">
            <a:xfrm>
              <a:off x="3984" y="3456"/>
              <a:ext cx="384" cy="192"/>
            </a:xfrm>
            <a:prstGeom prst="rect">
              <a:avLst/>
            </a:prstGeom>
            <a:gradFill rotWithShape="0">
              <a:gsLst>
                <a:gs pos="0">
                  <a:srgbClr val="00FFFF"/>
                </a:gs>
                <a:gs pos="100000">
                  <a:schemeClr val="hlink"/>
                </a:gs>
              </a:gsLst>
              <a:lin ang="18900000" scaled="1"/>
            </a:gradFill>
            <a:ln w="9525">
              <a:solidFill>
                <a:schemeClr val="tx1"/>
              </a:solidFill>
              <a:miter lim="800000"/>
              <a:headEnd/>
              <a:tailEnd/>
            </a:ln>
          </p:spPr>
          <p:txBody>
            <a:bodyPr wrap="none" anchor="ctr"/>
            <a:lstStyle/>
            <a:p>
              <a:endParaRPr lang="nl-NL"/>
            </a:p>
          </p:txBody>
        </p:sp>
      </p:grpSp>
      <p:grpSp>
        <p:nvGrpSpPr>
          <p:cNvPr id="6" name="Group 26"/>
          <p:cNvGrpSpPr>
            <a:grpSpLocks/>
          </p:cNvGrpSpPr>
          <p:nvPr/>
        </p:nvGrpSpPr>
        <p:grpSpPr bwMode="auto">
          <a:xfrm>
            <a:off x="4114800" y="2895600"/>
            <a:ext cx="1905000" cy="1981200"/>
            <a:chOff x="2592" y="1824"/>
            <a:chExt cx="1200" cy="1248"/>
          </a:xfrm>
        </p:grpSpPr>
        <p:sp>
          <p:nvSpPr>
            <p:cNvPr id="6202" name="Rectangle 27"/>
            <p:cNvSpPr>
              <a:spLocks noChangeArrowheads="1"/>
            </p:cNvSpPr>
            <p:nvPr/>
          </p:nvSpPr>
          <p:spPr bwMode="auto">
            <a:xfrm>
              <a:off x="2592" y="1824"/>
              <a:ext cx="1200" cy="1248"/>
            </a:xfrm>
            <a:prstGeom prst="rect">
              <a:avLst/>
            </a:prstGeom>
            <a:solidFill>
              <a:srgbClr val="FFCC99"/>
            </a:solidFill>
            <a:ln w="9525">
              <a:solidFill>
                <a:schemeClr val="tx1"/>
              </a:solidFill>
              <a:miter lim="800000"/>
              <a:headEnd/>
              <a:tailEnd/>
            </a:ln>
          </p:spPr>
          <p:txBody>
            <a:bodyPr wrap="none" anchor="ctr"/>
            <a:lstStyle/>
            <a:p>
              <a:endParaRPr lang="nl-NL"/>
            </a:p>
          </p:txBody>
        </p:sp>
        <p:graphicFrame>
          <p:nvGraphicFramePr>
            <p:cNvPr id="6167" name="Object 23"/>
            <p:cNvGraphicFramePr>
              <a:graphicFrameLocks noChangeAspect="1"/>
            </p:cNvGraphicFramePr>
            <p:nvPr/>
          </p:nvGraphicFramePr>
          <p:xfrm>
            <a:off x="3031" y="2051"/>
            <a:ext cx="288" cy="301"/>
          </p:xfrm>
          <a:graphic>
            <a:graphicData uri="http://schemas.openxmlformats.org/presentationml/2006/ole">
              <p:oleObj spid="_x0000_s6167" name="Equation" r:id="rId8" imgW="114120" imgH="139680" progId="Equation.DSMT4">
                <p:embed/>
              </p:oleObj>
            </a:graphicData>
          </a:graphic>
        </p:graphicFrame>
        <p:graphicFrame>
          <p:nvGraphicFramePr>
            <p:cNvPr id="6168" name="Object 24"/>
            <p:cNvGraphicFramePr>
              <a:graphicFrameLocks noChangeAspect="1"/>
            </p:cNvGraphicFramePr>
            <p:nvPr/>
          </p:nvGraphicFramePr>
          <p:xfrm>
            <a:off x="3367" y="2051"/>
            <a:ext cx="288" cy="301"/>
          </p:xfrm>
          <a:graphic>
            <a:graphicData uri="http://schemas.openxmlformats.org/presentationml/2006/ole">
              <p:oleObj spid="_x0000_s6168" name="Equation" r:id="rId9" imgW="114120" imgH="139680" progId="Equation.DSMT4">
                <p:embed/>
              </p:oleObj>
            </a:graphicData>
          </a:graphic>
        </p:graphicFrame>
        <p:graphicFrame>
          <p:nvGraphicFramePr>
            <p:cNvPr id="6169" name="Object 25"/>
            <p:cNvGraphicFramePr>
              <a:graphicFrameLocks noChangeAspect="1"/>
            </p:cNvGraphicFramePr>
            <p:nvPr/>
          </p:nvGraphicFramePr>
          <p:xfrm>
            <a:off x="2695" y="2051"/>
            <a:ext cx="288" cy="301"/>
          </p:xfrm>
          <a:graphic>
            <a:graphicData uri="http://schemas.openxmlformats.org/presentationml/2006/ole">
              <p:oleObj spid="_x0000_s6169" name="Equation" r:id="rId10" imgW="114120" imgH="139680" progId="Equation.DSMT4">
                <p:embed/>
              </p:oleObj>
            </a:graphicData>
          </a:graphic>
        </p:graphicFrame>
      </p:grpSp>
      <p:sp>
        <p:nvSpPr>
          <p:cNvPr id="409631" name="Text Box 31"/>
          <p:cNvSpPr txBox="1">
            <a:spLocks noChangeArrowheads="1"/>
          </p:cNvSpPr>
          <p:nvPr/>
        </p:nvSpPr>
        <p:spPr bwMode="auto">
          <a:xfrm>
            <a:off x="7623175" y="5375275"/>
            <a:ext cx="912813" cy="396875"/>
          </a:xfrm>
          <a:prstGeom prst="rect">
            <a:avLst/>
          </a:prstGeom>
          <a:solidFill>
            <a:schemeClr val="tx2"/>
          </a:solidFill>
          <a:ln w="9525">
            <a:noFill/>
            <a:miter lim="800000"/>
            <a:headEnd/>
            <a:tailEnd/>
          </a:ln>
        </p:spPr>
        <p:txBody>
          <a:bodyPr>
            <a:spAutoFit/>
          </a:bodyPr>
          <a:lstStyle/>
          <a:p>
            <a:r>
              <a:rPr lang="en-US" sz="2000">
                <a:solidFill>
                  <a:srgbClr val="FFCC99"/>
                </a:solidFill>
                <a:latin typeface="Arial Unicode MS" pitchFamily="34" charset="-128"/>
              </a:rPr>
              <a:t>Higgs</a:t>
            </a:r>
          </a:p>
        </p:txBody>
      </p:sp>
      <p:grpSp>
        <p:nvGrpSpPr>
          <p:cNvPr id="7" name="Group 32"/>
          <p:cNvGrpSpPr>
            <a:grpSpLocks/>
          </p:cNvGrpSpPr>
          <p:nvPr/>
        </p:nvGrpSpPr>
        <p:grpSpPr bwMode="auto">
          <a:xfrm>
            <a:off x="1981200" y="1371600"/>
            <a:ext cx="3979863" cy="3505200"/>
            <a:chOff x="1248" y="864"/>
            <a:chExt cx="2507" cy="2208"/>
          </a:xfrm>
        </p:grpSpPr>
        <p:sp>
          <p:nvSpPr>
            <p:cNvPr id="6199" name="Rectangle 33"/>
            <p:cNvSpPr>
              <a:spLocks noChangeArrowheads="1"/>
            </p:cNvSpPr>
            <p:nvPr/>
          </p:nvSpPr>
          <p:spPr bwMode="auto">
            <a:xfrm>
              <a:off x="1248" y="1824"/>
              <a:ext cx="1200" cy="1248"/>
            </a:xfrm>
            <a:prstGeom prst="rect">
              <a:avLst/>
            </a:prstGeom>
            <a:solidFill>
              <a:srgbClr val="FFCC99"/>
            </a:solidFill>
            <a:ln w="9525">
              <a:solidFill>
                <a:schemeClr val="tx1"/>
              </a:solidFill>
              <a:miter lim="800000"/>
              <a:headEnd/>
              <a:tailEnd/>
            </a:ln>
          </p:spPr>
          <p:txBody>
            <a:bodyPr wrap="none" anchor="ctr"/>
            <a:lstStyle/>
            <a:p>
              <a:endParaRPr lang="nl-NL"/>
            </a:p>
          </p:txBody>
        </p:sp>
        <p:sp>
          <p:nvSpPr>
            <p:cNvPr id="6200" name="Rectangle 34"/>
            <p:cNvSpPr>
              <a:spLocks noChangeArrowheads="1"/>
            </p:cNvSpPr>
            <p:nvPr/>
          </p:nvSpPr>
          <p:spPr bwMode="auto">
            <a:xfrm>
              <a:off x="2651" y="864"/>
              <a:ext cx="1104" cy="864"/>
            </a:xfrm>
            <a:prstGeom prst="rect">
              <a:avLst/>
            </a:prstGeom>
            <a:solidFill>
              <a:srgbClr val="FFFFCC"/>
            </a:solidFill>
            <a:ln w="9525">
              <a:solidFill>
                <a:schemeClr val="tx1"/>
              </a:solidFill>
              <a:miter lim="800000"/>
              <a:headEnd/>
              <a:tailEnd/>
            </a:ln>
          </p:spPr>
          <p:txBody>
            <a:bodyPr wrap="none" anchor="ctr"/>
            <a:lstStyle/>
            <a:p>
              <a:endParaRPr lang="nl-NL"/>
            </a:p>
          </p:txBody>
        </p:sp>
        <p:sp>
          <p:nvSpPr>
            <p:cNvPr id="6201" name="Rectangle 35"/>
            <p:cNvSpPr>
              <a:spLocks noChangeArrowheads="1"/>
            </p:cNvSpPr>
            <p:nvPr/>
          </p:nvSpPr>
          <p:spPr bwMode="auto">
            <a:xfrm>
              <a:off x="1322" y="864"/>
              <a:ext cx="1104" cy="864"/>
            </a:xfrm>
            <a:prstGeom prst="rect">
              <a:avLst/>
            </a:prstGeom>
            <a:solidFill>
              <a:srgbClr val="FFFFCC"/>
            </a:solidFill>
            <a:ln w="9525">
              <a:solidFill>
                <a:schemeClr val="tx1"/>
              </a:solidFill>
              <a:miter lim="800000"/>
              <a:headEnd/>
              <a:tailEnd/>
            </a:ln>
          </p:spPr>
          <p:txBody>
            <a:bodyPr wrap="none" anchor="ctr"/>
            <a:lstStyle/>
            <a:p>
              <a:endParaRPr lang="nl-NL"/>
            </a:p>
          </p:txBody>
        </p:sp>
      </p:grpSp>
      <p:grpSp>
        <p:nvGrpSpPr>
          <p:cNvPr id="8" name="Group 36"/>
          <p:cNvGrpSpPr>
            <a:grpSpLocks/>
          </p:cNvGrpSpPr>
          <p:nvPr/>
        </p:nvGrpSpPr>
        <p:grpSpPr bwMode="auto">
          <a:xfrm>
            <a:off x="6248400" y="733425"/>
            <a:ext cx="1905000" cy="4143375"/>
            <a:chOff x="3936" y="462"/>
            <a:chExt cx="1200" cy="2610"/>
          </a:xfrm>
        </p:grpSpPr>
        <p:sp>
          <p:nvSpPr>
            <p:cNvPr id="6194" name="Text Box 37"/>
            <p:cNvSpPr txBox="1">
              <a:spLocks noChangeArrowheads="1"/>
            </p:cNvSpPr>
            <p:nvPr/>
          </p:nvSpPr>
          <p:spPr bwMode="auto">
            <a:xfrm>
              <a:off x="4000" y="462"/>
              <a:ext cx="1127" cy="250"/>
            </a:xfrm>
            <a:prstGeom prst="rect">
              <a:avLst/>
            </a:prstGeom>
            <a:noFill/>
            <a:ln w="9525">
              <a:noFill/>
              <a:miter lim="800000"/>
              <a:headEnd/>
              <a:tailEnd/>
            </a:ln>
          </p:spPr>
          <p:txBody>
            <a:bodyPr wrap="none">
              <a:spAutoFit/>
            </a:bodyPr>
            <a:lstStyle/>
            <a:p>
              <a:r>
                <a:rPr lang="nl-NL" sz="2000">
                  <a:latin typeface="Arial Unicode MS" pitchFamily="34" charset="-128"/>
                </a:rPr>
                <a:t>Generation  III</a:t>
              </a:r>
            </a:p>
          </p:txBody>
        </p:sp>
        <p:sp>
          <p:nvSpPr>
            <p:cNvPr id="6195" name="Rectangle 38"/>
            <p:cNvSpPr>
              <a:spLocks noChangeArrowheads="1"/>
            </p:cNvSpPr>
            <p:nvPr/>
          </p:nvSpPr>
          <p:spPr bwMode="auto">
            <a:xfrm>
              <a:off x="3936" y="1824"/>
              <a:ext cx="1200" cy="1248"/>
            </a:xfrm>
            <a:prstGeom prst="rect">
              <a:avLst/>
            </a:prstGeom>
            <a:solidFill>
              <a:srgbClr val="FFCC99"/>
            </a:solidFill>
            <a:ln w="9525">
              <a:solidFill>
                <a:schemeClr val="tx1"/>
              </a:solidFill>
              <a:miter lim="800000"/>
              <a:headEnd/>
              <a:tailEnd/>
            </a:ln>
          </p:spPr>
          <p:txBody>
            <a:bodyPr wrap="none" anchor="ctr"/>
            <a:lstStyle/>
            <a:p>
              <a:endParaRPr lang="nl-NL"/>
            </a:p>
          </p:txBody>
        </p:sp>
        <p:graphicFrame>
          <p:nvGraphicFramePr>
            <p:cNvPr id="6159" name="Object 15"/>
            <p:cNvGraphicFramePr>
              <a:graphicFrameLocks noChangeAspect="1"/>
            </p:cNvGraphicFramePr>
            <p:nvPr/>
          </p:nvGraphicFramePr>
          <p:xfrm>
            <a:off x="4070" y="2509"/>
            <a:ext cx="298" cy="357"/>
          </p:xfrm>
          <a:graphic>
            <a:graphicData uri="http://schemas.openxmlformats.org/presentationml/2006/ole">
              <p:oleObj spid="_x0000_s6159" name="Equation" r:id="rId11" imgW="126720" imgH="177480" progId="Equation.DSMT4">
                <p:embed/>
              </p:oleObj>
            </a:graphicData>
          </a:graphic>
        </p:graphicFrame>
        <p:graphicFrame>
          <p:nvGraphicFramePr>
            <p:cNvPr id="6160" name="Object 16"/>
            <p:cNvGraphicFramePr>
              <a:graphicFrameLocks noChangeAspect="1"/>
            </p:cNvGraphicFramePr>
            <p:nvPr/>
          </p:nvGraphicFramePr>
          <p:xfrm>
            <a:off x="4406" y="2509"/>
            <a:ext cx="298" cy="357"/>
          </p:xfrm>
          <a:graphic>
            <a:graphicData uri="http://schemas.openxmlformats.org/presentationml/2006/ole">
              <p:oleObj spid="_x0000_s6160" name="Equation" r:id="rId12" imgW="126720" imgH="177480" progId="Equation.DSMT4">
                <p:embed/>
              </p:oleObj>
            </a:graphicData>
          </a:graphic>
        </p:graphicFrame>
        <p:graphicFrame>
          <p:nvGraphicFramePr>
            <p:cNvPr id="6161" name="Object 17"/>
            <p:cNvGraphicFramePr>
              <a:graphicFrameLocks noChangeAspect="1"/>
            </p:cNvGraphicFramePr>
            <p:nvPr/>
          </p:nvGraphicFramePr>
          <p:xfrm>
            <a:off x="4413" y="2057"/>
            <a:ext cx="291" cy="288"/>
          </p:xfrm>
          <a:graphic>
            <a:graphicData uri="http://schemas.openxmlformats.org/presentationml/2006/ole">
              <p:oleObj spid="_x0000_s6161" name="Equation" r:id="rId13" imgW="88560" imgH="152280" progId="Equation.DSMT4">
                <p:embed/>
              </p:oleObj>
            </a:graphicData>
          </a:graphic>
        </p:graphicFrame>
        <p:graphicFrame>
          <p:nvGraphicFramePr>
            <p:cNvPr id="6162" name="Object 18"/>
            <p:cNvGraphicFramePr>
              <a:graphicFrameLocks noChangeAspect="1"/>
            </p:cNvGraphicFramePr>
            <p:nvPr/>
          </p:nvGraphicFramePr>
          <p:xfrm>
            <a:off x="4077" y="2057"/>
            <a:ext cx="291" cy="288"/>
          </p:xfrm>
          <a:graphic>
            <a:graphicData uri="http://schemas.openxmlformats.org/presentationml/2006/ole">
              <p:oleObj spid="_x0000_s6162" name="Equation" r:id="rId14" imgW="88560" imgH="152280" progId="Equation.DSMT4">
                <p:embed/>
              </p:oleObj>
            </a:graphicData>
          </a:graphic>
        </p:graphicFrame>
        <p:graphicFrame>
          <p:nvGraphicFramePr>
            <p:cNvPr id="6163" name="Object 19"/>
            <p:cNvGraphicFramePr>
              <a:graphicFrameLocks noChangeAspect="1"/>
            </p:cNvGraphicFramePr>
            <p:nvPr/>
          </p:nvGraphicFramePr>
          <p:xfrm>
            <a:off x="4749" y="2057"/>
            <a:ext cx="291" cy="288"/>
          </p:xfrm>
          <a:graphic>
            <a:graphicData uri="http://schemas.openxmlformats.org/presentationml/2006/ole">
              <p:oleObj spid="_x0000_s6163" name="Equation" r:id="rId15" imgW="88560" imgH="152280" progId="Equation.DSMT4">
                <p:embed/>
              </p:oleObj>
            </a:graphicData>
          </a:graphic>
        </p:graphicFrame>
        <p:graphicFrame>
          <p:nvGraphicFramePr>
            <p:cNvPr id="6164" name="Object 20"/>
            <p:cNvGraphicFramePr>
              <a:graphicFrameLocks noChangeAspect="1"/>
            </p:cNvGraphicFramePr>
            <p:nvPr/>
          </p:nvGraphicFramePr>
          <p:xfrm>
            <a:off x="4742" y="2509"/>
            <a:ext cx="298" cy="357"/>
          </p:xfrm>
          <a:graphic>
            <a:graphicData uri="http://schemas.openxmlformats.org/presentationml/2006/ole">
              <p:oleObj spid="_x0000_s6164" name="Equation" r:id="rId16" imgW="126720" imgH="177480" progId="Equation.DSMT4">
                <p:embed/>
              </p:oleObj>
            </a:graphicData>
          </a:graphic>
        </p:graphicFrame>
        <p:sp>
          <p:nvSpPr>
            <p:cNvPr id="6196" name="Rectangle 45"/>
            <p:cNvSpPr>
              <a:spLocks noChangeArrowheads="1"/>
            </p:cNvSpPr>
            <p:nvPr/>
          </p:nvSpPr>
          <p:spPr bwMode="auto">
            <a:xfrm>
              <a:off x="3984" y="864"/>
              <a:ext cx="1104" cy="864"/>
            </a:xfrm>
            <a:prstGeom prst="rect">
              <a:avLst/>
            </a:prstGeom>
            <a:solidFill>
              <a:srgbClr val="FFFFCC"/>
            </a:solidFill>
            <a:ln w="9525">
              <a:solidFill>
                <a:schemeClr val="tx1"/>
              </a:solidFill>
              <a:miter lim="800000"/>
              <a:headEnd/>
              <a:tailEnd/>
            </a:ln>
          </p:spPr>
          <p:txBody>
            <a:bodyPr wrap="none" anchor="ctr"/>
            <a:lstStyle/>
            <a:p>
              <a:endParaRPr lang="nl-NL"/>
            </a:p>
          </p:txBody>
        </p:sp>
        <p:sp>
          <p:nvSpPr>
            <p:cNvPr id="6197" name="Rectangle 46"/>
            <p:cNvSpPr>
              <a:spLocks noChangeArrowheads="1"/>
            </p:cNvSpPr>
            <p:nvPr/>
          </p:nvSpPr>
          <p:spPr bwMode="auto">
            <a:xfrm>
              <a:off x="4608" y="1056"/>
              <a:ext cx="384" cy="48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6198" name="Rectangle 47"/>
            <p:cNvSpPr>
              <a:spLocks noChangeArrowheads="1"/>
            </p:cNvSpPr>
            <p:nvPr/>
          </p:nvSpPr>
          <p:spPr bwMode="auto">
            <a:xfrm>
              <a:off x="4128" y="1056"/>
              <a:ext cx="384" cy="480"/>
            </a:xfrm>
            <a:prstGeom prst="rect">
              <a:avLst/>
            </a:prstGeom>
            <a:solidFill>
              <a:schemeClr val="bg1"/>
            </a:solidFill>
            <a:ln w="9525">
              <a:solidFill>
                <a:schemeClr val="tx1"/>
              </a:solidFill>
              <a:miter lim="800000"/>
              <a:headEnd/>
              <a:tailEnd/>
            </a:ln>
          </p:spPr>
          <p:txBody>
            <a:bodyPr wrap="none" anchor="ctr"/>
            <a:lstStyle/>
            <a:p>
              <a:endParaRPr lang="nl-NL"/>
            </a:p>
          </p:txBody>
        </p:sp>
        <p:graphicFrame>
          <p:nvGraphicFramePr>
            <p:cNvPr id="6165" name="Object 21"/>
            <p:cNvGraphicFramePr>
              <a:graphicFrameLocks noChangeAspect="1"/>
            </p:cNvGraphicFramePr>
            <p:nvPr/>
          </p:nvGraphicFramePr>
          <p:xfrm>
            <a:off x="4180" y="1055"/>
            <a:ext cx="332" cy="461"/>
          </p:xfrm>
          <a:graphic>
            <a:graphicData uri="http://schemas.openxmlformats.org/presentationml/2006/ole">
              <p:oleObj spid="_x0000_s6165" name="Equation" r:id="rId17" imgW="164880" imgH="228600" progId="Equation.DSMT4">
                <p:embed/>
              </p:oleObj>
            </a:graphicData>
          </a:graphic>
        </p:graphicFrame>
        <p:graphicFrame>
          <p:nvGraphicFramePr>
            <p:cNvPr id="6166" name="Object 22"/>
            <p:cNvGraphicFramePr>
              <a:graphicFrameLocks noChangeAspect="1"/>
            </p:cNvGraphicFramePr>
            <p:nvPr/>
          </p:nvGraphicFramePr>
          <p:xfrm>
            <a:off x="4673" y="1169"/>
            <a:ext cx="255" cy="281"/>
          </p:xfrm>
          <a:graphic>
            <a:graphicData uri="http://schemas.openxmlformats.org/presentationml/2006/ole">
              <p:oleObj spid="_x0000_s6166" name="Equation" r:id="rId18" imgW="126720" imgH="139680" progId="Equation.DSMT4">
                <p:embed/>
              </p:oleObj>
            </a:graphicData>
          </a:graphic>
        </p:graphicFrame>
      </p:grpSp>
      <p:grpSp>
        <p:nvGrpSpPr>
          <p:cNvPr id="9" name="Group 50"/>
          <p:cNvGrpSpPr>
            <a:grpSpLocks/>
          </p:cNvGrpSpPr>
          <p:nvPr/>
        </p:nvGrpSpPr>
        <p:grpSpPr bwMode="auto">
          <a:xfrm>
            <a:off x="349250" y="1651000"/>
            <a:ext cx="5383213" cy="782638"/>
            <a:chOff x="220" y="1040"/>
            <a:chExt cx="3391" cy="493"/>
          </a:xfrm>
        </p:grpSpPr>
        <p:sp>
          <p:nvSpPr>
            <p:cNvPr id="6187" name="Text Box 51"/>
            <p:cNvSpPr txBox="1">
              <a:spLocks noChangeArrowheads="1"/>
            </p:cNvSpPr>
            <p:nvPr/>
          </p:nvSpPr>
          <p:spPr bwMode="auto">
            <a:xfrm>
              <a:off x="220" y="1168"/>
              <a:ext cx="806" cy="294"/>
            </a:xfrm>
            <a:prstGeom prst="rect">
              <a:avLst/>
            </a:prstGeom>
            <a:solidFill>
              <a:srgbClr val="FFFFCC"/>
            </a:solidFill>
            <a:ln w="9525">
              <a:solidFill>
                <a:srgbClr val="CC9900"/>
              </a:solidFill>
              <a:miter lim="800000"/>
              <a:headEnd/>
              <a:tailEnd/>
            </a:ln>
          </p:spPr>
          <p:txBody>
            <a:bodyPr wrap="none">
              <a:spAutoFit/>
            </a:bodyPr>
            <a:lstStyle/>
            <a:p>
              <a:r>
                <a:rPr lang="nl-NL">
                  <a:latin typeface="Arial Unicode MS" pitchFamily="34" charset="-128"/>
                </a:rPr>
                <a:t>Leptons</a:t>
              </a:r>
            </a:p>
          </p:txBody>
        </p:sp>
        <p:sp>
          <p:nvSpPr>
            <p:cNvPr id="6188" name="Rectangle 52"/>
            <p:cNvSpPr>
              <a:spLocks noChangeArrowheads="1"/>
            </p:cNvSpPr>
            <p:nvPr/>
          </p:nvSpPr>
          <p:spPr bwMode="auto">
            <a:xfrm>
              <a:off x="3227" y="1053"/>
              <a:ext cx="384" cy="48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6189" name="Rectangle 53"/>
            <p:cNvSpPr>
              <a:spLocks noChangeArrowheads="1"/>
            </p:cNvSpPr>
            <p:nvPr/>
          </p:nvSpPr>
          <p:spPr bwMode="auto">
            <a:xfrm>
              <a:off x="2747" y="1053"/>
              <a:ext cx="384" cy="480"/>
            </a:xfrm>
            <a:prstGeom prst="rect">
              <a:avLst/>
            </a:prstGeom>
            <a:solidFill>
              <a:schemeClr val="bg1"/>
            </a:solidFill>
            <a:ln w="9525">
              <a:solidFill>
                <a:schemeClr val="tx1"/>
              </a:solidFill>
              <a:miter lim="800000"/>
              <a:headEnd/>
              <a:tailEnd/>
            </a:ln>
          </p:spPr>
          <p:txBody>
            <a:bodyPr wrap="none" anchor="ctr"/>
            <a:lstStyle/>
            <a:p>
              <a:endParaRPr lang="nl-NL"/>
            </a:p>
          </p:txBody>
        </p:sp>
        <p:graphicFrame>
          <p:nvGraphicFramePr>
            <p:cNvPr id="6155" name="Object 11"/>
            <p:cNvGraphicFramePr>
              <a:graphicFrameLocks noChangeAspect="1"/>
            </p:cNvGraphicFramePr>
            <p:nvPr/>
          </p:nvGraphicFramePr>
          <p:xfrm>
            <a:off x="3275" y="1140"/>
            <a:ext cx="307" cy="332"/>
          </p:xfrm>
          <a:graphic>
            <a:graphicData uri="http://schemas.openxmlformats.org/presentationml/2006/ole">
              <p:oleObj spid="_x0000_s6155" name="Equation" r:id="rId19" imgW="152280" imgH="164880" progId="Equation.DSMT4">
                <p:embed/>
              </p:oleObj>
            </a:graphicData>
          </a:graphic>
        </p:graphicFrame>
        <p:graphicFrame>
          <p:nvGraphicFramePr>
            <p:cNvPr id="6156" name="Object 12"/>
            <p:cNvGraphicFramePr>
              <a:graphicFrameLocks noChangeAspect="1"/>
            </p:cNvGraphicFramePr>
            <p:nvPr/>
          </p:nvGraphicFramePr>
          <p:xfrm>
            <a:off x="2773" y="1040"/>
            <a:ext cx="358" cy="486"/>
          </p:xfrm>
          <a:graphic>
            <a:graphicData uri="http://schemas.openxmlformats.org/presentationml/2006/ole">
              <p:oleObj spid="_x0000_s6156" name="Equation" r:id="rId20" imgW="177480" imgH="241200" progId="Equation.DSMT4">
                <p:embed/>
              </p:oleObj>
            </a:graphicData>
          </a:graphic>
        </p:graphicFrame>
        <p:grpSp>
          <p:nvGrpSpPr>
            <p:cNvPr id="6190" name="Group 56"/>
            <p:cNvGrpSpPr>
              <a:grpSpLocks/>
            </p:cNvGrpSpPr>
            <p:nvPr/>
          </p:nvGrpSpPr>
          <p:grpSpPr bwMode="auto">
            <a:xfrm>
              <a:off x="1898" y="1053"/>
              <a:ext cx="384" cy="480"/>
              <a:chOff x="1920" y="1056"/>
              <a:chExt cx="384" cy="480"/>
            </a:xfrm>
          </p:grpSpPr>
          <p:sp>
            <p:nvSpPr>
              <p:cNvPr id="6193" name="Rectangle 57"/>
              <p:cNvSpPr>
                <a:spLocks noChangeArrowheads="1"/>
              </p:cNvSpPr>
              <p:nvPr/>
            </p:nvSpPr>
            <p:spPr bwMode="auto">
              <a:xfrm>
                <a:off x="1920" y="1056"/>
                <a:ext cx="384" cy="480"/>
              </a:xfrm>
              <a:prstGeom prst="rect">
                <a:avLst/>
              </a:prstGeom>
              <a:solidFill>
                <a:schemeClr val="bg1"/>
              </a:solidFill>
              <a:ln w="9525">
                <a:solidFill>
                  <a:schemeClr val="tx1"/>
                </a:solidFill>
                <a:miter lim="800000"/>
                <a:headEnd/>
                <a:tailEnd/>
              </a:ln>
            </p:spPr>
            <p:txBody>
              <a:bodyPr wrap="none" anchor="ctr"/>
              <a:lstStyle/>
              <a:p>
                <a:endParaRPr lang="nl-NL"/>
              </a:p>
            </p:txBody>
          </p:sp>
          <p:graphicFrame>
            <p:nvGraphicFramePr>
              <p:cNvPr id="6158" name="Object 14"/>
              <p:cNvGraphicFramePr>
                <a:graphicFrameLocks noChangeAspect="1"/>
              </p:cNvGraphicFramePr>
              <p:nvPr/>
            </p:nvGraphicFramePr>
            <p:xfrm>
              <a:off x="2033" y="1168"/>
              <a:ext cx="230" cy="281"/>
            </p:xfrm>
            <a:graphic>
              <a:graphicData uri="http://schemas.openxmlformats.org/presentationml/2006/ole">
                <p:oleObj spid="_x0000_s6158" name="Equation" r:id="rId21" imgW="114120" imgH="139680" progId="Equation.DSMT4">
                  <p:embed/>
                </p:oleObj>
              </a:graphicData>
            </a:graphic>
          </p:graphicFrame>
        </p:grpSp>
        <p:grpSp>
          <p:nvGrpSpPr>
            <p:cNvPr id="6191" name="Group 59"/>
            <p:cNvGrpSpPr>
              <a:grpSpLocks/>
            </p:cNvGrpSpPr>
            <p:nvPr/>
          </p:nvGrpSpPr>
          <p:grpSpPr bwMode="auto">
            <a:xfrm>
              <a:off x="1418" y="1053"/>
              <a:ext cx="384" cy="480"/>
              <a:chOff x="1440" y="1056"/>
              <a:chExt cx="384" cy="480"/>
            </a:xfrm>
          </p:grpSpPr>
          <p:sp>
            <p:nvSpPr>
              <p:cNvPr id="6192" name="Rectangle 60"/>
              <p:cNvSpPr>
                <a:spLocks noChangeArrowheads="1"/>
              </p:cNvSpPr>
              <p:nvPr/>
            </p:nvSpPr>
            <p:spPr bwMode="auto">
              <a:xfrm>
                <a:off x="1440" y="1056"/>
                <a:ext cx="384" cy="480"/>
              </a:xfrm>
              <a:prstGeom prst="rect">
                <a:avLst/>
              </a:prstGeom>
              <a:solidFill>
                <a:schemeClr val="bg1"/>
              </a:solidFill>
              <a:ln w="9525">
                <a:solidFill>
                  <a:schemeClr val="tx1"/>
                </a:solidFill>
                <a:miter lim="800000"/>
                <a:headEnd/>
                <a:tailEnd/>
              </a:ln>
            </p:spPr>
            <p:txBody>
              <a:bodyPr wrap="none" anchor="ctr"/>
              <a:lstStyle/>
              <a:p>
                <a:endParaRPr lang="nl-NL"/>
              </a:p>
            </p:txBody>
          </p:sp>
          <p:graphicFrame>
            <p:nvGraphicFramePr>
              <p:cNvPr id="6157" name="Object 13"/>
              <p:cNvGraphicFramePr>
                <a:graphicFrameLocks noChangeAspect="1"/>
              </p:cNvGraphicFramePr>
              <p:nvPr/>
            </p:nvGraphicFramePr>
            <p:xfrm>
              <a:off x="1491" y="1056"/>
              <a:ext cx="333" cy="463"/>
            </p:xfrm>
            <a:graphic>
              <a:graphicData uri="http://schemas.openxmlformats.org/presentationml/2006/ole">
                <p:oleObj spid="_x0000_s6157" name="Equation" r:id="rId22" imgW="164880" imgH="228600" progId="Equation.DSMT4">
                  <p:embed/>
                </p:oleObj>
              </a:graphicData>
            </a:graphic>
          </p:graphicFrame>
        </p:grpSp>
      </p:grpSp>
      <p:grpSp>
        <p:nvGrpSpPr>
          <p:cNvPr id="12" name="Group 62"/>
          <p:cNvGrpSpPr>
            <a:grpSpLocks/>
          </p:cNvGrpSpPr>
          <p:nvPr/>
        </p:nvGrpSpPr>
        <p:grpSpPr bwMode="auto">
          <a:xfrm>
            <a:off x="327025" y="3276600"/>
            <a:ext cx="5480050" cy="1281113"/>
            <a:chOff x="206" y="2064"/>
            <a:chExt cx="3452" cy="807"/>
          </a:xfrm>
        </p:grpSpPr>
        <p:sp>
          <p:nvSpPr>
            <p:cNvPr id="6186" name="Text Box 63"/>
            <p:cNvSpPr txBox="1">
              <a:spLocks noChangeArrowheads="1"/>
            </p:cNvSpPr>
            <p:nvPr/>
          </p:nvSpPr>
          <p:spPr bwMode="auto">
            <a:xfrm>
              <a:off x="206" y="2191"/>
              <a:ext cx="741" cy="294"/>
            </a:xfrm>
            <a:prstGeom prst="rect">
              <a:avLst/>
            </a:prstGeom>
            <a:solidFill>
              <a:srgbClr val="99FFCC"/>
            </a:solidFill>
            <a:ln w="9525">
              <a:solidFill>
                <a:srgbClr val="CC9900"/>
              </a:solidFill>
              <a:miter lim="800000"/>
              <a:headEnd/>
              <a:tailEnd/>
            </a:ln>
          </p:spPr>
          <p:txBody>
            <a:bodyPr wrap="none">
              <a:spAutoFit/>
            </a:bodyPr>
            <a:lstStyle/>
            <a:p>
              <a:r>
                <a:rPr lang="nl-NL">
                  <a:latin typeface="Arial Unicode MS" pitchFamily="34" charset="-128"/>
                </a:rPr>
                <a:t>Quarks</a:t>
              </a:r>
              <a:endParaRPr lang="nl-NL" sz="2000">
                <a:latin typeface="Arial Unicode MS" pitchFamily="34" charset="-128"/>
              </a:endParaRPr>
            </a:p>
          </p:txBody>
        </p:sp>
        <p:graphicFrame>
          <p:nvGraphicFramePr>
            <p:cNvPr id="6146" name="Object 2"/>
            <p:cNvGraphicFramePr>
              <a:graphicFrameLocks noChangeAspect="1"/>
            </p:cNvGraphicFramePr>
            <p:nvPr/>
          </p:nvGraphicFramePr>
          <p:xfrm>
            <a:off x="2061" y="2064"/>
            <a:ext cx="298" cy="301"/>
          </p:xfrm>
          <a:graphic>
            <a:graphicData uri="http://schemas.openxmlformats.org/presentationml/2006/ole">
              <p:oleObj spid="_x0000_s6146" name="Equation" r:id="rId23" imgW="126720" imgH="139680" progId="Equation.DSMT4">
                <p:embed/>
              </p:oleObj>
            </a:graphicData>
          </a:graphic>
        </p:graphicFrame>
        <p:graphicFrame>
          <p:nvGraphicFramePr>
            <p:cNvPr id="6147" name="Object 3"/>
            <p:cNvGraphicFramePr>
              <a:graphicFrameLocks noChangeAspect="1"/>
            </p:cNvGraphicFramePr>
            <p:nvPr/>
          </p:nvGraphicFramePr>
          <p:xfrm>
            <a:off x="1718" y="2531"/>
            <a:ext cx="288" cy="340"/>
          </p:xfrm>
          <a:graphic>
            <a:graphicData uri="http://schemas.openxmlformats.org/presentationml/2006/ole">
              <p:oleObj spid="_x0000_s6147" name="Equation" r:id="rId24" imgW="139680" imgH="177480" progId="Equation.DSMT4">
                <p:embed/>
              </p:oleObj>
            </a:graphicData>
          </a:graphic>
        </p:graphicFrame>
        <p:graphicFrame>
          <p:nvGraphicFramePr>
            <p:cNvPr id="6148" name="Object 4"/>
            <p:cNvGraphicFramePr>
              <a:graphicFrameLocks noChangeAspect="1"/>
            </p:cNvGraphicFramePr>
            <p:nvPr/>
          </p:nvGraphicFramePr>
          <p:xfrm>
            <a:off x="3034" y="2538"/>
            <a:ext cx="288" cy="301"/>
          </p:xfrm>
          <a:graphic>
            <a:graphicData uri="http://schemas.openxmlformats.org/presentationml/2006/ole">
              <p:oleObj spid="_x0000_s6148" name="Equation" r:id="rId25" imgW="114120" imgH="139680" progId="Equation.DSMT4">
                <p:embed/>
              </p:oleObj>
            </a:graphicData>
          </a:graphic>
        </p:graphicFrame>
        <p:graphicFrame>
          <p:nvGraphicFramePr>
            <p:cNvPr id="6149" name="Object 5"/>
            <p:cNvGraphicFramePr>
              <a:graphicFrameLocks noChangeAspect="1"/>
            </p:cNvGraphicFramePr>
            <p:nvPr/>
          </p:nvGraphicFramePr>
          <p:xfrm>
            <a:off x="2698" y="2538"/>
            <a:ext cx="288" cy="301"/>
          </p:xfrm>
          <a:graphic>
            <a:graphicData uri="http://schemas.openxmlformats.org/presentationml/2006/ole">
              <p:oleObj spid="_x0000_s6149" name="Equation" r:id="rId26" imgW="114120" imgH="139680" progId="Equation.DSMT4">
                <p:embed/>
              </p:oleObj>
            </a:graphicData>
          </a:graphic>
        </p:graphicFrame>
        <p:graphicFrame>
          <p:nvGraphicFramePr>
            <p:cNvPr id="6150" name="Object 6"/>
            <p:cNvGraphicFramePr>
              <a:graphicFrameLocks noChangeAspect="1"/>
            </p:cNvGraphicFramePr>
            <p:nvPr/>
          </p:nvGraphicFramePr>
          <p:xfrm>
            <a:off x="2054" y="2531"/>
            <a:ext cx="288" cy="340"/>
          </p:xfrm>
          <a:graphic>
            <a:graphicData uri="http://schemas.openxmlformats.org/presentationml/2006/ole">
              <p:oleObj spid="_x0000_s6150" name="Equation" r:id="rId27" imgW="139680" imgH="177480" progId="Equation.DSMT4">
                <p:embed/>
              </p:oleObj>
            </a:graphicData>
          </a:graphic>
        </p:graphicFrame>
        <p:graphicFrame>
          <p:nvGraphicFramePr>
            <p:cNvPr id="6151" name="Object 7"/>
            <p:cNvGraphicFramePr>
              <a:graphicFrameLocks noChangeAspect="1"/>
            </p:cNvGraphicFramePr>
            <p:nvPr/>
          </p:nvGraphicFramePr>
          <p:xfrm>
            <a:off x="1725" y="2064"/>
            <a:ext cx="298" cy="301"/>
          </p:xfrm>
          <a:graphic>
            <a:graphicData uri="http://schemas.openxmlformats.org/presentationml/2006/ole">
              <p:oleObj spid="_x0000_s6151" name="Equation" r:id="rId28" imgW="126720" imgH="139680" progId="Equation.DSMT4">
                <p:embed/>
              </p:oleObj>
            </a:graphicData>
          </a:graphic>
        </p:graphicFrame>
        <p:graphicFrame>
          <p:nvGraphicFramePr>
            <p:cNvPr id="6152" name="Object 8"/>
            <p:cNvGraphicFramePr>
              <a:graphicFrameLocks noChangeAspect="1"/>
            </p:cNvGraphicFramePr>
            <p:nvPr/>
          </p:nvGraphicFramePr>
          <p:xfrm>
            <a:off x="1389" y="2064"/>
            <a:ext cx="298" cy="301"/>
          </p:xfrm>
          <a:graphic>
            <a:graphicData uri="http://schemas.openxmlformats.org/presentationml/2006/ole">
              <p:oleObj spid="_x0000_s6152" name="Equation" r:id="rId29" imgW="126720" imgH="139680" progId="Equation.DSMT4">
                <p:embed/>
              </p:oleObj>
            </a:graphicData>
          </a:graphic>
        </p:graphicFrame>
        <p:graphicFrame>
          <p:nvGraphicFramePr>
            <p:cNvPr id="6153" name="Object 9"/>
            <p:cNvGraphicFramePr>
              <a:graphicFrameLocks noChangeAspect="1"/>
            </p:cNvGraphicFramePr>
            <p:nvPr/>
          </p:nvGraphicFramePr>
          <p:xfrm>
            <a:off x="3370" y="2538"/>
            <a:ext cx="288" cy="301"/>
          </p:xfrm>
          <a:graphic>
            <a:graphicData uri="http://schemas.openxmlformats.org/presentationml/2006/ole">
              <p:oleObj spid="_x0000_s6153" name="Equation" r:id="rId30" imgW="114120" imgH="139680" progId="Equation.DSMT4">
                <p:embed/>
              </p:oleObj>
            </a:graphicData>
          </a:graphic>
        </p:graphicFrame>
        <p:graphicFrame>
          <p:nvGraphicFramePr>
            <p:cNvPr id="6154" name="Object 10"/>
            <p:cNvGraphicFramePr>
              <a:graphicFrameLocks noChangeAspect="1"/>
            </p:cNvGraphicFramePr>
            <p:nvPr/>
          </p:nvGraphicFramePr>
          <p:xfrm>
            <a:off x="1382" y="2531"/>
            <a:ext cx="288" cy="340"/>
          </p:xfrm>
          <a:graphic>
            <a:graphicData uri="http://schemas.openxmlformats.org/presentationml/2006/ole">
              <p:oleObj spid="_x0000_s6154" name="Equation" r:id="rId31" imgW="139680" imgH="177480" progId="Equation.DSMT4">
                <p:embed/>
              </p:oleObj>
            </a:graphicData>
          </a:graphic>
        </p:graphicFrame>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409631"/>
                                        </p:tgtEl>
                                        <p:attrNameLst>
                                          <p:attrName>style.visibility</p:attrName>
                                        </p:attrNameLst>
                                      </p:cBhvr>
                                      <p:to>
                                        <p:strVal val="visible"/>
                                      </p:to>
                                    </p:set>
                                    <p:anim calcmode="lin" valueType="num">
                                      <p:cBhvr additive="base">
                                        <p:cTn id="22" dur="500" fill="hold"/>
                                        <p:tgtEl>
                                          <p:spTgt spid="409631"/>
                                        </p:tgtEl>
                                        <p:attrNameLst>
                                          <p:attrName>ppt_x</p:attrName>
                                        </p:attrNameLst>
                                      </p:cBhvr>
                                      <p:tavLst>
                                        <p:tav tm="0">
                                          <p:val>
                                            <p:strVal val="1+#ppt_w/2"/>
                                          </p:val>
                                        </p:tav>
                                        <p:tav tm="100000">
                                          <p:val>
                                            <p:strVal val="#ppt_x"/>
                                          </p:val>
                                        </p:tav>
                                      </p:tavLst>
                                    </p:anim>
                                    <p:anim calcmode="lin" valueType="num">
                                      <p:cBhvr additive="base">
                                        <p:cTn id="23" dur="500" fill="hold"/>
                                        <p:tgtEl>
                                          <p:spTgt spid="40963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 presetClass="entr" presetSubtype="1"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9602"/>
                                        </p:tgtEl>
                                        <p:attrNameLst>
                                          <p:attrName>style.visibility</p:attrName>
                                        </p:attrNameLst>
                                      </p:cBhvr>
                                      <p:to>
                                        <p:strVal val="visible"/>
                                      </p:to>
                                    </p:set>
                                    <p:anim calcmode="lin" valueType="num">
                                      <p:cBhvr additive="base">
                                        <p:cTn id="55" dur="500" fill="hold"/>
                                        <p:tgtEl>
                                          <p:spTgt spid="409602"/>
                                        </p:tgtEl>
                                        <p:attrNameLst>
                                          <p:attrName>ppt_x</p:attrName>
                                        </p:attrNameLst>
                                      </p:cBhvr>
                                      <p:tavLst>
                                        <p:tav tm="0">
                                          <p:val>
                                            <p:strVal val="#ppt_x"/>
                                          </p:val>
                                        </p:tav>
                                        <p:tav tm="100000">
                                          <p:val>
                                            <p:strVal val="#ppt_x"/>
                                          </p:val>
                                        </p:tav>
                                      </p:tavLst>
                                    </p:anim>
                                    <p:anim calcmode="lin" valueType="num">
                                      <p:cBhvr additive="base">
                                        <p:cTn id="56" dur="500" fill="hold"/>
                                        <p:tgtEl>
                                          <p:spTgt spid="409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animBg="1" autoUpdateAnimBg="0"/>
      <p:bldP spid="40963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kstvak 1"/>
          <p:cNvSpPr txBox="1">
            <a:spLocks noChangeArrowheads="1"/>
          </p:cNvSpPr>
          <p:nvPr/>
        </p:nvSpPr>
        <p:spPr bwMode="auto">
          <a:xfrm>
            <a:off x="457200" y="1219200"/>
            <a:ext cx="8153400" cy="646113"/>
          </a:xfrm>
          <a:prstGeom prst="rect">
            <a:avLst/>
          </a:prstGeom>
          <a:noFill/>
          <a:ln w="9525">
            <a:noFill/>
            <a:miter lim="800000"/>
            <a:headEnd/>
            <a:tailEnd/>
          </a:ln>
        </p:spPr>
        <p:txBody>
          <a:bodyPr>
            <a:spAutoFit/>
          </a:bodyPr>
          <a:lstStyle/>
          <a:p>
            <a:r>
              <a:rPr lang="en-US"/>
              <a:t>This  model  explains  in  a  magnificent  way  all  observed  strong,  weak  and  electromagnetic  interactions</a:t>
            </a:r>
          </a:p>
        </p:txBody>
      </p:sp>
      <p:sp>
        <p:nvSpPr>
          <p:cNvPr id="3" name="Tekstvak 2"/>
          <p:cNvSpPr txBox="1">
            <a:spLocks noChangeArrowheads="1"/>
          </p:cNvSpPr>
          <p:nvPr/>
        </p:nvSpPr>
        <p:spPr bwMode="auto">
          <a:xfrm>
            <a:off x="457200" y="2043113"/>
            <a:ext cx="8153400" cy="369887"/>
          </a:xfrm>
          <a:prstGeom prst="rect">
            <a:avLst/>
          </a:prstGeom>
          <a:noFill/>
          <a:ln w="9525">
            <a:noFill/>
            <a:miter lim="800000"/>
            <a:headEnd/>
            <a:tailEnd/>
          </a:ln>
        </p:spPr>
        <p:txBody>
          <a:bodyPr>
            <a:spAutoFit/>
          </a:bodyPr>
          <a:lstStyle/>
          <a:p>
            <a:r>
              <a:rPr lang="en-US"/>
              <a:t>It  predicted/predicts  totally  new  phenomena:</a:t>
            </a:r>
          </a:p>
        </p:txBody>
      </p:sp>
      <p:sp>
        <p:nvSpPr>
          <p:cNvPr id="4" name="Tekstvak 3"/>
          <p:cNvSpPr txBox="1">
            <a:spLocks noChangeArrowheads="1"/>
          </p:cNvSpPr>
          <p:nvPr/>
        </p:nvSpPr>
        <p:spPr bwMode="auto">
          <a:xfrm>
            <a:off x="457200" y="2589213"/>
            <a:ext cx="8153400" cy="923925"/>
          </a:xfrm>
          <a:prstGeom prst="rect">
            <a:avLst/>
          </a:prstGeom>
          <a:noFill/>
          <a:ln w="9525">
            <a:noFill/>
            <a:miter lim="800000"/>
            <a:headEnd/>
            <a:tailEnd/>
          </a:ln>
        </p:spPr>
        <p:txBody>
          <a:bodyPr>
            <a:spAutoFit/>
          </a:bodyPr>
          <a:lstStyle/>
          <a:p>
            <a:pPr>
              <a:buFontTx/>
              <a:buChar char="-"/>
            </a:pPr>
            <a:r>
              <a:rPr lang="en-US"/>
              <a:t> Instanton  effects  in  the  strong and  the  weak force:</a:t>
            </a:r>
          </a:p>
          <a:p>
            <a:r>
              <a:rPr lang="en-US"/>
              <a:t>      • mass  splittings  in  the  pseudoscalar  and  the  scalar  sector  of  QCD</a:t>
            </a:r>
          </a:p>
          <a:p>
            <a:r>
              <a:rPr lang="en-US"/>
              <a:t>      • baryon  number  non-conservation  during  early  Big  Bang</a:t>
            </a:r>
          </a:p>
        </p:txBody>
      </p:sp>
      <p:sp>
        <p:nvSpPr>
          <p:cNvPr id="5" name="Tekstvak 4"/>
          <p:cNvSpPr txBox="1">
            <a:spLocks noChangeArrowheads="1"/>
          </p:cNvSpPr>
          <p:nvPr/>
        </p:nvSpPr>
        <p:spPr bwMode="auto">
          <a:xfrm>
            <a:off x="457200" y="3690938"/>
            <a:ext cx="8153400" cy="923925"/>
          </a:xfrm>
          <a:prstGeom prst="rect">
            <a:avLst/>
          </a:prstGeom>
          <a:noFill/>
          <a:ln w="9525">
            <a:noFill/>
            <a:miter lim="800000"/>
            <a:headEnd/>
            <a:tailEnd/>
          </a:ln>
        </p:spPr>
        <p:txBody>
          <a:bodyPr>
            <a:spAutoFit/>
          </a:bodyPr>
          <a:lstStyle/>
          <a:p>
            <a:pPr>
              <a:buFontTx/>
              <a:buChar char="-"/>
            </a:pPr>
            <a:r>
              <a:rPr lang="en-US"/>
              <a:t> Running  coupling  strengths</a:t>
            </a:r>
          </a:p>
          <a:p>
            <a:r>
              <a:rPr lang="en-US"/>
              <a:t>      • strong  force  gets  weaker  at  higher  energies</a:t>
            </a:r>
          </a:p>
          <a:p>
            <a:r>
              <a:rPr lang="en-US"/>
              <a:t>      • 3  forces  unite  at  extremely  high  energies</a:t>
            </a:r>
          </a:p>
        </p:txBody>
      </p:sp>
      <p:sp>
        <p:nvSpPr>
          <p:cNvPr id="7" name="Tekstvak 6"/>
          <p:cNvSpPr txBox="1">
            <a:spLocks noChangeArrowheads="1"/>
          </p:cNvSpPr>
          <p:nvPr/>
        </p:nvSpPr>
        <p:spPr bwMode="auto">
          <a:xfrm>
            <a:off x="457200" y="4791075"/>
            <a:ext cx="8153400" cy="923925"/>
          </a:xfrm>
          <a:prstGeom prst="rect">
            <a:avLst/>
          </a:prstGeom>
          <a:noFill/>
          <a:ln w="9525">
            <a:noFill/>
            <a:miter lim="800000"/>
            <a:headEnd/>
            <a:tailEnd/>
          </a:ln>
        </p:spPr>
        <p:txBody>
          <a:bodyPr>
            <a:spAutoFit/>
          </a:bodyPr>
          <a:lstStyle/>
          <a:p>
            <a:pPr>
              <a:buFontTx/>
              <a:buChar char="-"/>
            </a:pPr>
            <a:r>
              <a:rPr lang="en-US"/>
              <a:t> Anomalies  must  always  cancel  out</a:t>
            </a:r>
          </a:p>
          <a:p>
            <a:r>
              <a:rPr lang="en-US"/>
              <a:t>      • whenever  new  forces  or  fermionic  particles  (new  generations)  are</a:t>
            </a:r>
          </a:p>
          <a:p>
            <a:r>
              <a:rPr lang="en-US"/>
              <a:t>        added  to  the  scheme.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a:spLocks noChangeArrowheads="1"/>
          </p:cNvSpPr>
          <p:nvPr/>
        </p:nvSpPr>
        <p:spPr bwMode="auto">
          <a:xfrm>
            <a:off x="609600" y="6183313"/>
            <a:ext cx="7969250" cy="369887"/>
          </a:xfrm>
          <a:prstGeom prst="rect">
            <a:avLst/>
          </a:prstGeom>
          <a:noFill/>
          <a:ln w="9525">
            <a:noFill/>
            <a:miter lim="800000"/>
            <a:headEnd/>
            <a:tailEnd/>
          </a:ln>
        </p:spPr>
        <p:txBody>
          <a:bodyPr wrap="none">
            <a:spAutoFit/>
          </a:bodyPr>
          <a:lstStyle/>
          <a:p>
            <a:r>
              <a:rPr lang="en-US" b="1" i="1">
                <a:solidFill>
                  <a:srgbClr val="FF0000"/>
                </a:solidFill>
              </a:rPr>
              <a:t>Who  would  have  suspected  such  a  powerful  theory  in  the  1960s?</a:t>
            </a:r>
          </a:p>
        </p:txBody>
      </p:sp>
      <p:sp>
        <p:nvSpPr>
          <p:cNvPr id="46108" name="Tekstvak 4"/>
          <p:cNvSpPr txBox="1">
            <a:spLocks noChangeArrowheads="1"/>
          </p:cNvSpPr>
          <p:nvPr/>
        </p:nvSpPr>
        <p:spPr bwMode="auto">
          <a:xfrm>
            <a:off x="609600" y="533400"/>
            <a:ext cx="3686175" cy="369888"/>
          </a:xfrm>
          <a:prstGeom prst="rect">
            <a:avLst/>
          </a:prstGeom>
          <a:noFill/>
          <a:ln w="9525">
            <a:noFill/>
            <a:miter lim="800000"/>
            <a:headEnd/>
            <a:tailEnd/>
          </a:ln>
        </p:spPr>
        <p:txBody>
          <a:bodyPr wrap="none">
            <a:spAutoFit/>
          </a:bodyPr>
          <a:lstStyle/>
          <a:p>
            <a:r>
              <a:rPr lang="en-US" b="1" i="1">
                <a:solidFill>
                  <a:srgbClr val="FF0000"/>
                </a:solidFill>
              </a:rPr>
              <a:t>And,  there  is  intrinsic  beauty:</a:t>
            </a:r>
          </a:p>
        </p:txBody>
      </p:sp>
      <p:sp>
        <p:nvSpPr>
          <p:cNvPr id="46109" name="AutoShape 2"/>
          <p:cNvSpPr>
            <a:spLocks noChangeArrowheads="1"/>
          </p:cNvSpPr>
          <p:nvPr/>
        </p:nvSpPr>
        <p:spPr bwMode="auto">
          <a:xfrm>
            <a:off x="4419600" y="1371600"/>
            <a:ext cx="4419600" cy="838200"/>
          </a:xfrm>
          <a:prstGeom prst="horizontalScroll">
            <a:avLst>
              <a:gd name="adj" fmla="val 12500"/>
            </a:avLst>
          </a:prstGeom>
          <a:gradFill rotWithShape="0">
            <a:gsLst>
              <a:gs pos="0">
                <a:srgbClr val="C8BE92"/>
              </a:gs>
              <a:gs pos="50000">
                <a:srgbClr val="FFFFFF"/>
              </a:gs>
              <a:gs pos="100000">
                <a:srgbClr val="C8BE92"/>
              </a:gs>
            </a:gsLst>
            <a:lin ang="0" scaled="1"/>
          </a:gradFill>
          <a:ln w="9525">
            <a:solidFill>
              <a:schemeClr val="tx1"/>
            </a:solidFill>
            <a:round/>
            <a:headEnd/>
            <a:tailEnd/>
          </a:ln>
        </p:spPr>
        <p:txBody>
          <a:bodyPr wrap="none" anchor="ctr"/>
          <a:lstStyle/>
          <a:p>
            <a:endParaRPr lang="nl-NL" sz="3200">
              <a:solidFill>
                <a:schemeClr val="tx2"/>
              </a:solidFill>
              <a:latin typeface="Arial Unicode MS" pitchFamily="34" charset="-128"/>
            </a:endParaRPr>
          </a:p>
        </p:txBody>
      </p:sp>
      <p:sp>
        <p:nvSpPr>
          <p:cNvPr id="7" name="Rectangle 3"/>
          <p:cNvSpPr>
            <a:spLocks noGrp="1" noChangeArrowheads="1"/>
          </p:cNvSpPr>
          <p:nvPr>
            <p:ph type="title"/>
          </p:nvPr>
        </p:nvSpPr>
        <p:spPr>
          <a:xfrm>
            <a:off x="4343400" y="1550988"/>
            <a:ext cx="4572000" cy="457200"/>
          </a:xfrm>
        </p:spPr>
        <p:txBody>
          <a:bodyPr rtlCol="0">
            <a:normAutofit fontScale="90000"/>
          </a:bodyPr>
          <a:lstStyle/>
          <a:p>
            <a:pPr fontAlgn="auto">
              <a:spcAft>
                <a:spcPts val="0"/>
              </a:spcAft>
              <a:defRPr/>
            </a:pPr>
            <a:r>
              <a:rPr lang="en-US" sz="3200" dirty="0"/>
              <a:t>Grand  Unification</a:t>
            </a:r>
          </a:p>
        </p:txBody>
      </p:sp>
      <p:sp>
        <p:nvSpPr>
          <p:cNvPr id="8" name="Line 4"/>
          <p:cNvSpPr>
            <a:spLocks noChangeShapeType="1"/>
          </p:cNvSpPr>
          <p:nvPr/>
        </p:nvSpPr>
        <p:spPr bwMode="auto">
          <a:xfrm>
            <a:off x="4572000" y="3987800"/>
            <a:ext cx="914400" cy="0"/>
          </a:xfrm>
          <a:prstGeom prst="line">
            <a:avLst/>
          </a:prstGeom>
          <a:noFill/>
          <a:ln w="76200">
            <a:solidFill>
              <a:srgbClr val="FF0000"/>
            </a:solidFill>
            <a:round/>
            <a:headEnd/>
            <a:tailEnd type="triangle" w="med" len="med"/>
          </a:ln>
        </p:spPr>
        <p:txBody>
          <a:bodyPr/>
          <a:lstStyle/>
          <a:p>
            <a:endParaRPr lang="nl-NL"/>
          </a:p>
        </p:txBody>
      </p:sp>
      <p:grpSp>
        <p:nvGrpSpPr>
          <p:cNvPr id="9" name="Group 5"/>
          <p:cNvGrpSpPr>
            <a:grpSpLocks/>
          </p:cNvGrpSpPr>
          <p:nvPr/>
        </p:nvGrpSpPr>
        <p:grpSpPr bwMode="auto">
          <a:xfrm>
            <a:off x="1828800" y="2144713"/>
            <a:ext cx="2438400" cy="1306512"/>
            <a:chOff x="1152" y="615"/>
            <a:chExt cx="1536" cy="823"/>
          </a:xfrm>
        </p:grpSpPr>
        <p:sp>
          <p:nvSpPr>
            <p:cNvPr id="46163" name="Rectangle 6"/>
            <p:cNvSpPr>
              <a:spLocks noChangeArrowheads="1"/>
            </p:cNvSpPr>
            <p:nvPr/>
          </p:nvSpPr>
          <p:spPr bwMode="auto">
            <a:xfrm>
              <a:off x="1728" y="663"/>
              <a:ext cx="480" cy="384"/>
            </a:xfrm>
            <a:prstGeom prst="rect">
              <a:avLst/>
            </a:prstGeom>
            <a:solidFill>
              <a:srgbClr val="00FF00"/>
            </a:solidFill>
            <a:ln w="9525">
              <a:solidFill>
                <a:schemeClr val="tx1"/>
              </a:solidFill>
              <a:miter lim="800000"/>
              <a:headEnd/>
              <a:tailEnd/>
            </a:ln>
          </p:spPr>
          <p:txBody>
            <a:bodyPr wrap="none" anchor="ctr"/>
            <a:lstStyle/>
            <a:p>
              <a:endParaRPr lang="nl-NL"/>
            </a:p>
          </p:txBody>
        </p:sp>
        <p:sp>
          <p:nvSpPr>
            <p:cNvPr id="46164" name="Rectangle 7"/>
            <p:cNvSpPr>
              <a:spLocks noChangeArrowheads="1"/>
            </p:cNvSpPr>
            <p:nvPr/>
          </p:nvSpPr>
          <p:spPr bwMode="auto">
            <a:xfrm>
              <a:off x="2208" y="663"/>
              <a:ext cx="480" cy="384"/>
            </a:xfrm>
            <a:prstGeom prst="rect">
              <a:avLst/>
            </a:prstGeom>
            <a:solidFill>
              <a:srgbClr val="3366FF"/>
            </a:solidFill>
            <a:ln w="9525">
              <a:solidFill>
                <a:schemeClr val="tx1"/>
              </a:solidFill>
              <a:miter lim="800000"/>
              <a:headEnd/>
              <a:tailEnd/>
            </a:ln>
          </p:spPr>
          <p:txBody>
            <a:bodyPr wrap="none" anchor="ctr"/>
            <a:lstStyle/>
            <a:p>
              <a:endParaRPr lang="nl-NL"/>
            </a:p>
          </p:txBody>
        </p:sp>
        <p:sp>
          <p:nvSpPr>
            <p:cNvPr id="46165" name="Rectangle 8"/>
            <p:cNvSpPr>
              <a:spLocks noChangeArrowheads="1"/>
            </p:cNvSpPr>
            <p:nvPr/>
          </p:nvSpPr>
          <p:spPr bwMode="auto">
            <a:xfrm>
              <a:off x="1248" y="663"/>
              <a:ext cx="480" cy="384"/>
            </a:xfrm>
            <a:prstGeom prst="rect">
              <a:avLst/>
            </a:prstGeom>
            <a:solidFill>
              <a:srgbClr val="FF0000"/>
            </a:solidFill>
            <a:ln w="9525">
              <a:solidFill>
                <a:schemeClr val="tx1"/>
              </a:solidFill>
              <a:miter lim="800000"/>
              <a:headEnd/>
              <a:tailEnd/>
            </a:ln>
          </p:spPr>
          <p:txBody>
            <a:bodyPr wrap="none" anchor="ctr"/>
            <a:lstStyle/>
            <a:p>
              <a:endParaRPr lang="nl-NL"/>
            </a:p>
          </p:txBody>
        </p:sp>
        <p:graphicFrame>
          <p:nvGraphicFramePr>
            <p:cNvPr id="46082" name="Object 2"/>
            <p:cNvGraphicFramePr>
              <a:graphicFrameLocks noChangeAspect="1"/>
            </p:cNvGraphicFramePr>
            <p:nvPr/>
          </p:nvGraphicFramePr>
          <p:xfrm>
            <a:off x="1392" y="615"/>
            <a:ext cx="325" cy="359"/>
          </p:xfrm>
          <a:graphic>
            <a:graphicData uri="http://schemas.openxmlformats.org/presentationml/2006/ole">
              <p:oleObj spid="_x0000_s46082" name="Equation" r:id="rId3" imgW="164880" imgH="215640" progId="Equation.DSMT4">
                <p:embed/>
              </p:oleObj>
            </a:graphicData>
          </a:graphic>
        </p:graphicFrame>
        <p:graphicFrame>
          <p:nvGraphicFramePr>
            <p:cNvPr id="46083" name="Object 3"/>
            <p:cNvGraphicFramePr>
              <a:graphicFrameLocks noChangeAspect="1"/>
            </p:cNvGraphicFramePr>
            <p:nvPr/>
          </p:nvGraphicFramePr>
          <p:xfrm>
            <a:off x="1824" y="615"/>
            <a:ext cx="380" cy="402"/>
          </p:xfrm>
          <a:graphic>
            <a:graphicData uri="http://schemas.openxmlformats.org/presentationml/2006/ole">
              <p:oleObj spid="_x0000_s46083" name="Equation" r:id="rId4" imgW="190440" imgH="241200" progId="Equation.DSMT4">
                <p:embed/>
              </p:oleObj>
            </a:graphicData>
          </a:graphic>
        </p:graphicFrame>
        <p:graphicFrame>
          <p:nvGraphicFramePr>
            <p:cNvPr id="46084" name="Object 4"/>
            <p:cNvGraphicFramePr>
              <a:graphicFrameLocks noChangeAspect="1"/>
            </p:cNvGraphicFramePr>
            <p:nvPr/>
          </p:nvGraphicFramePr>
          <p:xfrm>
            <a:off x="2304" y="615"/>
            <a:ext cx="352" cy="384"/>
          </p:xfrm>
          <a:graphic>
            <a:graphicData uri="http://schemas.openxmlformats.org/presentationml/2006/ole">
              <p:oleObj spid="_x0000_s46084" name="Equation" r:id="rId5" imgW="177480" imgH="228600" progId="Equation.DSMT4">
                <p:embed/>
              </p:oleObj>
            </a:graphicData>
          </a:graphic>
        </p:graphicFrame>
        <p:sp>
          <p:nvSpPr>
            <p:cNvPr id="46166" name="Rectangle 12"/>
            <p:cNvSpPr>
              <a:spLocks noChangeArrowheads="1"/>
            </p:cNvSpPr>
            <p:nvPr/>
          </p:nvSpPr>
          <p:spPr bwMode="auto">
            <a:xfrm>
              <a:off x="1632" y="1047"/>
              <a:ext cx="480" cy="384"/>
            </a:xfrm>
            <a:prstGeom prst="rect">
              <a:avLst/>
            </a:prstGeom>
            <a:solidFill>
              <a:srgbClr val="00FF00"/>
            </a:solidFill>
            <a:ln w="9525">
              <a:solidFill>
                <a:schemeClr val="tx1"/>
              </a:solidFill>
              <a:miter lim="800000"/>
              <a:headEnd/>
              <a:tailEnd/>
            </a:ln>
          </p:spPr>
          <p:txBody>
            <a:bodyPr wrap="none" anchor="ctr"/>
            <a:lstStyle/>
            <a:p>
              <a:endParaRPr lang="nl-NL"/>
            </a:p>
          </p:txBody>
        </p:sp>
        <p:sp>
          <p:nvSpPr>
            <p:cNvPr id="46167" name="Rectangle 13"/>
            <p:cNvSpPr>
              <a:spLocks noChangeArrowheads="1"/>
            </p:cNvSpPr>
            <p:nvPr/>
          </p:nvSpPr>
          <p:spPr bwMode="auto">
            <a:xfrm>
              <a:off x="2112" y="1047"/>
              <a:ext cx="480" cy="384"/>
            </a:xfrm>
            <a:prstGeom prst="rect">
              <a:avLst/>
            </a:prstGeom>
            <a:solidFill>
              <a:srgbClr val="3366FF"/>
            </a:solidFill>
            <a:ln w="9525">
              <a:solidFill>
                <a:schemeClr val="tx1"/>
              </a:solidFill>
              <a:miter lim="800000"/>
              <a:headEnd/>
              <a:tailEnd/>
            </a:ln>
          </p:spPr>
          <p:txBody>
            <a:bodyPr wrap="none" anchor="ctr"/>
            <a:lstStyle/>
            <a:p>
              <a:endParaRPr lang="nl-NL"/>
            </a:p>
          </p:txBody>
        </p:sp>
        <p:sp>
          <p:nvSpPr>
            <p:cNvPr id="46168" name="Rectangle 14"/>
            <p:cNvSpPr>
              <a:spLocks noChangeArrowheads="1"/>
            </p:cNvSpPr>
            <p:nvPr/>
          </p:nvSpPr>
          <p:spPr bwMode="auto">
            <a:xfrm>
              <a:off x="1152" y="1047"/>
              <a:ext cx="480" cy="384"/>
            </a:xfrm>
            <a:prstGeom prst="rect">
              <a:avLst/>
            </a:prstGeom>
            <a:solidFill>
              <a:srgbClr val="FF0000"/>
            </a:solidFill>
            <a:ln w="9525">
              <a:solidFill>
                <a:schemeClr val="tx1"/>
              </a:solidFill>
              <a:miter lim="800000"/>
              <a:headEnd/>
              <a:tailEnd/>
            </a:ln>
          </p:spPr>
          <p:txBody>
            <a:bodyPr wrap="none" anchor="ctr"/>
            <a:lstStyle/>
            <a:p>
              <a:endParaRPr lang="nl-NL"/>
            </a:p>
          </p:txBody>
        </p:sp>
        <p:graphicFrame>
          <p:nvGraphicFramePr>
            <p:cNvPr id="46085" name="Object 5"/>
            <p:cNvGraphicFramePr>
              <a:graphicFrameLocks noChangeAspect="1"/>
            </p:cNvGraphicFramePr>
            <p:nvPr/>
          </p:nvGraphicFramePr>
          <p:xfrm>
            <a:off x="1266" y="1056"/>
            <a:ext cx="350" cy="359"/>
          </p:xfrm>
          <a:graphic>
            <a:graphicData uri="http://schemas.openxmlformats.org/presentationml/2006/ole">
              <p:oleObj spid="_x0000_s46085" name="Equation" r:id="rId6" imgW="177480" imgH="215640" progId="Equation.DSMT4">
                <p:embed/>
              </p:oleObj>
            </a:graphicData>
          </a:graphic>
        </p:graphicFrame>
        <p:graphicFrame>
          <p:nvGraphicFramePr>
            <p:cNvPr id="46086" name="Object 6"/>
            <p:cNvGraphicFramePr>
              <a:graphicFrameLocks noChangeAspect="1"/>
            </p:cNvGraphicFramePr>
            <p:nvPr/>
          </p:nvGraphicFramePr>
          <p:xfrm>
            <a:off x="1710" y="1036"/>
            <a:ext cx="380" cy="402"/>
          </p:xfrm>
          <a:graphic>
            <a:graphicData uri="http://schemas.openxmlformats.org/presentationml/2006/ole">
              <p:oleObj spid="_x0000_s46086" name="Equation" r:id="rId7" imgW="190440" imgH="241200" progId="Equation.DSMT4">
                <p:embed/>
              </p:oleObj>
            </a:graphicData>
          </a:graphic>
        </p:graphicFrame>
        <p:graphicFrame>
          <p:nvGraphicFramePr>
            <p:cNvPr id="46087" name="Object 7"/>
            <p:cNvGraphicFramePr>
              <a:graphicFrameLocks noChangeAspect="1"/>
            </p:cNvGraphicFramePr>
            <p:nvPr/>
          </p:nvGraphicFramePr>
          <p:xfrm>
            <a:off x="2190" y="1036"/>
            <a:ext cx="352" cy="384"/>
          </p:xfrm>
          <a:graphic>
            <a:graphicData uri="http://schemas.openxmlformats.org/presentationml/2006/ole">
              <p:oleObj spid="_x0000_s46087" name="Equation" r:id="rId8" imgW="177480" imgH="228600" progId="Equation.DSMT4">
                <p:embed/>
              </p:oleObj>
            </a:graphicData>
          </a:graphic>
        </p:graphicFrame>
      </p:grpSp>
      <p:grpSp>
        <p:nvGrpSpPr>
          <p:cNvPr id="22" name="Group 18"/>
          <p:cNvGrpSpPr>
            <a:grpSpLocks/>
          </p:cNvGrpSpPr>
          <p:nvPr/>
        </p:nvGrpSpPr>
        <p:grpSpPr bwMode="auto">
          <a:xfrm>
            <a:off x="5672138" y="2906713"/>
            <a:ext cx="2514600" cy="2209800"/>
            <a:chOff x="3573" y="999"/>
            <a:chExt cx="1584" cy="1392"/>
          </a:xfrm>
        </p:grpSpPr>
        <p:sp>
          <p:nvSpPr>
            <p:cNvPr id="46145" name="AutoShape 19"/>
            <p:cNvSpPr>
              <a:spLocks noChangeArrowheads="1"/>
            </p:cNvSpPr>
            <p:nvPr/>
          </p:nvSpPr>
          <p:spPr bwMode="auto">
            <a:xfrm>
              <a:off x="3573" y="999"/>
              <a:ext cx="1584" cy="1392"/>
            </a:xfrm>
            <a:prstGeom prst="bevel">
              <a:avLst>
                <a:gd name="adj" fmla="val 12500"/>
              </a:avLst>
            </a:prstGeom>
            <a:solidFill>
              <a:srgbClr val="9F6BFD"/>
            </a:solidFill>
            <a:ln w="9525">
              <a:noFill/>
              <a:miter lim="800000"/>
              <a:headEnd/>
              <a:tailEnd/>
            </a:ln>
          </p:spPr>
          <p:txBody>
            <a:bodyPr wrap="none" anchor="ctr"/>
            <a:lstStyle/>
            <a:p>
              <a:endParaRPr lang="nl-NL"/>
            </a:p>
          </p:txBody>
        </p:sp>
        <p:grpSp>
          <p:nvGrpSpPr>
            <p:cNvPr id="46146" name="Group 20"/>
            <p:cNvGrpSpPr>
              <a:grpSpLocks/>
            </p:cNvGrpSpPr>
            <p:nvPr/>
          </p:nvGrpSpPr>
          <p:grpSpPr bwMode="auto">
            <a:xfrm>
              <a:off x="3696" y="1104"/>
              <a:ext cx="1344" cy="1152"/>
              <a:chOff x="3176" y="2928"/>
              <a:chExt cx="1344" cy="1152"/>
            </a:xfrm>
          </p:grpSpPr>
          <p:sp>
            <p:nvSpPr>
              <p:cNvPr id="46147" name="Rectangle 21"/>
              <p:cNvSpPr>
                <a:spLocks noChangeArrowheads="1"/>
              </p:cNvSpPr>
              <p:nvPr/>
            </p:nvSpPr>
            <p:spPr bwMode="auto">
              <a:xfrm>
                <a:off x="3176" y="2928"/>
                <a:ext cx="336" cy="288"/>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46148" name="Rectangle 22"/>
              <p:cNvSpPr>
                <a:spLocks noChangeArrowheads="1"/>
              </p:cNvSpPr>
              <p:nvPr/>
            </p:nvSpPr>
            <p:spPr bwMode="auto">
              <a:xfrm>
                <a:off x="3512" y="2928"/>
                <a:ext cx="336" cy="288"/>
              </a:xfrm>
              <a:prstGeom prst="rect">
                <a:avLst/>
              </a:prstGeom>
              <a:solidFill>
                <a:srgbClr val="FF0000"/>
              </a:solidFill>
              <a:ln w="9525">
                <a:solidFill>
                  <a:schemeClr val="tx1"/>
                </a:solidFill>
                <a:miter lim="800000"/>
                <a:headEnd/>
                <a:tailEnd/>
              </a:ln>
            </p:spPr>
            <p:txBody>
              <a:bodyPr wrap="none" anchor="ctr"/>
              <a:lstStyle/>
              <a:p>
                <a:endParaRPr lang="nl-NL"/>
              </a:p>
            </p:txBody>
          </p:sp>
          <p:sp>
            <p:nvSpPr>
              <p:cNvPr id="46149" name="Rectangle 23"/>
              <p:cNvSpPr>
                <a:spLocks noChangeArrowheads="1"/>
              </p:cNvSpPr>
              <p:nvPr/>
            </p:nvSpPr>
            <p:spPr bwMode="auto">
              <a:xfrm>
                <a:off x="3848" y="2928"/>
                <a:ext cx="336" cy="288"/>
              </a:xfrm>
              <a:prstGeom prst="rect">
                <a:avLst/>
              </a:prstGeom>
              <a:solidFill>
                <a:srgbClr val="00FF00"/>
              </a:solidFill>
              <a:ln w="9525">
                <a:solidFill>
                  <a:schemeClr val="tx1"/>
                </a:solidFill>
                <a:miter lim="800000"/>
                <a:headEnd/>
                <a:tailEnd/>
              </a:ln>
            </p:spPr>
            <p:txBody>
              <a:bodyPr wrap="none" anchor="ctr"/>
              <a:lstStyle/>
              <a:p>
                <a:endParaRPr lang="nl-NL"/>
              </a:p>
            </p:txBody>
          </p:sp>
          <p:sp>
            <p:nvSpPr>
              <p:cNvPr id="46150" name="Rectangle 24"/>
              <p:cNvSpPr>
                <a:spLocks noChangeArrowheads="1"/>
              </p:cNvSpPr>
              <p:nvPr/>
            </p:nvSpPr>
            <p:spPr bwMode="auto">
              <a:xfrm>
                <a:off x="4184" y="2928"/>
                <a:ext cx="336" cy="288"/>
              </a:xfrm>
              <a:prstGeom prst="rect">
                <a:avLst/>
              </a:prstGeom>
              <a:solidFill>
                <a:srgbClr val="3366FF"/>
              </a:solidFill>
              <a:ln w="9525">
                <a:solidFill>
                  <a:schemeClr val="tx1"/>
                </a:solidFill>
                <a:miter lim="800000"/>
                <a:headEnd/>
                <a:tailEnd/>
              </a:ln>
            </p:spPr>
            <p:txBody>
              <a:bodyPr wrap="none" anchor="ctr"/>
              <a:lstStyle/>
              <a:p>
                <a:endParaRPr lang="nl-NL"/>
              </a:p>
            </p:txBody>
          </p:sp>
          <p:sp>
            <p:nvSpPr>
              <p:cNvPr id="46151" name="Rectangle 25"/>
              <p:cNvSpPr>
                <a:spLocks noChangeArrowheads="1"/>
              </p:cNvSpPr>
              <p:nvPr/>
            </p:nvSpPr>
            <p:spPr bwMode="auto">
              <a:xfrm>
                <a:off x="3176" y="3216"/>
                <a:ext cx="336" cy="288"/>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46152" name="Rectangle 26"/>
              <p:cNvSpPr>
                <a:spLocks noChangeArrowheads="1"/>
              </p:cNvSpPr>
              <p:nvPr/>
            </p:nvSpPr>
            <p:spPr bwMode="auto">
              <a:xfrm>
                <a:off x="3512" y="3216"/>
                <a:ext cx="336" cy="288"/>
              </a:xfrm>
              <a:prstGeom prst="rect">
                <a:avLst/>
              </a:prstGeom>
              <a:solidFill>
                <a:srgbClr val="FF0000"/>
              </a:solidFill>
              <a:ln w="9525">
                <a:solidFill>
                  <a:schemeClr val="tx1"/>
                </a:solidFill>
                <a:miter lim="800000"/>
                <a:headEnd/>
                <a:tailEnd/>
              </a:ln>
            </p:spPr>
            <p:txBody>
              <a:bodyPr wrap="none" anchor="ctr"/>
              <a:lstStyle/>
              <a:p>
                <a:endParaRPr lang="nl-NL"/>
              </a:p>
            </p:txBody>
          </p:sp>
          <p:sp>
            <p:nvSpPr>
              <p:cNvPr id="46153" name="Rectangle 27"/>
              <p:cNvSpPr>
                <a:spLocks noChangeArrowheads="1"/>
              </p:cNvSpPr>
              <p:nvPr/>
            </p:nvSpPr>
            <p:spPr bwMode="auto">
              <a:xfrm>
                <a:off x="3848" y="3216"/>
                <a:ext cx="336" cy="288"/>
              </a:xfrm>
              <a:prstGeom prst="rect">
                <a:avLst/>
              </a:prstGeom>
              <a:solidFill>
                <a:srgbClr val="00FF00"/>
              </a:solidFill>
              <a:ln w="9525">
                <a:solidFill>
                  <a:schemeClr val="tx1"/>
                </a:solidFill>
                <a:miter lim="800000"/>
                <a:headEnd/>
                <a:tailEnd/>
              </a:ln>
            </p:spPr>
            <p:txBody>
              <a:bodyPr wrap="none" anchor="ctr"/>
              <a:lstStyle/>
              <a:p>
                <a:endParaRPr lang="nl-NL"/>
              </a:p>
            </p:txBody>
          </p:sp>
          <p:sp>
            <p:nvSpPr>
              <p:cNvPr id="46154" name="Rectangle 28"/>
              <p:cNvSpPr>
                <a:spLocks noChangeArrowheads="1"/>
              </p:cNvSpPr>
              <p:nvPr/>
            </p:nvSpPr>
            <p:spPr bwMode="auto">
              <a:xfrm>
                <a:off x="4184" y="3216"/>
                <a:ext cx="336" cy="288"/>
              </a:xfrm>
              <a:prstGeom prst="rect">
                <a:avLst/>
              </a:prstGeom>
              <a:solidFill>
                <a:srgbClr val="3366FF"/>
              </a:solidFill>
              <a:ln w="9525">
                <a:solidFill>
                  <a:schemeClr val="tx1"/>
                </a:solidFill>
                <a:miter lim="800000"/>
                <a:headEnd/>
                <a:tailEnd/>
              </a:ln>
            </p:spPr>
            <p:txBody>
              <a:bodyPr wrap="none" anchor="ctr"/>
              <a:lstStyle/>
              <a:p>
                <a:endParaRPr lang="nl-NL"/>
              </a:p>
            </p:txBody>
          </p:sp>
          <p:sp>
            <p:nvSpPr>
              <p:cNvPr id="46155" name="Rectangle 29"/>
              <p:cNvSpPr>
                <a:spLocks noChangeArrowheads="1"/>
              </p:cNvSpPr>
              <p:nvPr/>
            </p:nvSpPr>
            <p:spPr bwMode="auto">
              <a:xfrm>
                <a:off x="3176" y="3504"/>
                <a:ext cx="336" cy="288"/>
              </a:xfrm>
              <a:prstGeom prst="rect">
                <a:avLst/>
              </a:prstGeom>
              <a:solidFill>
                <a:srgbClr val="00F6BB"/>
              </a:solidFill>
              <a:ln w="9525">
                <a:solidFill>
                  <a:schemeClr val="tx1"/>
                </a:solidFill>
                <a:miter lim="800000"/>
                <a:headEnd/>
                <a:tailEnd/>
              </a:ln>
            </p:spPr>
            <p:txBody>
              <a:bodyPr wrap="none" anchor="ctr"/>
              <a:lstStyle/>
              <a:p>
                <a:endParaRPr lang="nl-NL"/>
              </a:p>
            </p:txBody>
          </p:sp>
          <p:sp>
            <p:nvSpPr>
              <p:cNvPr id="46156" name="Rectangle 30"/>
              <p:cNvSpPr>
                <a:spLocks noChangeArrowheads="1"/>
              </p:cNvSpPr>
              <p:nvPr/>
            </p:nvSpPr>
            <p:spPr bwMode="auto">
              <a:xfrm>
                <a:off x="3512" y="3504"/>
                <a:ext cx="336" cy="288"/>
              </a:xfrm>
              <a:prstGeom prst="rect">
                <a:avLst/>
              </a:prstGeom>
              <a:solidFill>
                <a:srgbClr val="FF00FF"/>
              </a:solidFill>
              <a:ln w="9525">
                <a:solidFill>
                  <a:schemeClr val="tx1"/>
                </a:solidFill>
                <a:miter lim="800000"/>
                <a:headEnd/>
                <a:tailEnd/>
              </a:ln>
            </p:spPr>
            <p:txBody>
              <a:bodyPr wrap="none" anchor="ctr"/>
              <a:lstStyle/>
              <a:p>
                <a:endParaRPr lang="nl-NL"/>
              </a:p>
            </p:txBody>
          </p:sp>
          <p:sp>
            <p:nvSpPr>
              <p:cNvPr id="46157" name="Rectangle 31"/>
              <p:cNvSpPr>
                <a:spLocks noChangeArrowheads="1"/>
              </p:cNvSpPr>
              <p:nvPr/>
            </p:nvSpPr>
            <p:spPr bwMode="auto">
              <a:xfrm>
                <a:off x="3848" y="3504"/>
                <a:ext cx="336" cy="288"/>
              </a:xfrm>
              <a:prstGeom prst="rect">
                <a:avLst/>
              </a:prstGeom>
              <a:solidFill>
                <a:srgbClr val="FFFF00"/>
              </a:solidFill>
              <a:ln w="9525">
                <a:solidFill>
                  <a:schemeClr val="tx1"/>
                </a:solidFill>
                <a:miter lim="800000"/>
                <a:headEnd/>
                <a:tailEnd/>
              </a:ln>
            </p:spPr>
            <p:txBody>
              <a:bodyPr wrap="none" anchor="ctr"/>
              <a:lstStyle/>
              <a:p>
                <a:endParaRPr lang="nl-NL"/>
              </a:p>
            </p:txBody>
          </p:sp>
          <p:sp>
            <p:nvSpPr>
              <p:cNvPr id="46158" name="Rectangle 32"/>
              <p:cNvSpPr>
                <a:spLocks noChangeArrowheads="1"/>
              </p:cNvSpPr>
              <p:nvPr/>
            </p:nvSpPr>
            <p:spPr bwMode="auto">
              <a:xfrm>
                <a:off x="4184" y="3504"/>
                <a:ext cx="336" cy="288"/>
              </a:xfrm>
              <a:prstGeom prst="rect">
                <a:avLst/>
              </a:prstGeom>
              <a:solidFill>
                <a:srgbClr val="4D4D4D"/>
              </a:solidFill>
              <a:ln w="9525">
                <a:solidFill>
                  <a:schemeClr val="tx1"/>
                </a:solidFill>
                <a:miter lim="800000"/>
                <a:headEnd/>
                <a:tailEnd/>
              </a:ln>
            </p:spPr>
            <p:txBody>
              <a:bodyPr wrap="none" anchor="ctr"/>
              <a:lstStyle/>
              <a:p>
                <a:endParaRPr lang="nl-NL"/>
              </a:p>
            </p:txBody>
          </p:sp>
          <p:sp>
            <p:nvSpPr>
              <p:cNvPr id="46159" name="Rectangle 33"/>
              <p:cNvSpPr>
                <a:spLocks noChangeArrowheads="1"/>
              </p:cNvSpPr>
              <p:nvPr/>
            </p:nvSpPr>
            <p:spPr bwMode="auto">
              <a:xfrm>
                <a:off x="3176" y="3792"/>
                <a:ext cx="336" cy="288"/>
              </a:xfrm>
              <a:prstGeom prst="rect">
                <a:avLst/>
              </a:prstGeom>
              <a:solidFill>
                <a:srgbClr val="00F6BB"/>
              </a:solidFill>
              <a:ln w="9525">
                <a:solidFill>
                  <a:schemeClr val="tx1"/>
                </a:solidFill>
                <a:miter lim="800000"/>
                <a:headEnd/>
                <a:tailEnd/>
              </a:ln>
            </p:spPr>
            <p:txBody>
              <a:bodyPr wrap="none" anchor="ctr"/>
              <a:lstStyle/>
              <a:p>
                <a:endParaRPr lang="nl-NL"/>
              </a:p>
            </p:txBody>
          </p:sp>
          <p:sp>
            <p:nvSpPr>
              <p:cNvPr id="46160" name="Rectangle 34"/>
              <p:cNvSpPr>
                <a:spLocks noChangeArrowheads="1"/>
              </p:cNvSpPr>
              <p:nvPr/>
            </p:nvSpPr>
            <p:spPr bwMode="auto">
              <a:xfrm>
                <a:off x="3512" y="3792"/>
                <a:ext cx="336" cy="288"/>
              </a:xfrm>
              <a:prstGeom prst="rect">
                <a:avLst/>
              </a:prstGeom>
              <a:solidFill>
                <a:srgbClr val="FF00FF"/>
              </a:solidFill>
              <a:ln w="9525">
                <a:solidFill>
                  <a:schemeClr val="tx1"/>
                </a:solidFill>
                <a:miter lim="800000"/>
                <a:headEnd/>
                <a:tailEnd/>
              </a:ln>
            </p:spPr>
            <p:txBody>
              <a:bodyPr wrap="none" anchor="ctr"/>
              <a:lstStyle/>
              <a:p>
                <a:endParaRPr lang="nl-NL"/>
              </a:p>
            </p:txBody>
          </p:sp>
          <p:sp>
            <p:nvSpPr>
              <p:cNvPr id="46161" name="Rectangle 35"/>
              <p:cNvSpPr>
                <a:spLocks noChangeArrowheads="1"/>
              </p:cNvSpPr>
              <p:nvPr/>
            </p:nvSpPr>
            <p:spPr bwMode="auto">
              <a:xfrm>
                <a:off x="3848" y="3792"/>
                <a:ext cx="336" cy="288"/>
              </a:xfrm>
              <a:prstGeom prst="rect">
                <a:avLst/>
              </a:prstGeom>
              <a:solidFill>
                <a:srgbClr val="FFFF00"/>
              </a:solidFill>
              <a:ln w="9525">
                <a:solidFill>
                  <a:schemeClr val="tx1"/>
                </a:solidFill>
                <a:miter lim="800000"/>
                <a:headEnd/>
                <a:tailEnd/>
              </a:ln>
            </p:spPr>
            <p:txBody>
              <a:bodyPr wrap="none" anchor="ctr"/>
              <a:lstStyle/>
              <a:p>
                <a:endParaRPr lang="nl-NL"/>
              </a:p>
            </p:txBody>
          </p:sp>
          <p:sp>
            <p:nvSpPr>
              <p:cNvPr id="46162" name="Rectangle 36"/>
              <p:cNvSpPr>
                <a:spLocks noChangeArrowheads="1"/>
              </p:cNvSpPr>
              <p:nvPr/>
            </p:nvSpPr>
            <p:spPr bwMode="auto">
              <a:xfrm>
                <a:off x="4184" y="3792"/>
                <a:ext cx="336" cy="288"/>
              </a:xfrm>
              <a:prstGeom prst="rect">
                <a:avLst/>
              </a:prstGeom>
              <a:solidFill>
                <a:srgbClr val="4D4D4D"/>
              </a:solidFill>
              <a:ln w="9525">
                <a:solidFill>
                  <a:schemeClr val="tx1"/>
                </a:solidFill>
                <a:miter lim="800000"/>
                <a:headEnd/>
                <a:tailEnd/>
              </a:ln>
            </p:spPr>
            <p:txBody>
              <a:bodyPr wrap="none" anchor="ctr"/>
              <a:lstStyle/>
              <a:p>
                <a:endParaRPr lang="nl-NL"/>
              </a:p>
            </p:txBody>
          </p:sp>
        </p:grpSp>
      </p:grpSp>
      <p:grpSp>
        <p:nvGrpSpPr>
          <p:cNvPr id="41" name="Group 37"/>
          <p:cNvGrpSpPr>
            <a:grpSpLocks/>
          </p:cNvGrpSpPr>
          <p:nvPr/>
        </p:nvGrpSpPr>
        <p:grpSpPr bwMode="auto">
          <a:xfrm>
            <a:off x="990600" y="2159000"/>
            <a:ext cx="2438400" cy="2971800"/>
            <a:chOff x="624" y="624"/>
            <a:chExt cx="1536" cy="1872"/>
          </a:xfrm>
        </p:grpSpPr>
        <p:grpSp>
          <p:nvGrpSpPr>
            <p:cNvPr id="46133" name="Group 38"/>
            <p:cNvGrpSpPr>
              <a:grpSpLocks/>
            </p:cNvGrpSpPr>
            <p:nvPr/>
          </p:nvGrpSpPr>
          <p:grpSpPr bwMode="auto">
            <a:xfrm>
              <a:off x="626" y="624"/>
              <a:ext cx="622" cy="808"/>
              <a:chOff x="626" y="624"/>
              <a:chExt cx="622" cy="808"/>
            </a:xfrm>
          </p:grpSpPr>
          <p:grpSp>
            <p:nvGrpSpPr>
              <p:cNvPr id="46141" name="Group 39"/>
              <p:cNvGrpSpPr>
                <a:grpSpLocks/>
              </p:cNvGrpSpPr>
              <p:nvPr/>
            </p:nvGrpSpPr>
            <p:grpSpPr bwMode="auto">
              <a:xfrm>
                <a:off x="720" y="624"/>
                <a:ext cx="528" cy="446"/>
                <a:chOff x="720" y="622"/>
                <a:chExt cx="528" cy="446"/>
              </a:xfrm>
            </p:grpSpPr>
            <p:sp>
              <p:nvSpPr>
                <p:cNvPr id="46144" name="Rectangle 40"/>
                <p:cNvSpPr>
                  <a:spLocks noChangeArrowheads="1"/>
                </p:cNvSpPr>
                <p:nvPr/>
              </p:nvSpPr>
              <p:spPr bwMode="auto">
                <a:xfrm>
                  <a:off x="720" y="662"/>
                  <a:ext cx="528" cy="406"/>
                </a:xfrm>
                <a:prstGeom prst="rect">
                  <a:avLst/>
                </a:prstGeom>
                <a:solidFill>
                  <a:schemeClr val="bg1"/>
                </a:solidFill>
                <a:ln w="9525">
                  <a:solidFill>
                    <a:schemeClr val="tx1"/>
                  </a:solidFill>
                  <a:miter lim="800000"/>
                  <a:headEnd/>
                  <a:tailEnd/>
                </a:ln>
              </p:spPr>
              <p:txBody>
                <a:bodyPr wrap="none" anchor="ctr"/>
                <a:lstStyle/>
                <a:p>
                  <a:endParaRPr lang="nl-NL"/>
                </a:p>
              </p:txBody>
            </p:sp>
            <p:graphicFrame>
              <p:nvGraphicFramePr>
                <p:cNvPr id="46088" name="Object 8"/>
                <p:cNvGraphicFramePr>
                  <a:graphicFrameLocks noChangeAspect="1"/>
                </p:cNvGraphicFramePr>
                <p:nvPr/>
              </p:nvGraphicFramePr>
              <p:xfrm>
                <a:off x="816" y="622"/>
                <a:ext cx="327" cy="411"/>
              </p:xfrm>
              <a:graphic>
                <a:graphicData uri="http://schemas.openxmlformats.org/presentationml/2006/ole">
                  <p:oleObj spid="_x0000_s46088" name="Equation" r:id="rId9" imgW="164880" imgH="228600" progId="Equation.DSMT4">
                    <p:embed/>
                  </p:oleObj>
                </a:graphicData>
              </a:graphic>
            </p:graphicFrame>
          </p:grpSp>
          <p:grpSp>
            <p:nvGrpSpPr>
              <p:cNvPr id="46142" name="Group 42"/>
              <p:cNvGrpSpPr>
                <a:grpSpLocks/>
              </p:cNvGrpSpPr>
              <p:nvPr/>
            </p:nvGrpSpPr>
            <p:grpSpPr bwMode="auto">
              <a:xfrm>
                <a:off x="626" y="990"/>
                <a:ext cx="528" cy="442"/>
                <a:chOff x="626" y="990"/>
                <a:chExt cx="528" cy="442"/>
              </a:xfrm>
            </p:grpSpPr>
            <p:sp>
              <p:nvSpPr>
                <p:cNvPr id="46143" name="Rectangle 43"/>
                <p:cNvSpPr>
                  <a:spLocks noChangeArrowheads="1"/>
                </p:cNvSpPr>
                <p:nvPr/>
              </p:nvSpPr>
              <p:spPr bwMode="auto">
                <a:xfrm>
                  <a:off x="626" y="1048"/>
                  <a:ext cx="528" cy="384"/>
                </a:xfrm>
                <a:prstGeom prst="rect">
                  <a:avLst/>
                </a:prstGeom>
                <a:solidFill>
                  <a:schemeClr val="bg1"/>
                </a:solidFill>
                <a:ln w="9525">
                  <a:solidFill>
                    <a:schemeClr val="tx1"/>
                  </a:solidFill>
                  <a:miter lim="800000"/>
                  <a:headEnd/>
                  <a:tailEnd/>
                </a:ln>
              </p:spPr>
              <p:txBody>
                <a:bodyPr wrap="none" anchor="ctr"/>
                <a:lstStyle/>
                <a:p>
                  <a:endParaRPr lang="nl-NL"/>
                </a:p>
              </p:txBody>
            </p:sp>
            <p:graphicFrame>
              <p:nvGraphicFramePr>
                <p:cNvPr id="46089" name="Object 9"/>
                <p:cNvGraphicFramePr>
                  <a:graphicFrameLocks noChangeAspect="1"/>
                </p:cNvGraphicFramePr>
                <p:nvPr/>
              </p:nvGraphicFramePr>
              <p:xfrm>
                <a:off x="702" y="990"/>
                <a:ext cx="376" cy="403"/>
              </p:xfrm>
              <a:graphic>
                <a:graphicData uri="http://schemas.openxmlformats.org/presentationml/2006/ole">
                  <p:oleObj spid="_x0000_s46089" name="Equation" r:id="rId10" imgW="177480" imgH="203040" progId="Equation.DSMT4">
                    <p:embed/>
                  </p:oleObj>
                </a:graphicData>
              </a:graphic>
            </p:graphicFrame>
          </p:grpSp>
        </p:grpSp>
        <p:grpSp>
          <p:nvGrpSpPr>
            <p:cNvPr id="46134" name="Group 45"/>
            <p:cNvGrpSpPr>
              <a:grpSpLocks/>
            </p:cNvGrpSpPr>
            <p:nvPr/>
          </p:nvGrpSpPr>
          <p:grpSpPr bwMode="auto">
            <a:xfrm>
              <a:off x="624" y="1593"/>
              <a:ext cx="1536" cy="903"/>
              <a:chOff x="624" y="1593"/>
              <a:chExt cx="1536" cy="903"/>
            </a:xfrm>
          </p:grpSpPr>
          <p:sp>
            <p:nvSpPr>
              <p:cNvPr id="46135" name="Rectangle 46"/>
              <p:cNvSpPr>
                <a:spLocks noChangeArrowheads="1"/>
              </p:cNvSpPr>
              <p:nvPr/>
            </p:nvSpPr>
            <p:spPr bwMode="auto">
              <a:xfrm>
                <a:off x="1104" y="1602"/>
                <a:ext cx="480" cy="384"/>
              </a:xfrm>
              <a:prstGeom prst="rect">
                <a:avLst/>
              </a:prstGeom>
              <a:solidFill>
                <a:srgbClr val="FF00FF"/>
              </a:solidFill>
              <a:ln w="9525">
                <a:solidFill>
                  <a:schemeClr val="tx1"/>
                </a:solidFill>
                <a:miter lim="800000"/>
                <a:headEnd/>
                <a:tailEnd/>
              </a:ln>
            </p:spPr>
            <p:txBody>
              <a:bodyPr wrap="none" anchor="ctr"/>
              <a:lstStyle/>
              <a:p>
                <a:endParaRPr lang="nl-NL"/>
              </a:p>
            </p:txBody>
          </p:sp>
          <p:sp>
            <p:nvSpPr>
              <p:cNvPr id="46136" name="Rectangle 47"/>
              <p:cNvSpPr>
                <a:spLocks noChangeArrowheads="1"/>
              </p:cNvSpPr>
              <p:nvPr/>
            </p:nvSpPr>
            <p:spPr bwMode="auto">
              <a:xfrm>
                <a:off x="1584" y="1602"/>
                <a:ext cx="480" cy="384"/>
              </a:xfrm>
              <a:prstGeom prst="rect">
                <a:avLst/>
              </a:prstGeom>
              <a:solidFill>
                <a:srgbClr val="FFFF00"/>
              </a:solidFill>
              <a:ln w="9525">
                <a:solidFill>
                  <a:schemeClr val="tx1"/>
                </a:solidFill>
                <a:miter lim="800000"/>
                <a:headEnd/>
                <a:tailEnd/>
              </a:ln>
            </p:spPr>
            <p:txBody>
              <a:bodyPr wrap="none" anchor="ctr"/>
              <a:lstStyle/>
              <a:p>
                <a:endParaRPr lang="nl-NL"/>
              </a:p>
            </p:txBody>
          </p:sp>
          <p:sp>
            <p:nvSpPr>
              <p:cNvPr id="46137" name="Rectangle 48"/>
              <p:cNvSpPr>
                <a:spLocks noChangeArrowheads="1"/>
              </p:cNvSpPr>
              <p:nvPr/>
            </p:nvSpPr>
            <p:spPr bwMode="auto">
              <a:xfrm>
                <a:off x="624" y="1602"/>
                <a:ext cx="480" cy="384"/>
              </a:xfrm>
              <a:prstGeom prst="rect">
                <a:avLst/>
              </a:prstGeom>
              <a:solidFill>
                <a:srgbClr val="00F6BB"/>
              </a:solidFill>
              <a:ln w="9525">
                <a:solidFill>
                  <a:schemeClr val="tx1"/>
                </a:solidFill>
                <a:miter lim="800000"/>
                <a:headEnd/>
                <a:tailEnd/>
              </a:ln>
            </p:spPr>
            <p:txBody>
              <a:bodyPr wrap="none" anchor="ctr"/>
              <a:lstStyle/>
              <a:p>
                <a:endParaRPr lang="nl-NL"/>
              </a:p>
            </p:txBody>
          </p:sp>
          <p:graphicFrame>
            <p:nvGraphicFramePr>
              <p:cNvPr id="46090" name="Object 10"/>
              <p:cNvGraphicFramePr>
                <a:graphicFrameLocks noChangeAspect="1"/>
              </p:cNvGraphicFramePr>
              <p:nvPr/>
            </p:nvGraphicFramePr>
            <p:xfrm>
              <a:off x="720" y="1593"/>
              <a:ext cx="350" cy="380"/>
            </p:xfrm>
            <a:graphic>
              <a:graphicData uri="http://schemas.openxmlformats.org/presentationml/2006/ole">
                <p:oleObj spid="_x0000_s46090" name="Equation" r:id="rId11" imgW="177480" imgH="228600" progId="Equation.DSMT4">
                  <p:embed/>
                </p:oleObj>
              </a:graphicData>
            </a:graphic>
          </p:graphicFrame>
          <p:graphicFrame>
            <p:nvGraphicFramePr>
              <p:cNvPr id="46091" name="Object 11"/>
              <p:cNvGraphicFramePr>
                <a:graphicFrameLocks noChangeAspect="1"/>
              </p:cNvGraphicFramePr>
              <p:nvPr/>
            </p:nvGraphicFramePr>
            <p:xfrm>
              <a:off x="1164" y="1593"/>
              <a:ext cx="380" cy="423"/>
            </p:xfrm>
            <a:graphic>
              <a:graphicData uri="http://schemas.openxmlformats.org/presentationml/2006/ole">
                <p:oleObj spid="_x0000_s46091" name="Equation" r:id="rId12" imgW="190440" imgH="253800" progId="Equation.DSMT4">
                  <p:embed/>
                </p:oleObj>
              </a:graphicData>
            </a:graphic>
          </p:graphicFrame>
          <p:graphicFrame>
            <p:nvGraphicFramePr>
              <p:cNvPr id="46092" name="Object 12"/>
              <p:cNvGraphicFramePr>
                <a:graphicFrameLocks noChangeAspect="1"/>
              </p:cNvGraphicFramePr>
              <p:nvPr/>
            </p:nvGraphicFramePr>
            <p:xfrm>
              <a:off x="1644" y="1593"/>
              <a:ext cx="352" cy="405"/>
            </p:xfrm>
            <a:graphic>
              <a:graphicData uri="http://schemas.openxmlformats.org/presentationml/2006/ole">
                <p:oleObj spid="_x0000_s46092" name="Equation" r:id="rId13" imgW="177480" imgH="241200" progId="Equation.DSMT4">
                  <p:embed/>
                </p:oleObj>
              </a:graphicData>
            </a:graphic>
          </p:graphicFrame>
          <p:sp>
            <p:nvSpPr>
              <p:cNvPr id="46138" name="Rectangle 52"/>
              <p:cNvSpPr>
                <a:spLocks noChangeArrowheads="1"/>
              </p:cNvSpPr>
              <p:nvPr/>
            </p:nvSpPr>
            <p:spPr bwMode="auto">
              <a:xfrm>
                <a:off x="1200" y="2107"/>
                <a:ext cx="480" cy="384"/>
              </a:xfrm>
              <a:prstGeom prst="rect">
                <a:avLst/>
              </a:prstGeom>
              <a:solidFill>
                <a:srgbClr val="FF00FF"/>
              </a:solidFill>
              <a:ln w="9525">
                <a:solidFill>
                  <a:schemeClr val="tx1"/>
                </a:solidFill>
                <a:miter lim="800000"/>
                <a:headEnd/>
                <a:tailEnd/>
              </a:ln>
            </p:spPr>
            <p:txBody>
              <a:bodyPr wrap="none" anchor="ctr"/>
              <a:lstStyle/>
              <a:p>
                <a:endParaRPr lang="nl-NL"/>
              </a:p>
            </p:txBody>
          </p:sp>
          <p:sp>
            <p:nvSpPr>
              <p:cNvPr id="46139" name="Rectangle 53"/>
              <p:cNvSpPr>
                <a:spLocks noChangeArrowheads="1"/>
              </p:cNvSpPr>
              <p:nvPr/>
            </p:nvSpPr>
            <p:spPr bwMode="auto">
              <a:xfrm>
                <a:off x="1680" y="2107"/>
                <a:ext cx="480" cy="384"/>
              </a:xfrm>
              <a:prstGeom prst="rect">
                <a:avLst/>
              </a:prstGeom>
              <a:solidFill>
                <a:srgbClr val="FFFF00"/>
              </a:solidFill>
              <a:ln w="9525">
                <a:solidFill>
                  <a:schemeClr val="tx1"/>
                </a:solidFill>
                <a:miter lim="800000"/>
                <a:headEnd/>
                <a:tailEnd/>
              </a:ln>
            </p:spPr>
            <p:txBody>
              <a:bodyPr wrap="none" anchor="ctr"/>
              <a:lstStyle/>
              <a:p>
                <a:endParaRPr lang="nl-NL"/>
              </a:p>
            </p:txBody>
          </p:sp>
          <p:sp>
            <p:nvSpPr>
              <p:cNvPr id="46140" name="Rectangle 54"/>
              <p:cNvSpPr>
                <a:spLocks noChangeArrowheads="1"/>
              </p:cNvSpPr>
              <p:nvPr/>
            </p:nvSpPr>
            <p:spPr bwMode="auto">
              <a:xfrm>
                <a:off x="720" y="2107"/>
                <a:ext cx="480" cy="384"/>
              </a:xfrm>
              <a:prstGeom prst="rect">
                <a:avLst/>
              </a:prstGeom>
              <a:solidFill>
                <a:srgbClr val="00F6BB"/>
              </a:solidFill>
              <a:ln w="9525">
                <a:solidFill>
                  <a:schemeClr val="tx1"/>
                </a:solidFill>
                <a:miter lim="800000"/>
                <a:headEnd/>
                <a:tailEnd/>
              </a:ln>
            </p:spPr>
            <p:txBody>
              <a:bodyPr wrap="none" anchor="ctr"/>
              <a:lstStyle/>
              <a:p>
                <a:endParaRPr lang="nl-NL"/>
              </a:p>
            </p:txBody>
          </p:sp>
          <p:graphicFrame>
            <p:nvGraphicFramePr>
              <p:cNvPr id="46093" name="Object 13"/>
              <p:cNvGraphicFramePr>
                <a:graphicFrameLocks noChangeAspect="1"/>
              </p:cNvGraphicFramePr>
              <p:nvPr/>
            </p:nvGraphicFramePr>
            <p:xfrm>
              <a:off x="864" y="2094"/>
              <a:ext cx="325" cy="359"/>
            </p:xfrm>
            <a:graphic>
              <a:graphicData uri="http://schemas.openxmlformats.org/presentationml/2006/ole">
                <p:oleObj spid="_x0000_s46093" name="Equation" r:id="rId14" imgW="164880" imgH="215640" progId="Equation.DSMT4">
                  <p:embed/>
                </p:oleObj>
              </a:graphicData>
            </a:graphic>
          </p:graphicFrame>
          <p:graphicFrame>
            <p:nvGraphicFramePr>
              <p:cNvPr id="46094" name="Object 14"/>
              <p:cNvGraphicFramePr>
                <a:graphicFrameLocks noChangeAspect="1"/>
              </p:cNvGraphicFramePr>
              <p:nvPr/>
            </p:nvGraphicFramePr>
            <p:xfrm>
              <a:off x="1296" y="2094"/>
              <a:ext cx="380" cy="402"/>
            </p:xfrm>
            <a:graphic>
              <a:graphicData uri="http://schemas.openxmlformats.org/presentationml/2006/ole">
                <p:oleObj spid="_x0000_s46094" name="Equation" r:id="rId15" imgW="190440" imgH="241200" progId="Equation.DSMT4">
                  <p:embed/>
                </p:oleObj>
              </a:graphicData>
            </a:graphic>
          </p:graphicFrame>
          <p:graphicFrame>
            <p:nvGraphicFramePr>
              <p:cNvPr id="46095" name="Object 15"/>
              <p:cNvGraphicFramePr>
                <a:graphicFrameLocks noChangeAspect="1"/>
              </p:cNvGraphicFramePr>
              <p:nvPr/>
            </p:nvGraphicFramePr>
            <p:xfrm>
              <a:off x="1776" y="2094"/>
              <a:ext cx="352" cy="384"/>
            </p:xfrm>
            <a:graphic>
              <a:graphicData uri="http://schemas.openxmlformats.org/presentationml/2006/ole">
                <p:oleObj spid="_x0000_s46095" name="Equation" r:id="rId16" imgW="177480" imgH="228600" progId="Equation.DSMT4">
                  <p:embed/>
                </p:oleObj>
              </a:graphicData>
            </a:graphic>
          </p:graphicFrame>
        </p:grpSp>
      </p:grpSp>
      <p:grpSp>
        <p:nvGrpSpPr>
          <p:cNvPr id="62" name="Group 58"/>
          <p:cNvGrpSpPr>
            <a:grpSpLocks/>
          </p:cNvGrpSpPr>
          <p:nvPr/>
        </p:nvGrpSpPr>
        <p:grpSpPr bwMode="auto">
          <a:xfrm>
            <a:off x="3276600" y="3621088"/>
            <a:ext cx="990600" cy="1503362"/>
            <a:chOff x="2064" y="1545"/>
            <a:chExt cx="624" cy="947"/>
          </a:xfrm>
        </p:grpSpPr>
        <p:sp>
          <p:nvSpPr>
            <p:cNvPr id="46131" name="Rectangle 59"/>
            <p:cNvSpPr>
              <a:spLocks noChangeArrowheads="1"/>
            </p:cNvSpPr>
            <p:nvPr/>
          </p:nvSpPr>
          <p:spPr bwMode="auto">
            <a:xfrm>
              <a:off x="2064" y="1603"/>
              <a:ext cx="528" cy="382"/>
            </a:xfrm>
            <a:prstGeom prst="rect">
              <a:avLst/>
            </a:prstGeom>
            <a:solidFill>
              <a:srgbClr val="4D4D4D"/>
            </a:solidFill>
            <a:ln w="9525">
              <a:solidFill>
                <a:schemeClr val="tx1"/>
              </a:solidFill>
              <a:miter lim="800000"/>
              <a:headEnd/>
              <a:tailEnd/>
            </a:ln>
          </p:spPr>
          <p:txBody>
            <a:bodyPr wrap="none" anchor="ctr"/>
            <a:lstStyle/>
            <a:p>
              <a:endParaRPr lang="nl-NL"/>
            </a:p>
          </p:txBody>
        </p:sp>
        <p:graphicFrame>
          <p:nvGraphicFramePr>
            <p:cNvPr id="46096" name="Object 16"/>
            <p:cNvGraphicFramePr>
              <a:graphicFrameLocks noChangeAspect="1"/>
            </p:cNvGraphicFramePr>
            <p:nvPr/>
          </p:nvGraphicFramePr>
          <p:xfrm>
            <a:off x="2170" y="1545"/>
            <a:ext cx="376" cy="397"/>
          </p:xfrm>
          <a:graphic>
            <a:graphicData uri="http://schemas.openxmlformats.org/presentationml/2006/ole">
              <p:oleObj spid="_x0000_s46096" name="Equation" r:id="rId17" imgW="177480" imgH="203040" progId="Equation.DSMT4">
                <p:embed/>
              </p:oleObj>
            </a:graphicData>
          </a:graphic>
        </p:graphicFrame>
        <p:sp>
          <p:nvSpPr>
            <p:cNvPr id="46132" name="Rectangle 61"/>
            <p:cNvSpPr>
              <a:spLocks noChangeArrowheads="1"/>
            </p:cNvSpPr>
            <p:nvPr/>
          </p:nvSpPr>
          <p:spPr bwMode="auto">
            <a:xfrm>
              <a:off x="2160" y="2108"/>
              <a:ext cx="528" cy="384"/>
            </a:xfrm>
            <a:prstGeom prst="rect">
              <a:avLst/>
            </a:prstGeom>
            <a:solidFill>
              <a:srgbClr val="4D4D4D"/>
            </a:solidFill>
            <a:ln w="9525">
              <a:solidFill>
                <a:schemeClr val="tx1"/>
              </a:solidFill>
              <a:miter lim="800000"/>
              <a:headEnd/>
              <a:tailEnd/>
            </a:ln>
          </p:spPr>
          <p:txBody>
            <a:bodyPr wrap="none" anchor="ctr"/>
            <a:lstStyle/>
            <a:p>
              <a:endParaRPr lang="nl-NL"/>
            </a:p>
          </p:txBody>
        </p:sp>
        <p:graphicFrame>
          <p:nvGraphicFramePr>
            <p:cNvPr id="46097" name="Object 17"/>
            <p:cNvGraphicFramePr>
              <a:graphicFrameLocks noChangeAspect="1"/>
            </p:cNvGraphicFramePr>
            <p:nvPr/>
          </p:nvGraphicFramePr>
          <p:xfrm>
            <a:off x="2266" y="2077"/>
            <a:ext cx="327" cy="411"/>
          </p:xfrm>
          <a:graphic>
            <a:graphicData uri="http://schemas.openxmlformats.org/presentationml/2006/ole">
              <p:oleObj spid="_x0000_s46097" name="Equation" r:id="rId18" imgW="164880" imgH="228600" progId="Equation.DSMT4">
                <p:embed/>
              </p:oleObj>
            </a:graphicData>
          </a:graphic>
        </p:graphicFrame>
      </p:grpSp>
      <p:sp>
        <p:nvSpPr>
          <p:cNvPr id="68" name="Text Box 117"/>
          <p:cNvSpPr txBox="1">
            <a:spLocks noChangeArrowheads="1"/>
          </p:cNvSpPr>
          <p:nvPr/>
        </p:nvSpPr>
        <p:spPr bwMode="auto">
          <a:xfrm>
            <a:off x="609600" y="5334000"/>
            <a:ext cx="2973388" cy="523875"/>
          </a:xfrm>
          <a:prstGeom prst="rect">
            <a:avLst/>
          </a:prstGeom>
          <a:noFill/>
          <a:ln w="9525">
            <a:noFill/>
            <a:miter lim="800000"/>
            <a:headEnd/>
            <a:tailEnd/>
          </a:ln>
        </p:spPr>
        <p:txBody>
          <a:bodyPr wrap="none">
            <a:spAutoFit/>
          </a:bodyPr>
          <a:lstStyle/>
          <a:p>
            <a:r>
              <a:rPr lang="en-US" sz="2800">
                <a:solidFill>
                  <a:srgbClr val="002060"/>
                </a:solidFill>
                <a:latin typeface="Arial Unicode MS" pitchFamily="34" charset="-128"/>
              </a:rPr>
              <a:t>×   3  generations</a:t>
            </a:r>
          </a:p>
        </p:txBody>
      </p:sp>
      <p:grpSp>
        <p:nvGrpSpPr>
          <p:cNvPr id="69" name="Group 118"/>
          <p:cNvGrpSpPr>
            <a:grpSpLocks/>
          </p:cNvGrpSpPr>
          <p:nvPr/>
        </p:nvGrpSpPr>
        <p:grpSpPr bwMode="auto">
          <a:xfrm>
            <a:off x="457200" y="2159000"/>
            <a:ext cx="2438400" cy="2957513"/>
            <a:chOff x="288" y="624"/>
            <a:chExt cx="1536" cy="1863"/>
          </a:xfrm>
        </p:grpSpPr>
        <p:grpSp>
          <p:nvGrpSpPr>
            <p:cNvPr id="46119" name="Group 119"/>
            <p:cNvGrpSpPr>
              <a:grpSpLocks/>
            </p:cNvGrpSpPr>
            <p:nvPr/>
          </p:nvGrpSpPr>
          <p:grpSpPr bwMode="auto">
            <a:xfrm>
              <a:off x="290" y="624"/>
              <a:ext cx="622" cy="808"/>
              <a:chOff x="626" y="624"/>
              <a:chExt cx="622" cy="808"/>
            </a:xfrm>
          </p:grpSpPr>
          <p:grpSp>
            <p:nvGrpSpPr>
              <p:cNvPr id="46127" name="Group 120"/>
              <p:cNvGrpSpPr>
                <a:grpSpLocks/>
              </p:cNvGrpSpPr>
              <p:nvPr/>
            </p:nvGrpSpPr>
            <p:grpSpPr bwMode="auto">
              <a:xfrm>
                <a:off x="720" y="624"/>
                <a:ext cx="528" cy="446"/>
                <a:chOff x="720" y="622"/>
                <a:chExt cx="528" cy="446"/>
              </a:xfrm>
            </p:grpSpPr>
            <p:sp>
              <p:nvSpPr>
                <p:cNvPr id="46130" name="Rectangle 121"/>
                <p:cNvSpPr>
                  <a:spLocks noChangeArrowheads="1"/>
                </p:cNvSpPr>
                <p:nvPr/>
              </p:nvSpPr>
              <p:spPr bwMode="auto">
                <a:xfrm>
                  <a:off x="720" y="662"/>
                  <a:ext cx="528" cy="406"/>
                </a:xfrm>
                <a:prstGeom prst="rect">
                  <a:avLst/>
                </a:prstGeom>
                <a:solidFill>
                  <a:schemeClr val="bg1"/>
                </a:solidFill>
                <a:ln w="9525">
                  <a:solidFill>
                    <a:schemeClr val="tx1"/>
                  </a:solidFill>
                  <a:miter lim="800000"/>
                  <a:headEnd/>
                  <a:tailEnd/>
                </a:ln>
              </p:spPr>
              <p:txBody>
                <a:bodyPr wrap="none" anchor="ctr"/>
                <a:lstStyle/>
                <a:p>
                  <a:endParaRPr lang="nl-NL"/>
                </a:p>
              </p:txBody>
            </p:sp>
            <p:graphicFrame>
              <p:nvGraphicFramePr>
                <p:cNvPr id="46098" name="Object 18"/>
                <p:cNvGraphicFramePr>
                  <a:graphicFrameLocks noChangeAspect="1"/>
                </p:cNvGraphicFramePr>
                <p:nvPr/>
              </p:nvGraphicFramePr>
              <p:xfrm>
                <a:off x="816" y="622"/>
                <a:ext cx="327" cy="411"/>
              </p:xfrm>
              <a:graphic>
                <a:graphicData uri="http://schemas.openxmlformats.org/presentationml/2006/ole">
                  <p:oleObj spid="_x0000_s46098" name="Equation" r:id="rId19" imgW="164880" imgH="228600" progId="Equation.DSMT4">
                    <p:embed/>
                  </p:oleObj>
                </a:graphicData>
              </a:graphic>
            </p:graphicFrame>
          </p:grpSp>
          <p:grpSp>
            <p:nvGrpSpPr>
              <p:cNvPr id="46128" name="Group 123"/>
              <p:cNvGrpSpPr>
                <a:grpSpLocks/>
              </p:cNvGrpSpPr>
              <p:nvPr/>
            </p:nvGrpSpPr>
            <p:grpSpPr bwMode="auto">
              <a:xfrm>
                <a:off x="626" y="990"/>
                <a:ext cx="528" cy="442"/>
                <a:chOff x="626" y="990"/>
                <a:chExt cx="528" cy="442"/>
              </a:xfrm>
            </p:grpSpPr>
            <p:sp>
              <p:nvSpPr>
                <p:cNvPr id="46129" name="Rectangle 124"/>
                <p:cNvSpPr>
                  <a:spLocks noChangeArrowheads="1"/>
                </p:cNvSpPr>
                <p:nvPr/>
              </p:nvSpPr>
              <p:spPr bwMode="auto">
                <a:xfrm>
                  <a:off x="626" y="1048"/>
                  <a:ext cx="528" cy="384"/>
                </a:xfrm>
                <a:prstGeom prst="rect">
                  <a:avLst/>
                </a:prstGeom>
                <a:solidFill>
                  <a:schemeClr val="bg1"/>
                </a:solidFill>
                <a:ln w="9525">
                  <a:solidFill>
                    <a:schemeClr val="tx1"/>
                  </a:solidFill>
                  <a:miter lim="800000"/>
                  <a:headEnd/>
                  <a:tailEnd/>
                </a:ln>
              </p:spPr>
              <p:txBody>
                <a:bodyPr wrap="none" anchor="ctr"/>
                <a:lstStyle/>
                <a:p>
                  <a:endParaRPr lang="nl-NL"/>
                </a:p>
              </p:txBody>
            </p:sp>
            <p:graphicFrame>
              <p:nvGraphicFramePr>
                <p:cNvPr id="46099" name="Object 19"/>
                <p:cNvGraphicFramePr>
                  <a:graphicFrameLocks noChangeAspect="1"/>
                </p:cNvGraphicFramePr>
                <p:nvPr/>
              </p:nvGraphicFramePr>
              <p:xfrm>
                <a:off x="702" y="990"/>
                <a:ext cx="376" cy="403"/>
              </p:xfrm>
              <a:graphic>
                <a:graphicData uri="http://schemas.openxmlformats.org/presentationml/2006/ole">
                  <p:oleObj spid="_x0000_s46099" name="Equation" r:id="rId20" imgW="177480" imgH="203040" progId="Equation.DSMT4">
                    <p:embed/>
                  </p:oleObj>
                </a:graphicData>
              </a:graphic>
            </p:graphicFrame>
          </p:grpSp>
        </p:grpSp>
        <p:grpSp>
          <p:nvGrpSpPr>
            <p:cNvPr id="46120" name="Group 126"/>
            <p:cNvGrpSpPr>
              <a:grpSpLocks/>
            </p:cNvGrpSpPr>
            <p:nvPr/>
          </p:nvGrpSpPr>
          <p:grpSpPr bwMode="auto">
            <a:xfrm>
              <a:off x="288" y="1584"/>
              <a:ext cx="1536" cy="903"/>
              <a:chOff x="624" y="1593"/>
              <a:chExt cx="1536" cy="903"/>
            </a:xfrm>
          </p:grpSpPr>
          <p:sp>
            <p:nvSpPr>
              <p:cNvPr id="46121" name="Rectangle 127"/>
              <p:cNvSpPr>
                <a:spLocks noChangeArrowheads="1"/>
              </p:cNvSpPr>
              <p:nvPr/>
            </p:nvSpPr>
            <p:spPr bwMode="auto">
              <a:xfrm>
                <a:off x="1104" y="1602"/>
                <a:ext cx="480" cy="384"/>
              </a:xfrm>
              <a:prstGeom prst="rect">
                <a:avLst/>
              </a:prstGeom>
              <a:solidFill>
                <a:srgbClr val="FF00FF"/>
              </a:solidFill>
              <a:ln w="9525">
                <a:solidFill>
                  <a:schemeClr val="tx1"/>
                </a:solidFill>
                <a:miter lim="800000"/>
                <a:headEnd/>
                <a:tailEnd/>
              </a:ln>
            </p:spPr>
            <p:txBody>
              <a:bodyPr wrap="none" anchor="ctr"/>
              <a:lstStyle/>
              <a:p>
                <a:endParaRPr lang="nl-NL"/>
              </a:p>
            </p:txBody>
          </p:sp>
          <p:sp>
            <p:nvSpPr>
              <p:cNvPr id="46122" name="Rectangle 128"/>
              <p:cNvSpPr>
                <a:spLocks noChangeArrowheads="1"/>
              </p:cNvSpPr>
              <p:nvPr/>
            </p:nvSpPr>
            <p:spPr bwMode="auto">
              <a:xfrm>
                <a:off x="1584" y="1602"/>
                <a:ext cx="480" cy="384"/>
              </a:xfrm>
              <a:prstGeom prst="rect">
                <a:avLst/>
              </a:prstGeom>
              <a:solidFill>
                <a:srgbClr val="FFFF00"/>
              </a:solidFill>
              <a:ln w="9525">
                <a:solidFill>
                  <a:schemeClr val="tx1"/>
                </a:solidFill>
                <a:miter lim="800000"/>
                <a:headEnd/>
                <a:tailEnd/>
              </a:ln>
            </p:spPr>
            <p:txBody>
              <a:bodyPr wrap="none" anchor="ctr"/>
              <a:lstStyle/>
              <a:p>
                <a:endParaRPr lang="nl-NL"/>
              </a:p>
            </p:txBody>
          </p:sp>
          <p:sp>
            <p:nvSpPr>
              <p:cNvPr id="46123" name="Rectangle 129"/>
              <p:cNvSpPr>
                <a:spLocks noChangeArrowheads="1"/>
              </p:cNvSpPr>
              <p:nvPr/>
            </p:nvSpPr>
            <p:spPr bwMode="auto">
              <a:xfrm>
                <a:off x="624" y="1602"/>
                <a:ext cx="480" cy="384"/>
              </a:xfrm>
              <a:prstGeom prst="rect">
                <a:avLst/>
              </a:prstGeom>
              <a:solidFill>
                <a:srgbClr val="00F6BB"/>
              </a:solidFill>
              <a:ln w="9525">
                <a:solidFill>
                  <a:schemeClr val="tx1"/>
                </a:solidFill>
                <a:miter lim="800000"/>
                <a:headEnd/>
                <a:tailEnd/>
              </a:ln>
            </p:spPr>
            <p:txBody>
              <a:bodyPr wrap="none" anchor="ctr"/>
              <a:lstStyle/>
              <a:p>
                <a:endParaRPr lang="nl-NL"/>
              </a:p>
            </p:txBody>
          </p:sp>
          <p:graphicFrame>
            <p:nvGraphicFramePr>
              <p:cNvPr id="46100" name="Object 20"/>
              <p:cNvGraphicFramePr>
                <a:graphicFrameLocks noChangeAspect="1"/>
              </p:cNvGraphicFramePr>
              <p:nvPr/>
            </p:nvGraphicFramePr>
            <p:xfrm>
              <a:off x="720" y="1593"/>
              <a:ext cx="350" cy="380"/>
            </p:xfrm>
            <a:graphic>
              <a:graphicData uri="http://schemas.openxmlformats.org/presentationml/2006/ole">
                <p:oleObj spid="_x0000_s46100" name="Equation" r:id="rId21" imgW="177480" imgH="228600" progId="Equation.DSMT4">
                  <p:embed/>
                </p:oleObj>
              </a:graphicData>
            </a:graphic>
          </p:graphicFrame>
          <p:graphicFrame>
            <p:nvGraphicFramePr>
              <p:cNvPr id="46101" name="Object 21"/>
              <p:cNvGraphicFramePr>
                <a:graphicFrameLocks noChangeAspect="1"/>
              </p:cNvGraphicFramePr>
              <p:nvPr/>
            </p:nvGraphicFramePr>
            <p:xfrm>
              <a:off x="1164" y="1593"/>
              <a:ext cx="380" cy="423"/>
            </p:xfrm>
            <a:graphic>
              <a:graphicData uri="http://schemas.openxmlformats.org/presentationml/2006/ole">
                <p:oleObj spid="_x0000_s46101" name="Equation" r:id="rId22" imgW="190440" imgH="253800" progId="Equation.DSMT4">
                  <p:embed/>
                </p:oleObj>
              </a:graphicData>
            </a:graphic>
          </p:graphicFrame>
          <p:graphicFrame>
            <p:nvGraphicFramePr>
              <p:cNvPr id="46102" name="Object 22"/>
              <p:cNvGraphicFramePr>
                <a:graphicFrameLocks noChangeAspect="1"/>
              </p:cNvGraphicFramePr>
              <p:nvPr/>
            </p:nvGraphicFramePr>
            <p:xfrm>
              <a:off x="1644" y="1593"/>
              <a:ext cx="352" cy="405"/>
            </p:xfrm>
            <a:graphic>
              <a:graphicData uri="http://schemas.openxmlformats.org/presentationml/2006/ole">
                <p:oleObj spid="_x0000_s46102" name="Equation" r:id="rId23" imgW="177480" imgH="241200" progId="Equation.DSMT4">
                  <p:embed/>
                </p:oleObj>
              </a:graphicData>
            </a:graphic>
          </p:graphicFrame>
          <p:sp>
            <p:nvSpPr>
              <p:cNvPr id="46124" name="Rectangle 133"/>
              <p:cNvSpPr>
                <a:spLocks noChangeArrowheads="1"/>
              </p:cNvSpPr>
              <p:nvPr/>
            </p:nvSpPr>
            <p:spPr bwMode="auto">
              <a:xfrm>
                <a:off x="1200" y="2107"/>
                <a:ext cx="480" cy="384"/>
              </a:xfrm>
              <a:prstGeom prst="rect">
                <a:avLst/>
              </a:prstGeom>
              <a:solidFill>
                <a:srgbClr val="FF00FF"/>
              </a:solidFill>
              <a:ln w="9525">
                <a:solidFill>
                  <a:schemeClr val="tx1"/>
                </a:solidFill>
                <a:miter lim="800000"/>
                <a:headEnd/>
                <a:tailEnd/>
              </a:ln>
            </p:spPr>
            <p:txBody>
              <a:bodyPr wrap="none" anchor="ctr"/>
              <a:lstStyle/>
              <a:p>
                <a:endParaRPr lang="nl-NL"/>
              </a:p>
            </p:txBody>
          </p:sp>
          <p:sp>
            <p:nvSpPr>
              <p:cNvPr id="46125" name="Rectangle 134"/>
              <p:cNvSpPr>
                <a:spLocks noChangeArrowheads="1"/>
              </p:cNvSpPr>
              <p:nvPr/>
            </p:nvSpPr>
            <p:spPr bwMode="auto">
              <a:xfrm>
                <a:off x="1680" y="2107"/>
                <a:ext cx="480" cy="384"/>
              </a:xfrm>
              <a:prstGeom prst="rect">
                <a:avLst/>
              </a:prstGeom>
              <a:solidFill>
                <a:srgbClr val="FFFF00"/>
              </a:solidFill>
              <a:ln w="9525">
                <a:solidFill>
                  <a:schemeClr val="tx1"/>
                </a:solidFill>
                <a:miter lim="800000"/>
                <a:headEnd/>
                <a:tailEnd/>
              </a:ln>
            </p:spPr>
            <p:txBody>
              <a:bodyPr wrap="none" anchor="ctr"/>
              <a:lstStyle/>
              <a:p>
                <a:endParaRPr lang="nl-NL"/>
              </a:p>
            </p:txBody>
          </p:sp>
          <p:sp>
            <p:nvSpPr>
              <p:cNvPr id="46126" name="Rectangle 135"/>
              <p:cNvSpPr>
                <a:spLocks noChangeArrowheads="1"/>
              </p:cNvSpPr>
              <p:nvPr/>
            </p:nvSpPr>
            <p:spPr bwMode="auto">
              <a:xfrm>
                <a:off x="720" y="2107"/>
                <a:ext cx="480" cy="384"/>
              </a:xfrm>
              <a:prstGeom prst="rect">
                <a:avLst/>
              </a:prstGeom>
              <a:solidFill>
                <a:srgbClr val="00F6BB"/>
              </a:solidFill>
              <a:ln w="9525">
                <a:solidFill>
                  <a:schemeClr val="tx1"/>
                </a:solidFill>
                <a:miter lim="800000"/>
                <a:headEnd/>
                <a:tailEnd/>
              </a:ln>
            </p:spPr>
            <p:txBody>
              <a:bodyPr wrap="none" anchor="ctr"/>
              <a:lstStyle/>
              <a:p>
                <a:endParaRPr lang="nl-NL"/>
              </a:p>
            </p:txBody>
          </p:sp>
          <p:graphicFrame>
            <p:nvGraphicFramePr>
              <p:cNvPr id="46103" name="Object 23"/>
              <p:cNvGraphicFramePr>
                <a:graphicFrameLocks noChangeAspect="1"/>
              </p:cNvGraphicFramePr>
              <p:nvPr/>
            </p:nvGraphicFramePr>
            <p:xfrm>
              <a:off x="864" y="2094"/>
              <a:ext cx="325" cy="359"/>
            </p:xfrm>
            <a:graphic>
              <a:graphicData uri="http://schemas.openxmlformats.org/presentationml/2006/ole">
                <p:oleObj spid="_x0000_s46103" name="Equation" r:id="rId24" imgW="164880" imgH="215640" progId="Equation.DSMT4">
                  <p:embed/>
                </p:oleObj>
              </a:graphicData>
            </a:graphic>
          </p:graphicFrame>
          <p:graphicFrame>
            <p:nvGraphicFramePr>
              <p:cNvPr id="46104" name="Object 24"/>
              <p:cNvGraphicFramePr>
                <a:graphicFrameLocks noChangeAspect="1"/>
              </p:cNvGraphicFramePr>
              <p:nvPr/>
            </p:nvGraphicFramePr>
            <p:xfrm>
              <a:off x="1296" y="2094"/>
              <a:ext cx="380" cy="402"/>
            </p:xfrm>
            <a:graphic>
              <a:graphicData uri="http://schemas.openxmlformats.org/presentationml/2006/ole">
                <p:oleObj spid="_x0000_s46104" name="Equation" r:id="rId25" imgW="190440" imgH="241200" progId="Equation.DSMT4">
                  <p:embed/>
                </p:oleObj>
              </a:graphicData>
            </a:graphic>
          </p:graphicFrame>
          <p:graphicFrame>
            <p:nvGraphicFramePr>
              <p:cNvPr id="46105" name="Object 25"/>
              <p:cNvGraphicFramePr>
                <a:graphicFrameLocks noChangeAspect="1"/>
              </p:cNvGraphicFramePr>
              <p:nvPr/>
            </p:nvGraphicFramePr>
            <p:xfrm>
              <a:off x="1776" y="2094"/>
              <a:ext cx="352" cy="384"/>
            </p:xfrm>
            <a:graphic>
              <a:graphicData uri="http://schemas.openxmlformats.org/presentationml/2006/ole">
                <p:oleObj spid="_x0000_s46105" name="Equation" r:id="rId26" imgW="177480" imgH="228600" progId="Equation.DSMT4">
                  <p:embed/>
                </p:oleObj>
              </a:graphicData>
            </a:graphic>
          </p:graphicFrame>
        </p:grpSp>
      </p:grpSp>
      <p:sp>
        <p:nvSpPr>
          <p:cNvPr id="90" name="Text Box 139"/>
          <p:cNvSpPr txBox="1">
            <a:spLocks noChangeArrowheads="1"/>
          </p:cNvSpPr>
          <p:nvPr/>
        </p:nvSpPr>
        <p:spPr bwMode="auto">
          <a:xfrm>
            <a:off x="1447800" y="1701800"/>
            <a:ext cx="1676400" cy="396875"/>
          </a:xfrm>
          <a:prstGeom prst="rect">
            <a:avLst/>
          </a:prstGeom>
          <a:noFill/>
          <a:ln w="9525">
            <a:noFill/>
            <a:miter lim="800000"/>
            <a:headEnd/>
            <a:tailEnd/>
          </a:ln>
        </p:spPr>
        <p:txBody>
          <a:bodyPr wrap="none">
            <a:spAutoFit/>
          </a:bodyPr>
          <a:lstStyle/>
          <a:p>
            <a:r>
              <a:rPr lang="en-US" sz="2000">
                <a:solidFill>
                  <a:srgbClr val="002060"/>
                </a:solidFill>
                <a:latin typeface="Arial Unicode MS" pitchFamily="34" charset="-128"/>
              </a:rPr>
              <a:t>(left  rotating)</a:t>
            </a:r>
          </a:p>
        </p:txBody>
      </p:sp>
      <p:graphicFrame>
        <p:nvGraphicFramePr>
          <p:cNvPr id="46106" name="Object 26"/>
          <p:cNvGraphicFramePr>
            <a:graphicFrameLocks noChangeAspect="1"/>
          </p:cNvGraphicFramePr>
          <p:nvPr/>
        </p:nvGraphicFramePr>
        <p:xfrm>
          <a:off x="1981200" y="990600"/>
          <a:ext cx="6459538" cy="444500"/>
        </p:xfrm>
        <a:graphic>
          <a:graphicData uri="http://schemas.openxmlformats.org/presentationml/2006/ole">
            <p:oleObj spid="_x0000_s46106" name="Equation" r:id="rId27" imgW="2768400" imgH="1904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additive="base">
                                        <p:cTn id="14" dur="500" fill="hold"/>
                                        <p:tgtEl>
                                          <p:spTgt spid="62"/>
                                        </p:tgtEl>
                                        <p:attrNameLst>
                                          <p:attrName>ppt_x</p:attrName>
                                        </p:attrNameLst>
                                      </p:cBhvr>
                                      <p:tavLst>
                                        <p:tav tm="0">
                                          <p:val>
                                            <p:strVal val="#ppt_x"/>
                                          </p:val>
                                        </p:tav>
                                        <p:tav tm="100000">
                                          <p:val>
                                            <p:strVal val="#ppt_x"/>
                                          </p:val>
                                        </p:tav>
                                      </p:tavLst>
                                    </p:anim>
                                    <p:anim calcmode="lin" valueType="num">
                                      <p:cBhvr additive="base">
                                        <p:cTn id="15" dur="500" fill="hold"/>
                                        <p:tgtEl>
                                          <p:spTgt spid="62"/>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0-#ppt_w/2"/>
                                          </p:val>
                                        </p:tav>
                                        <p:tav tm="100000">
                                          <p:val>
                                            <p:strVal val="#ppt_x"/>
                                          </p:val>
                                        </p:tav>
                                      </p:tavLst>
                                    </p:anim>
                                    <p:anim calcmode="lin" valueType="num">
                                      <p:cBhvr additive="base">
                                        <p:cTn id="20" dur="500" fill="hold"/>
                                        <p:tgtEl>
                                          <p:spTgt spid="6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41"/>
                                        </p:tgtEl>
                                        <p:attrNameLst>
                                          <p:attrName>style.visibility</p:attrName>
                                        </p:attrNameLst>
                                      </p:cBhvr>
                                      <p:to>
                                        <p:strVal val="visible"/>
                                      </p:to>
                                    </p:set>
                                  </p:childTnLst>
                                </p:cTn>
                              </p:par>
                            </p:childTnLst>
                          </p:cTn>
                        </p:par>
                        <p:par>
                          <p:cTn id="25" fill="hold">
                            <p:stCondLst>
                              <p:cond delay="500"/>
                            </p:stCondLst>
                            <p:childTnLst>
                              <p:par>
                                <p:cTn id="26" presetID="17" presetClass="entr" presetSubtype="8" fill="hold" grpId="0" nodeType="afterEffect">
                                  <p:stCondLst>
                                    <p:cond delay="4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ppt_w/2"/>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left)">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68" grpId="0" autoUpdateAnimBg="0"/>
      <p:bldP spid="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kstvak 1"/>
          <p:cNvSpPr txBox="1">
            <a:spLocks noChangeArrowheads="1"/>
          </p:cNvSpPr>
          <p:nvPr/>
        </p:nvSpPr>
        <p:spPr bwMode="auto">
          <a:xfrm>
            <a:off x="838200" y="752475"/>
            <a:ext cx="8077200" cy="923925"/>
          </a:xfrm>
          <a:prstGeom prst="rect">
            <a:avLst/>
          </a:prstGeom>
          <a:noFill/>
          <a:ln w="9525">
            <a:noFill/>
            <a:miter lim="800000"/>
            <a:headEnd/>
            <a:tailEnd/>
          </a:ln>
        </p:spPr>
        <p:txBody>
          <a:bodyPr>
            <a:spAutoFit/>
          </a:bodyPr>
          <a:lstStyle/>
          <a:p>
            <a:r>
              <a:rPr lang="en-US"/>
              <a:t>None  of  this  could  have  been  possible  without   the  magnificent  achievements  of  the  experimental  laboratories,</a:t>
            </a:r>
          </a:p>
          <a:p>
            <a:r>
              <a:rPr lang="en-US"/>
              <a:t>In  particular  CERN </a:t>
            </a:r>
          </a:p>
        </p:txBody>
      </p:sp>
      <p:sp>
        <p:nvSpPr>
          <p:cNvPr id="3" name="Tekstvak 2"/>
          <p:cNvSpPr txBox="1">
            <a:spLocks noChangeArrowheads="1"/>
          </p:cNvSpPr>
          <p:nvPr/>
        </p:nvSpPr>
        <p:spPr bwMode="auto">
          <a:xfrm>
            <a:off x="838200" y="5754688"/>
            <a:ext cx="7924800" cy="646112"/>
          </a:xfrm>
          <a:prstGeom prst="rect">
            <a:avLst/>
          </a:prstGeom>
          <a:noFill/>
          <a:ln w="9525">
            <a:noFill/>
            <a:miter lim="800000"/>
            <a:headEnd/>
            <a:tailEnd/>
          </a:ln>
        </p:spPr>
        <p:txBody>
          <a:bodyPr>
            <a:spAutoFit/>
          </a:bodyPr>
          <a:lstStyle/>
          <a:p>
            <a:r>
              <a:rPr lang="en-US"/>
              <a:t>During  the  most  exciting  periods  when  these  discoveries  were  made,  the  CERN  theory  group  was  very  strongly  involved</a:t>
            </a:r>
          </a:p>
        </p:txBody>
      </p:sp>
      <p:pic>
        <p:nvPicPr>
          <p:cNvPr id="4" name="Afbeelding 3" descr="CCgar1_07_09.jpg"/>
          <p:cNvPicPr>
            <a:picLocks noChangeAspect="1"/>
          </p:cNvPicPr>
          <p:nvPr/>
        </p:nvPicPr>
        <p:blipFill>
          <a:blip r:embed="rId2"/>
          <a:srcRect/>
          <a:stretch>
            <a:fillRect/>
          </a:stretch>
        </p:blipFill>
        <p:spPr bwMode="auto">
          <a:xfrm>
            <a:off x="685800" y="2362200"/>
            <a:ext cx="2382838" cy="3124200"/>
          </a:xfrm>
          <a:prstGeom prst="rect">
            <a:avLst/>
          </a:prstGeom>
          <a:noFill/>
          <a:ln w="9525">
            <a:noFill/>
            <a:miter lim="800000"/>
            <a:headEnd/>
            <a:tailEnd/>
          </a:ln>
        </p:spPr>
      </p:pic>
      <p:pic>
        <p:nvPicPr>
          <p:cNvPr id="5" name="Picture 2" descr="lepcurves1"/>
          <p:cNvPicPr>
            <a:picLocks noChangeAspect="1" noChangeArrowheads="1"/>
          </p:cNvPicPr>
          <p:nvPr/>
        </p:nvPicPr>
        <p:blipFill>
          <a:blip r:embed="rId3"/>
          <a:srcRect/>
          <a:stretch>
            <a:fillRect/>
          </a:stretch>
        </p:blipFill>
        <p:spPr bwMode="auto">
          <a:xfrm>
            <a:off x="3429000" y="1881188"/>
            <a:ext cx="5181600" cy="3605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hthoek 6"/>
          <p:cNvSpPr>
            <a:spLocks noChangeArrowheads="1"/>
          </p:cNvSpPr>
          <p:nvPr/>
        </p:nvSpPr>
        <p:spPr bwMode="auto">
          <a:xfrm>
            <a:off x="0" y="0"/>
            <a:ext cx="9144000" cy="6858000"/>
          </a:xfrm>
          <a:prstGeom prst="rect">
            <a:avLst/>
          </a:prstGeom>
          <a:solidFill>
            <a:srgbClr val="111147"/>
          </a:solidFill>
          <a:ln w="9525" algn="ctr">
            <a:solidFill>
              <a:schemeClr val="tx1"/>
            </a:solidFill>
            <a:round/>
            <a:headEnd/>
            <a:tailEnd/>
          </a:ln>
        </p:spPr>
        <p:txBody>
          <a:bodyPr/>
          <a:lstStyle/>
          <a:p>
            <a:endParaRPr lang="nl-NL"/>
          </a:p>
        </p:txBody>
      </p:sp>
      <p:pic>
        <p:nvPicPr>
          <p:cNvPr id="51202" name="Afbeelding 3" descr="0510028_02-A4-at-144-dpi.jpg"/>
          <p:cNvPicPr>
            <a:picLocks noChangeAspect="1"/>
          </p:cNvPicPr>
          <p:nvPr/>
        </p:nvPicPr>
        <p:blipFill>
          <a:blip r:embed="rId2"/>
          <a:srcRect/>
          <a:stretch>
            <a:fillRect/>
          </a:stretch>
        </p:blipFill>
        <p:spPr bwMode="auto">
          <a:xfrm>
            <a:off x="0" y="450850"/>
            <a:ext cx="9144000" cy="595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a:spLocks noChangeArrowheads="1"/>
          </p:cNvSpPr>
          <p:nvPr/>
        </p:nvSpPr>
        <p:spPr bwMode="auto">
          <a:xfrm>
            <a:off x="1447800" y="2149475"/>
            <a:ext cx="6221413" cy="1200150"/>
          </a:xfrm>
          <a:prstGeom prst="rect">
            <a:avLst/>
          </a:prstGeom>
          <a:noFill/>
          <a:ln w="9525">
            <a:noFill/>
            <a:miter lim="800000"/>
            <a:headEnd/>
            <a:tailEnd/>
          </a:ln>
        </p:spPr>
        <p:txBody>
          <a:bodyPr wrap="none">
            <a:spAutoFit/>
          </a:bodyPr>
          <a:lstStyle/>
          <a:p>
            <a:r>
              <a:rPr lang="en-US" sz="2400" b="1"/>
              <a:t>Theme:</a:t>
            </a:r>
          </a:p>
          <a:p>
            <a:endParaRPr lang="en-US" sz="2400" b="1"/>
          </a:p>
          <a:p>
            <a:r>
              <a:rPr lang="en-US" sz="2400"/>
              <a:t> -  Nature  is  more  beautiful  than  we  think</a:t>
            </a:r>
          </a:p>
        </p:txBody>
      </p:sp>
      <p:sp>
        <p:nvSpPr>
          <p:cNvPr id="5" name="Tekstvak 4"/>
          <p:cNvSpPr txBox="1">
            <a:spLocks noChangeArrowheads="1"/>
          </p:cNvSpPr>
          <p:nvPr/>
        </p:nvSpPr>
        <p:spPr bwMode="auto">
          <a:xfrm>
            <a:off x="1447800" y="3727450"/>
            <a:ext cx="4937125" cy="461963"/>
          </a:xfrm>
          <a:prstGeom prst="rect">
            <a:avLst/>
          </a:prstGeom>
          <a:noFill/>
          <a:ln w="9525">
            <a:noFill/>
            <a:miter lim="800000"/>
            <a:headEnd/>
            <a:tailEnd/>
          </a:ln>
        </p:spPr>
        <p:txBody>
          <a:bodyPr wrap="none">
            <a:spAutoFit/>
          </a:bodyPr>
          <a:lstStyle/>
          <a:p>
            <a:r>
              <a:rPr lang="en-US" sz="2400"/>
              <a:t> -  Nature  is  smarter than  we  are</a:t>
            </a:r>
          </a:p>
        </p:txBody>
      </p:sp>
      <p:sp>
        <p:nvSpPr>
          <p:cNvPr id="8" name="Tekstvak 7"/>
          <p:cNvSpPr txBox="1">
            <a:spLocks noChangeArrowheads="1"/>
          </p:cNvSpPr>
          <p:nvPr/>
        </p:nvSpPr>
        <p:spPr bwMode="auto">
          <a:xfrm>
            <a:off x="3486150" y="5176838"/>
            <a:ext cx="4362450" cy="461962"/>
          </a:xfrm>
          <a:prstGeom prst="rect">
            <a:avLst/>
          </a:prstGeom>
          <a:noFill/>
          <a:ln w="9525">
            <a:noFill/>
            <a:miter lim="800000"/>
            <a:headEnd/>
            <a:tailEnd/>
          </a:ln>
        </p:spPr>
        <p:txBody>
          <a:bodyPr wrap="none">
            <a:spAutoFit/>
          </a:bodyPr>
          <a:lstStyle/>
          <a:p>
            <a:r>
              <a:rPr lang="en-US" sz="2400" i="1"/>
              <a:t>The  landscape  around  1965:</a:t>
            </a:r>
          </a:p>
        </p:txBody>
      </p:sp>
      <p:sp>
        <p:nvSpPr>
          <p:cNvPr id="26628" name="Tekstvak 5"/>
          <p:cNvSpPr txBox="1">
            <a:spLocks noChangeArrowheads="1"/>
          </p:cNvSpPr>
          <p:nvPr/>
        </p:nvSpPr>
        <p:spPr bwMode="auto">
          <a:xfrm>
            <a:off x="1447800" y="1371600"/>
            <a:ext cx="3590925" cy="400050"/>
          </a:xfrm>
          <a:prstGeom prst="rect">
            <a:avLst/>
          </a:prstGeom>
          <a:noFill/>
          <a:ln w="9525">
            <a:noFill/>
            <a:miter lim="800000"/>
            <a:headEnd/>
            <a:tailEnd/>
          </a:ln>
        </p:spPr>
        <p:txBody>
          <a:bodyPr wrap="none">
            <a:spAutoFit/>
          </a:bodyPr>
          <a:lstStyle/>
          <a:p>
            <a:r>
              <a:rPr lang="en-US" sz="2000"/>
              <a:t>Recollections  and  reflections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kstvak 1"/>
          <p:cNvSpPr txBox="1">
            <a:spLocks noChangeArrowheads="1"/>
          </p:cNvSpPr>
          <p:nvPr/>
        </p:nvSpPr>
        <p:spPr bwMode="auto">
          <a:xfrm>
            <a:off x="1295400" y="1676400"/>
            <a:ext cx="7010400" cy="369888"/>
          </a:xfrm>
          <a:prstGeom prst="rect">
            <a:avLst/>
          </a:prstGeom>
          <a:noFill/>
          <a:ln w="9525">
            <a:noFill/>
            <a:miter lim="800000"/>
            <a:headEnd/>
            <a:tailEnd/>
          </a:ln>
        </p:spPr>
        <p:txBody>
          <a:bodyPr>
            <a:spAutoFit/>
          </a:bodyPr>
          <a:lstStyle/>
          <a:p>
            <a:r>
              <a:rPr lang="en-US"/>
              <a:t>What  will  the  landscape  of  the  21</a:t>
            </a:r>
            <a:r>
              <a:rPr lang="en-US" baseline="30000"/>
              <a:t>st</a:t>
            </a:r>
            <a:r>
              <a:rPr lang="en-US"/>
              <a:t>  century  be  like ?</a:t>
            </a:r>
          </a:p>
        </p:txBody>
      </p:sp>
      <p:sp>
        <p:nvSpPr>
          <p:cNvPr id="3" name="Tekstvak 2"/>
          <p:cNvSpPr txBox="1">
            <a:spLocks noChangeArrowheads="1"/>
          </p:cNvSpPr>
          <p:nvPr/>
        </p:nvSpPr>
        <p:spPr bwMode="auto">
          <a:xfrm>
            <a:off x="1295400" y="2190750"/>
            <a:ext cx="7010400" cy="369888"/>
          </a:xfrm>
          <a:prstGeom prst="rect">
            <a:avLst/>
          </a:prstGeom>
          <a:noFill/>
          <a:ln w="9525">
            <a:noFill/>
            <a:miter lim="800000"/>
            <a:headEnd/>
            <a:tailEnd/>
          </a:ln>
        </p:spPr>
        <p:txBody>
          <a:bodyPr>
            <a:spAutoFit/>
          </a:bodyPr>
          <a:lstStyle/>
          <a:p>
            <a:r>
              <a:rPr lang="en-US"/>
              <a:t>Will  it  be  as  beautiful  as  today’s  or  more  beautiful?</a:t>
            </a:r>
          </a:p>
        </p:txBody>
      </p:sp>
      <p:sp>
        <p:nvSpPr>
          <p:cNvPr id="4" name="Tekstvak 3"/>
          <p:cNvSpPr txBox="1">
            <a:spLocks noChangeArrowheads="1"/>
          </p:cNvSpPr>
          <p:nvPr/>
        </p:nvSpPr>
        <p:spPr bwMode="auto">
          <a:xfrm>
            <a:off x="1295400" y="2706688"/>
            <a:ext cx="7010400" cy="368300"/>
          </a:xfrm>
          <a:prstGeom prst="rect">
            <a:avLst/>
          </a:prstGeom>
          <a:noFill/>
          <a:ln w="9525">
            <a:noFill/>
            <a:miter lim="800000"/>
            <a:headEnd/>
            <a:tailEnd/>
          </a:ln>
        </p:spPr>
        <p:txBody>
          <a:bodyPr>
            <a:spAutoFit/>
          </a:bodyPr>
          <a:lstStyle/>
          <a:p>
            <a:r>
              <a:rPr lang="en-US"/>
              <a:t>Will  it  include  super  symmetry,  or  super  strings?</a:t>
            </a:r>
          </a:p>
        </p:txBody>
      </p:sp>
      <p:sp>
        <p:nvSpPr>
          <p:cNvPr id="5" name="Tekstvak 4"/>
          <p:cNvSpPr txBox="1">
            <a:spLocks noChangeArrowheads="1"/>
          </p:cNvSpPr>
          <p:nvPr/>
        </p:nvSpPr>
        <p:spPr bwMode="auto">
          <a:xfrm>
            <a:off x="1295400" y="3221038"/>
            <a:ext cx="7010400" cy="369887"/>
          </a:xfrm>
          <a:prstGeom prst="rect">
            <a:avLst/>
          </a:prstGeom>
          <a:noFill/>
          <a:ln w="9525">
            <a:noFill/>
            <a:miter lim="800000"/>
            <a:headEnd/>
            <a:tailEnd/>
          </a:ln>
        </p:spPr>
        <p:txBody>
          <a:bodyPr>
            <a:spAutoFit/>
          </a:bodyPr>
          <a:lstStyle/>
          <a:p>
            <a:r>
              <a:rPr lang="en-US"/>
              <a:t>Will  it  be  a</a:t>
            </a:r>
          </a:p>
        </p:txBody>
      </p:sp>
      <p:sp>
        <p:nvSpPr>
          <p:cNvPr id="7" name="Rechthoek 6"/>
          <p:cNvSpPr/>
          <p:nvPr/>
        </p:nvSpPr>
        <p:spPr>
          <a:xfrm>
            <a:off x="2667000" y="3736132"/>
            <a:ext cx="4205447" cy="461665"/>
          </a:xfrm>
          <a:prstGeom prst="rect">
            <a:avLst/>
          </a:prstGeom>
          <a:noFill/>
        </p:spPr>
        <p:txBody>
          <a:bodyPr wrap="none">
            <a:spAutoFit/>
          </a:bodyPr>
          <a:lstStyle/>
          <a:p>
            <a:pPr algn="ctr" fontAlgn="auto">
              <a:spcBef>
                <a:spcPts val="0"/>
              </a:spcBef>
              <a:spcAft>
                <a:spcPts val="0"/>
              </a:spcAft>
              <a:defRPr/>
            </a:pPr>
            <a:r>
              <a:rPr lang="nl-NL"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Theory</a:t>
            </a:r>
            <a:r>
              <a:rPr lang="nl-NL"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a:t>
            </a:r>
            <a:r>
              <a:rPr lang="nl-NL"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of</a:t>
            </a:r>
            <a:r>
              <a:rPr lang="nl-NL"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a:t>
            </a:r>
            <a:r>
              <a:rPr lang="nl-NL"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everything</a:t>
            </a:r>
            <a:endParaRPr lang="nl-NL"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9" name="Rechthoek 8"/>
          <p:cNvSpPr/>
          <p:nvPr/>
        </p:nvSpPr>
        <p:spPr>
          <a:xfrm>
            <a:off x="6400800" y="4343400"/>
            <a:ext cx="607859" cy="923330"/>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35"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style.rotation</p:attrName>
                                        </p:attrNameLst>
                                      </p:cBhvr>
                                      <p:tavLst>
                                        <p:tav tm="0">
                                          <p:val>
                                            <p:fltVal val="720"/>
                                          </p:val>
                                        </p:tav>
                                        <p:tav tm="100000">
                                          <p:val>
                                            <p:fltVal val="0"/>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 calcmode="lin" valueType="num">
                                      <p:cBhvr>
                                        <p:cTn id="27" dur="2000" fill="hold"/>
                                        <p:tgtEl>
                                          <p:spTgt spid="7"/>
                                        </p:tgtEl>
                                        <p:attrNameLst>
                                          <p:attrName>ppt_w</p:attrName>
                                        </p:attrNameLst>
                                      </p:cBhvr>
                                      <p:tavLst>
                                        <p:tav tm="0">
                                          <p:val>
                                            <p:fltVal val="0"/>
                                          </p:val>
                                        </p:tav>
                                        <p:tav tm="100000">
                                          <p:val>
                                            <p:strVal val="#ppt_w"/>
                                          </p:val>
                                        </p:tav>
                                      </p:tavLst>
                                    </p:anim>
                                  </p:childTnLst>
                                </p:cTn>
                              </p:par>
                            </p:childTnLst>
                          </p:cTn>
                        </p:par>
                        <p:par>
                          <p:cTn id="28" fill="hold">
                            <p:stCondLst>
                              <p:cond delay="2500"/>
                            </p:stCondLst>
                            <p:childTnLst>
                              <p:par>
                                <p:cTn id="29" presetID="23" presetClass="entr" presetSubtype="3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strVal val="4*#ppt_w"/>
                                          </p:val>
                                        </p:tav>
                                        <p:tav tm="100000">
                                          <p:val>
                                            <p:strVal val="#ppt_w"/>
                                          </p:val>
                                        </p:tav>
                                      </p:tavLst>
                                    </p:anim>
                                    <p:anim calcmode="lin" valueType="num">
                                      <p:cBhvr>
                                        <p:cTn id="32"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Afbeelding 4" descr="mandel_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WordArt 2"/>
          <p:cNvSpPr>
            <a:spLocks noChangeArrowheads="1" noChangeShapeType="1" noTextEdit="1"/>
          </p:cNvSpPr>
          <p:nvPr/>
        </p:nvSpPr>
        <p:spPr bwMode="auto">
          <a:xfrm>
            <a:off x="381000" y="5181600"/>
            <a:ext cx="8382000" cy="1143000"/>
          </a:xfrm>
          <a:prstGeom prst="rect">
            <a:avLst/>
          </a:prstGeom>
        </p:spPr>
        <p:txBody>
          <a:bodyPr wrap="none" fromWordArt="1">
            <a:prstTxWarp prst="textFadeUp">
              <a:avLst>
                <a:gd name="adj" fmla="val 9991"/>
              </a:avLst>
            </a:prstTxWarp>
          </a:bodyPr>
          <a:lstStyle/>
          <a:p>
            <a:pPr algn="ctr"/>
            <a:r>
              <a:rPr lang="nl-NL" sz="3600" kern="10">
                <a:ln w="12700">
                  <a:solidFill>
                    <a:srgbClr val="800000"/>
                  </a:solidFill>
                  <a:round/>
                  <a:headEnd/>
                  <a:tailEnd/>
                </a:ln>
                <a:gradFill rotWithShape="1">
                  <a:gsLst>
                    <a:gs pos="0">
                      <a:srgbClr val="CC0000"/>
                    </a:gs>
                    <a:gs pos="100000">
                      <a:srgbClr val="FDDF03"/>
                    </a:gs>
                  </a:gsLst>
                  <a:lin ang="5400000" scaled="1"/>
                </a:gradFill>
                <a:effectLst>
                  <a:outerShdw dist="35921" dir="2700000" sy="50000" rotWithShape="0">
                    <a:srgbClr val="875B0D">
                      <a:alpha val="70000"/>
                    </a:srgbClr>
                  </a:outerShdw>
                </a:effectLst>
                <a:latin typeface="Arial Black"/>
              </a:rPr>
              <a:t>THANKS  to  CERN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100000">
                                          <p:val>
                                            <p:strVal val="#ppt_x"/>
                                          </p:val>
                                        </p:tav>
                                      </p:tavLst>
                                    </p:anim>
                                    <p:anim calcmode="lin" valueType="num">
                                      <p:cBhvr>
                                        <p:cTn id="8" dur="1000" fill="hold"/>
                                        <p:tgtEl>
                                          <p:spTgt spid="4"/>
                                        </p:tgtEl>
                                        <p:attrNameLst>
                                          <p:attrName>ppt_y</p:attrName>
                                        </p:attrNameLst>
                                      </p:cBhvr>
                                      <p:tavLst>
                                        <p:tav tm="0">
                                          <p:val>
                                            <p:strVal val="#ppt_y+#ppt_h/2"/>
                                          </p:val>
                                        </p:tav>
                                        <p:tav tm="100000">
                                          <p:val>
                                            <p:strVal val="#ppt_y"/>
                                          </p:val>
                                        </p:tav>
                                      </p:tavLst>
                                    </p:anim>
                                    <p:anim calcmode="lin" valueType="num">
                                      <p:cBhvr>
                                        <p:cTn id="9" dur="1000" fill="hold"/>
                                        <p:tgtEl>
                                          <p:spTgt spid="4"/>
                                        </p:tgtEl>
                                        <p:attrNameLst>
                                          <p:attrName>ppt_w</p:attrName>
                                        </p:attrNameLst>
                                      </p:cBhvr>
                                      <p:tavLst>
                                        <p:tav tm="0">
                                          <p:val>
                                            <p:strVal val="#ppt_w"/>
                                          </p:val>
                                        </p:tav>
                                        <p:tav tm="100000">
                                          <p:val>
                                            <p:strVal val="#ppt_w"/>
                                          </p:val>
                                        </p:tav>
                                      </p:tavLst>
                                    </p:anim>
                                    <p:anim calcmode="lin" valueType="num">
                                      <p:cBhvr>
                                        <p:cTn id="10"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2" descr="lepcurves1"/>
          <p:cNvPicPr>
            <a:picLocks noChangeAspect="1" noChangeArrowheads="1"/>
          </p:cNvPicPr>
          <p:nvPr/>
        </p:nvPicPr>
        <p:blipFill>
          <a:blip r:embed="rId3"/>
          <a:srcRect/>
          <a:stretch>
            <a:fillRect/>
          </a:stretch>
        </p:blipFill>
        <p:spPr bwMode="auto">
          <a:xfrm>
            <a:off x="0" y="190500"/>
            <a:ext cx="9144000" cy="6362700"/>
          </a:xfrm>
          <a:prstGeom prst="rect">
            <a:avLst/>
          </a:prstGeom>
          <a:noFill/>
          <a:ln w="9525">
            <a:noFill/>
            <a:miter lim="800000"/>
            <a:headEnd/>
            <a:tailEnd/>
          </a:ln>
        </p:spPr>
      </p:pic>
      <p:sp>
        <p:nvSpPr>
          <p:cNvPr id="43014" name="Rectangle 3"/>
          <p:cNvSpPr>
            <a:spLocks noGrp="1" noChangeArrowheads="1"/>
          </p:cNvSpPr>
          <p:nvPr>
            <p:ph type="title"/>
          </p:nvPr>
        </p:nvSpPr>
        <p:spPr>
          <a:xfrm>
            <a:off x="5029200" y="571500"/>
            <a:ext cx="3821113" cy="838200"/>
          </a:xfrm>
        </p:spPr>
        <p:txBody>
          <a:bodyPr/>
          <a:lstStyle/>
          <a:p>
            <a:r>
              <a:rPr lang="en-US" sz="2800" b="1" smtClean="0">
                <a:solidFill>
                  <a:srgbClr val="FF3131"/>
                </a:solidFill>
              </a:rPr>
              <a:t>Total  cross  sections</a:t>
            </a:r>
            <a:endParaRPr lang="en-US" sz="2000" b="1" smtClean="0">
              <a:solidFill>
                <a:srgbClr val="FF3131"/>
              </a:solidFill>
            </a:endParaRPr>
          </a:p>
        </p:txBody>
      </p:sp>
      <p:sp>
        <p:nvSpPr>
          <p:cNvPr id="43015" name="Text Box 4"/>
          <p:cNvSpPr txBox="1">
            <a:spLocks noChangeArrowheads="1"/>
          </p:cNvSpPr>
          <p:nvPr/>
        </p:nvSpPr>
        <p:spPr bwMode="auto">
          <a:xfrm>
            <a:off x="700088" y="1333500"/>
            <a:ext cx="823912" cy="366713"/>
          </a:xfrm>
          <a:prstGeom prst="rect">
            <a:avLst/>
          </a:prstGeom>
          <a:noFill/>
          <a:ln w="9525">
            <a:noFill/>
            <a:miter lim="800000"/>
            <a:headEnd/>
            <a:tailEnd/>
          </a:ln>
        </p:spPr>
        <p:txBody>
          <a:bodyPr>
            <a:spAutoFit/>
          </a:bodyPr>
          <a:lstStyle/>
          <a:p>
            <a:r>
              <a:rPr lang="en-US">
                <a:latin typeface="Arial Unicode MS" pitchFamily="34" charset="-128"/>
              </a:rPr>
              <a:t>CESR</a:t>
            </a:r>
          </a:p>
        </p:txBody>
      </p:sp>
      <p:sp>
        <p:nvSpPr>
          <p:cNvPr id="43016" name="Text Box 5"/>
          <p:cNvSpPr txBox="1">
            <a:spLocks noChangeArrowheads="1"/>
          </p:cNvSpPr>
          <p:nvPr/>
        </p:nvSpPr>
        <p:spPr bwMode="auto">
          <a:xfrm>
            <a:off x="984250" y="1874838"/>
            <a:ext cx="908050" cy="366712"/>
          </a:xfrm>
          <a:prstGeom prst="rect">
            <a:avLst/>
          </a:prstGeom>
          <a:noFill/>
          <a:ln w="9525">
            <a:noFill/>
            <a:miter lim="800000"/>
            <a:headEnd/>
            <a:tailEnd/>
          </a:ln>
        </p:spPr>
        <p:txBody>
          <a:bodyPr wrap="none">
            <a:spAutoFit/>
          </a:bodyPr>
          <a:lstStyle/>
          <a:p>
            <a:r>
              <a:rPr lang="en-US">
                <a:latin typeface="Arial Unicode MS" pitchFamily="34" charset="-128"/>
              </a:rPr>
              <a:t>DORIS</a:t>
            </a:r>
          </a:p>
        </p:txBody>
      </p:sp>
      <p:sp>
        <p:nvSpPr>
          <p:cNvPr id="43017" name="Text Box 6"/>
          <p:cNvSpPr txBox="1">
            <a:spLocks noChangeArrowheads="1"/>
          </p:cNvSpPr>
          <p:nvPr/>
        </p:nvSpPr>
        <p:spPr bwMode="auto">
          <a:xfrm>
            <a:off x="1292225" y="2332038"/>
            <a:ext cx="641350" cy="366712"/>
          </a:xfrm>
          <a:prstGeom prst="rect">
            <a:avLst/>
          </a:prstGeom>
          <a:noFill/>
          <a:ln w="9525">
            <a:noFill/>
            <a:miter lim="800000"/>
            <a:headEnd/>
            <a:tailEnd/>
          </a:ln>
        </p:spPr>
        <p:txBody>
          <a:bodyPr wrap="none">
            <a:spAutoFit/>
          </a:bodyPr>
          <a:lstStyle/>
          <a:p>
            <a:r>
              <a:rPr lang="en-US">
                <a:latin typeface="Arial Unicode MS" pitchFamily="34" charset="-128"/>
              </a:rPr>
              <a:t>PEP</a:t>
            </a:r>
          </a:p>
        </p:txBody>
      </p:sp>
      <p:sp>
        <p:nvSpPr>
          <p:cNvPr id="43018" name="Text Box 7"/>
          <p:cNvSpPr txBox="1">
            <a:spLocks noChangeArrowheads="1"/>
          </p:cNvSpPr>
          <p:nvPr/>
        </p:nvSpPr>
        <p:spPr bwMode="auto">
          <a:xfrm>
            <a:off x="1601788" y="2636838"/>
            <a:ext cx="946150" cy="366712"/>
          </a:xfrm>
          <a:prstGeom prst="rect">
            <a:avLst/>
          </a:prstGeom>
          <a:noFill/>
          <a:ln w="9525">
            <a:noFill/>
            <a:miter lim="800000"/>
            <a:headEnd/>
            <a:tailEnd/>
          </a:ln>
        </p:spPr>
        <p:txBody>
          <a:bodyPr wrap="none">
            <a:spAutoFit/>
          </a:bodyPr>
          <a:lstStyle/>
          <a:p>
            <a:r>
              <a:rPr lang="en-US">
                <a:latin typeface="Arial Unicode MS" pitchFamily="34" charset="-128"/>
              </a:rPr>
              <a:t>PETRA</a:t>
            </a:r>
          </a:p>
        </p:txBody>
      </p:sp>
      <p:sp>
        <p:nvSpPr>
          <p:cNvPr id="43019" name="Text Box 8"/>
          <p:cNvSpPr txBox="1">
            <a:spLocks noChangeArrowheads="1"/>
          </p:cNvSpPr>
          <p:nvPr/>
        </p:nvSpPr>
        <p:spPr bwMode="auto">
          <a:xfrm>
            <a:off x="2054225" y="2924175"/>
            <a:ext cx="1162050" cy="366713"/>
          </a:xfrm>
          <a:prstGeom prst="rect">
            <a:avLst/>
          </a:prstGeom>
          <a:noFill/>
          <a:ln w="9525">
            <a:noFill/>
            <a:miter lim="800000"/>
            <a:headEnd/>
            <a:tailEnd/>
          </a:ln>
        </p:spPr>
        <p:txBody>
          <a:bodyPr wrap="none">
            <a:spAutoFit/>
          </a:bodyPr>
          <a:lstStyle/>
          <a:p>
            <a:r>
              <a:rPr lang="en-US">
                <a:latin typeface="Arial Unicode MS" pitchFamily="34" charset="-128"/>
              </a:rPr>
              <a:t>TRISTAN</a:t>
            </a:r>
          </a:p>
        </p:txBody>
      </p:sp>
      <p:graphicFrame>
        <p:nvGraphicFramePr>
          <p:cNvPr id="43010" name="Object 2"/>
          <p:cNvGraphicFramePr>
            <a:graphicFrameLocks noChangeAspect="1"/>
          </p:cNvGraphicFramePr>
          <p:nvPr/>
        </p:nvGraphicFramePr>
        <p:xfrm>
          <a:off x="2009775" y="952500"/>
          <a:ext cx="1711325" cy="382588"/>
        </p:xfrm>
        <a:graphic>
          <a:graphicData uri="http://schemas.openxmlformats.org/presentationml/2006/ole">
            <p:oleObj spid="_x0000_s43010" name="Equation" r:id="rId4" imgW="1041120" imgH="228600" progId="Equation.DSMT4">
              <p:embed/>
            </p:oleObj>
          </a:graphicData>
        </a:graphic>
      </p:graphicFrame>
      <p:graphicFrame>
        <p:nvGraphicFramePr>
          <p:cNvPr id="43011" name="Object 3"/>
          <p:cNvGraphicFramePr>
            <a:graphicFrameLocks noChangeAspect="1"/>
          </p:cNvGraphicFramePr>
          <p:nvPr/>
        </p:nvGraphicFramePr>
        <p:xfrm>
          <a:off x="2971800" y="4837113"/>
          <a:ext cx="1147763" cy="382587"/>
        </p:xfrm>
        <a:graphic>
          <a:graphicData uri="http://schemas.openxmlformats.org/presentationml/2006/ole">
            <p:oleObj spid="_x0000_s43011" name="Equation" r:id="rId5" imgW="698400" imgH="228600" progId="Equation.DSMT4">
              <p:embed/>
            </p:oleObj>
          </a:graphicData>
        </a:graphic>
      </p:graphicFrame>
      <p:graphicFrame>
        <p:nvGraphicFramePr>
          <p:cNvPr id="43012" name="Object 4"/>
          <p:cNvGraphicFramePr>
            <a:graphicFrameLocks noChangeAspect="1"/>
          </p:cNvGraphicFramePr>
          <p:nvPr/>
        </p:nvGraphicFramePr>
        <p:xfrm>
          <a:off x="1090613" y="4152900"/>
          <a:ext cx="1439862" cy="382588"/>
        </p:xfrm>
        <a:graphic>
          <a:graphicData uri="http://schemas.openxmlformats.org/presentationml/2006/ole">
            <p:oleObj spid="_x0000_s43012" name="Equation" r:id="rId6" imgW="876240" imgH="228600" progId="Equation.DSMT4">
              <p:embed/>
            </p:oleObj>
          </a:graphicData>
        </a:graphic>
      </p:graphicFrame>
      <p:sp>
        <p:nvSpPr>
          <p:cNvPr id="43020" name="Freeform 12"/>
          <p:cNvSpPr>
            <a:spLocks/>
          </p:cNvSpPr>
          <p:nvPr/>
        </p:nvSpPr>
        <p:spPr bwMode="auto">
          <a:xfrm>
            <a:off x="3594100" y="4343400"/>
            <a:ext cx="381000" cy="533400"/>
          </a:xfrm>
          <a:custGeom>
            <a:avLst/>
            <a:gdLst>
              <a:gd name="T0" fmla="*/ 0 w 240"/>
              <a:gd name="T1" fmla="*/ 336 h 336"/>
              <a:gd name="T2" fmla="*/ 48 w 240"/>
              <a:gd name="T3" fmla="*/ 240 h 336"/>
              <a:gd name="T4" fmla="*/ 96 w 240"/>
              <a:gd name="T5" fmla="*/ 96 h 336"/>
              <a:gd name="T6" fmla="*/ 144 w 240"/>
              <a:gd name="T7" fmla="*/ 240 h 336"/>
              <a:gd name="T8" fmla="*/ 240 w 240"/>
              <a:gd name="T9" fmla="*/ 0 h 336"/>
              <a:gd name="T10" fmla="*/ 0 60000 65536"/>
              <a:gd name="T11" fmla="*/ 0 60000 65536"/>
              <a:gd name="T12" fmla="*/ 0 60000 65536"/>
              <a:gd name="T13" fmla="*/ 0 60000 65536"/>
              <a:gd name="T14" fmla="*/ 0 60000 65536"/>
              <a:gd name="T15" fmla="*/ 0 w 240"/>
              <a:gd name="T16" fmla="*/ 0 h 336"/>
              <a:gd name="T17" fmla="*/ 240 w 240"/>
              <a:gd name="T18" fmla="*/ 336 h 336"/>
            </a:gdLst>
            <a:ahLst/>
            <a:cxnLst>
              <a:cxn ang="T10">
                <a:pos x="T0" y="T1"/>
              </a:cxn>
              <a:cxn ang="T11">
                <a:pos x="T2" y="T3"/>
              </a:cxn>
              <a:cxn ang="T12">
                <a:pos x="T4" y="T5"/>
              </a:cxn>
              <a:cxn ang="T13">
                <a:pos x="T6" y="T7"/>
              </a:cxn>
              <a:cxn ang="T14">
                <a:pos x="T8" y="T9"/>
              </a:cxn>
            </a:cxnLst>
            <a:rect l="T15" t="T16" r="T17" b="T18"/>
            <a:pathLst>
              <a:path w="240" h="336">
                <a:moveTo>
                  <a:pt x="0" y="336"/>
                </a:moveTo>
                <a:cubicBezTo>
                  <a:pt x="16" y="308"/>
                  <a:pt x="32" y="280"/>
                  <a:pt x="48" y="240"/>
                </a:cubicBezTo>
                <a:cubicBezTo>
                  <a:pt x="64" y="200"/>
                  <a:pt x="80" y="96"/>
                  <a:pt x="96" y="96"/>
                </a:cubicBezTo>
                <a:cubicBezTo>
                  <a:pt x="112" y="96"/>
                  <a:pt x="120" y="256"/>
                  <a:pt x="144" y="240"/>
                </a:cubicBezTo>
                <a:cubicBezTo>
                  <a:pt x="168" y="224"/>
                  <a:pt x="204" y="112"/>
                  <a:pt x="240" y="0"/>
                </a:cubicBezTo>
              </a:path>
            </a:pathLst>
          </a:custGeom>
          <a:noFill/>
          <a:ln w="19050">
            <a:solidFill>
              <a:schemeClr val="tx1"/>
            </a:solidFill>
            <a:round/>
            <a:headEnd/>
            <a:tailEnd type="arrow" w="med" len="med"/>
          </a:ln>
        </p:spPr>
        <p:txBody>
          <a:bodyPr/>
          <a:lstStyle/>
          <a:p>
            <a:endParaRPr lang="nl-NL"/>
          </a:p>
        </p:txBody>
      </p:sp>
      <p:sp>
        <p:nvSpPr>
          <p:cNvPr id="43021" name="Text Box 13"/>
          <p:cNvSpPr txBox="1">
            <a:spLocks noChangeArrowheads="1"/>
          </p:cNvSpPr>
          <p:nvPr/>
        </p:nvSpPr>
        <p:spPr bwMode="auto">
          <a:xfrm>
            <a:off x="5318125" y="333375"/>
            <a:ext cx="184150" cy="519113"/>
          </a:xfrm>
          <a:prstGeom prst="rect">
            <a:avLst/>
          </a:prstGeom>
          <a:noFill/>
          <a:ln w="9525">
            <a:noFill/>
            <a:miter lim="800000"/>
            <a:headEnd/>
            <a:tailEnd/>
          </a:ln>
        </p:spPr>
        <p:txBody>
          <a:bodyPr wrap="none">
            <a:spAutoFit/>
          </a:bodyPr>
          <a:lstStyle/>
          <a:p>
            <a:endParaRPr lang="nl-NL" sz="2800">
              <a:solidFill>
                <a:schemeClr val="accent2"/>
              </a:solidFill>
              <a:latin typeface="Arial Unicode MS" pitchFamily="34" charset="-128"/>
            </a:endParaRPr>
          </a:p>
        </p:txBody>
      </p:sp>
      <p:sp>
        <p:nvSpPr>
          <p:cNvPr id="43022" name="Rectangle 14"/>
          <p:cNvSpPr>
            <a:spLocks noChangeArrowheads="1"/>
          </p:cNvSpPr>
          <p:nvPr/>
        </p:nvSpPr>
        <p:spPr bwMode="auto">
          <a:xfrm>
            <a:off x="7467600" y="2806700"/>
            <a:ext cx="1295400" cy="304800"/>
          </a:xfrm>
          <a:prstGeom prst="rect">
            <a:avLst/>
          </a:prstGeom>
          <a:solidFill>
            <a:schemeClr val="bg1">
              <a:alpha val="50195"/>
            </a:schemeClr>
          </a:solidFill>
          <a:ln w="9525">
            <a:noFill/>
            <a:miter lim="800000"/>
            <a:headEnd/>
            <a:tailEnd/>
          </a:ln>
        </p:spPr>
        <p:txBody>
          <a:bodyPr wrap="none" anchor="ctr"/>
          <a:lstStyle/>
          <a:p>
            <a:endParaRPr lang="nl-NL"/>
          </a:p>
        </p:txBody>
      </p:sp>
    </p:spTree>
  </p:cSld>
  <p:clrMapOvr>
    <a:masterClrMapping/>
  </p:clrMapOvr>
  <p:transition spd="slow">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0" y="0"/>
            <a:ext cx="9144000"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650" name="Afbeelding 1" descr="734px-Jacob_Isaaksz__van_Ruisdael_01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Rectangle 2"/>
          <p:cNvSpPr>
            <a:spLocks noChangeArrowheads="1"/>
          </p:cNvSpPr>
          <p:nvPr/>
        </p:nvSpPr>
        <p:spPr bwMode="auto">
          <a:xfrm>
            <a:off x="3149600" y="1155700"/>
            <a:ext cx="1143000" cy="533400"/>
          </a:xfrm>
          <a:prstGeom prst="rect">
            <a:avLst/>
          </a:prstGeom>
          <a:solidFill>
            <a:srgbClr val="CCFF99"/>
          </a:solidFill>
          <a:ln w="9525">
            <a:solidFill>
              <a:schemeClr val="tx1"/>
            </a:solid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090" name="Rectangle 3"/>
          <p:cNvSpPr>
            <a:spLocks noChangeArrowheads="1"/>
          </p:cNvSpPr>
          <p:nvPr/>
        </p:nvSpPr>
        <p:spPr bwMode="auto">
          <a:xfrm>
            <a:off x="1204913" y="1041400"/>
            <a:ext cx="1462087" cy="609600"/>
          </a:xfrm>
          <a:prstGeom prst="rect">
            <a:avLst/>
          </a:prstGeom>
          <a:solidFill>
            <a:srgbClr val="CCECFF"/>
          </a:solidFill>
          <a:ln w="9525">
            <a:solidFill>
              <a:schemeClr val="tx1"/>
            </a:solid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95268" name="Rectangle 4"/>
          <p:cNvSpPr>
            <a:spLocks noChangeArrowheads="1"/>
          </p:cNvSpPr>
          <p:nvPr/>
        </p:nvSpPr>
        <p:spPr bwMode="auto">
          <a:xfrm>
            <a:off x="4379913" y="900113"/>
            <a:ext cx="3933825" cy="1393825"/>
          </a:xfrm>
          <a:prstGeom prst="rect">
            <a:avLst/>
          </a:prstGeom>
          <a:solidFill>
            <a:srgbClr val="009999"/>
          </a:solidFill>
          <a:ln w="9525">
            <a:noFill/>
            <a:miter lim="800000"/>
            <a:headEnd/>
            <a:tailEnd/>
          </a:ln>
        </p:spPr>
        <p:txBody>
          <a:bodyPr wrap="none" anchor="ctr"/>
          <a:lstStyle/>
          <a:p>
            <a:pPr algn="ctr" eaLnBrk="0" hangingPunct="0"/>
            <a:r>
              <a:rPr lang="nl-NL" sz="2400">
                <a:solidFill>
                  <a:srgbClr val="000000"/>
                </a:solidFill>
                <a:latin typeface="Times New Roman" pitchFamily="18" charset="0"/>
              </a:rPr>
              <a:t>                                </a:t>
            </a:r>
            <a:r>
              <a:rPr lang="nl-NL" sz="2800">
                <a:solidFill>
                  <a:srgbClr val="FFFFFF"/>
                </a:solidFill>
                <a:latin typeface="Times New Roman" pitchFamily="18" charset="0"/>
              </a:rPr>
              <a:t>anti-</a:t>
            </a:r>
            <a:endParaRPr lang="nl-NL" sz="2800">
              <a:solidFill>
                <a:srgbClr val="000000"/>
              </a:solidFill>
              <a:latin typeface="Times New Roman" pitchFamily="18" charset="0"/>
            </a:endParaRPr>
          </a:p>
          <a:p>
            <a:pPr algn="ctr" eaLnBrk="0" hangingPunct="0"/>
            <a:r>
              <a:rPr lang="nl-NL" sz="2800">
                <a:solidFill>
                  <a:srgbClr val="FFFFFF"/>
                </a:solidFill>
                <a:latin typeface="Times New Roman" pitchFamily="18" charset="0"/>
              </a:rPr>
              <a:t>                            leptons</a:t>
            </a:r>
          </a:p>
        </p:txBody>
      </p:sp>
      <p:sp>
        <p:nvSpPr>
          <p:cNvPr id="3092" name="Rectangle 5"/>
          <p:cNvSpPr>
            <a:spLocks noChangeArrowheads="1"/>
          </p:cNvSpPr>
          <p:nvPr/>
        </p:nvSpPr>
        <p:spPr bwMode="auto">
          <a:xfrm>
            <a:off x="198438" y="2303463"/>
            <a:ext cx="8672512" cy="4165600"/>
          </a:xfrm>
          <a:prstGeom prst="rect">
            <a:avLst/>
          </a:prstGeom>
          <a:solidFill>
            <a:srgbClr val="FFCC66"/>
          </a:solidFill>
          <a:ln w="9525">
            <a:solidFill>
              <a:schemeClr val="tx1"/>
            </a:solid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093" name="Rectangle 6"/>
          <p:cNvSpPr>
            <a:spLocks noChangeArrowheads="1"/>
          </p:cNvSpPr>
          <p:nvPr/>
        </p:nvSpPr>
        <p:spPr bwMode="auto">
          <a:xfrm>
            <a:off x="877888" y="422275"/>
            <a:ext cx="2017712" cy="738188"/>
          </a:xfrm>
          <a:prstGeom prst="rect">
            <a:avLst/>
          </a:prstGeom>
          <a:solidFill>
            <a:srgbClr val="CCECFF"/>
          </a:solidFill>
          <a:ln w="9525">
            <a:noFill/>
            <a:miter lim="800000"/>
            <a:headEnd/>
            <a:tailEnd/>
          </a:ln>
        </p:spPr>
        <p:txBody>
          <a:bodyPr wrap="none" anchor="ctr"/>
          <a:lstStyle/>
          <a:p>
            <a:pPr eaLnBrk="0" hangingPunct="0"/>
            <a:r>
              <a:rPr lang="nl-NL" sz="2800">
                <a:solidFill>
                  <a:srgbClr val="000000"/>
                </a:solidFill>
                <a:latin typeface="Times New Roman" pitchFamily="18" charset="0"/>
              </a:rPr>
              <a:t> photon </a:t>
            </a:r>
            <a:endParaRPr lang="nl-NL" sz="2400">
              <a:solidFill>
                <a:srgbClr val="000000"/>
              </a:solidFill>
              <a:latin typeface="Times New Roman" pitchFamily="18" charset="0"/>
            </a:endParaRPr>
          </a:p>
        </p:txBody>
      </p:sp>
      <p:sp>
        <p:nvSpPr>
          <p:cNvPr id="3094" name="Rectangle 7"/>
          <p:cNvSpPr>
            <a:spLocks noChangeArrowheads="1"/>
          </p:cNvSpPr>
          <p:nvPr/>
        </p:nvSpPr>
        <p:spPr bwMode="auto">
          <a:xfrm>
            <a:off x="3454400" y="525463"/>
            <a:ext cx="3355975" cy="1536700"/>
          </a:xfrm>
          <a:prstGeom prst="rect">
            <a:avLst/>
          </a:prstGeom>
          <a:solidFill>
            <a:srgbClr val="CCFF99"/>
          </a:solidFill>
          <a:ln w="9525">
            <a:no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graphicFrame>
        <p:nvGraphicFramePr>
          <p:cNvPr id="3074" name="Object 2"/>
          <p:cNvGraphicFramePr>
            <a:graphicFrameLocks noChangeAspect="1"/>
          </p:cNvGraphicFramePr>
          <p:nvPr/>
        </p:nvGraphicFramePr>
        <p:xfrm>
          <a:off x="2320925" y="584200"/>
          <a:ext cx="422275" cy="552450"/>
        </p:xfrm>
        <a:graphic>
          <a:graphicData uri="http://schemas.openxmlformats.org/presentationml/2006/ole">
            <p:oleObj spid="_x0000_s3074" name="Equation" r:id="rId3" imgW="126720" imgH="164880" progId="Equation.3">
              <p:embed/>
            </p:oleObj>
          </a:graphicData>
        </a:graphic>
      </p:graphicFrame>
      <p:sp>
        <p:nvSpPr>
          <p:cNvPr id="3095" name="Text Box 9"/>
          <p:cNvSpPr txBox="1">
            <a:spLocks noChangeArrowheads="1"/>
          </p:cNvSpPr>
          <p:nvPr/>
        </p:nvSpPr>
        <p:spPr bwMode="auto">
          <a:xfrm>
            <a:off x="3444875" y="601663"/>
            <a:ext cx="1662113" cy="519112"/>
          </a:xfrm>
          <a:prstGeom prst="rect">
            <a:avLst/>
          </a:prstGeom>
          <a:noFill/>
          <a:ln w="9525">
            <a:noFill/>
            <a:miter lim="800000"/>
            <a:headEnd/>
            <a:tailEnd/>
          </a:ln>
        </p:spPr>
        <p:txBody>
          <a:bodyPr>
            <a:spAutoFit/>
          </a:bodyPr>
          <a:lstStyle/>
          <a:p>
            <a:pPr algn="ctr" eaLnBrk="0" hangingPunct="0">
              <a:spcBef>
                <a:spcPct val="50000"/>
              </a:spcBef>
            </a:pPr>
            <a:r>
              <a:rPr lang="nl-NL" sz="2800">
                <a:solidFill>
                  <a:srgbClr val="000000"/>
                </a:solidFill>
                <a:latin typeface="Times New Roman" pitchFamily="18" charset="0"/>
              </a:rPr>
              <a:t>Leptons</a:t>
            </a:r>
            <a:r>
              <a:rPr lang="nl-NL" sz="2400">
                <a:solidFill>
                  <a:srgbClr val="000000"/>
                </a:solidFill>
                <a:latin typeface="Times New Roman" pitchFamily="18" charset="0"/>
              </a:rPr>
              <a:t> </a:t>
            </a:r>
          </a:p>
        </p:txBody>
      </p:sp>
      <p:graphicFrame>
        <p:nvGraphicFramePr>
          <p:cNvPr id="3075" name="Object 3"/>
          <p:cNvGraphicFramePr>
            <a:graphicFrameLocks noChangeAspect="1"/>
          </p:cNvGraphicFramePr>
          <p:nvPr/>
        </p:nvGraphicFramePr>
        <p:xfrm>
          <a:off x="5072063" y="1122363"/>
          <a:ext cx="681037" cy="771525"/>
        </p:xfrm>
        <a:graphic>
          <a:graphicData uri="http://schemas.openxmlformats.org/presentationml/2006/ole">
            <p:oleObj spid="_x0000_s3075" name="Equation" r:id="rId4" imgW="203040" imgH="228600" progId="Equation.3">
              <p:embed/>
            </p:oleObj>
          </a:graphicData>
        </a:graphic>
      </p:graphicFrame>
      <p:graphicFrame>
        <p:nvGraphicFramePr>
          <p:cNvPr id="3076" name="Object 4"/>
          <p:cNvGraphicFramePr>
            <a:graphicFrameLocks noChangeAspect="1"/>
          </p:cNvGraphicFramePr>
          <p:nvPr/>
        </p:nvGraphicFramePr>
        <p:xfrm>
          <a:off x="5311775" y="485775"/>
          <a:ext cx="595313" cy="681038"/>
        </p:xfrm>
        <a:graphic>
          <a:graphicData uri="http://schemas.openxmlformats.org/presentationml/2006/ole">
            <p:oleObj spid="_x0000_s3076" name="Equation" r:id="rId5" imgW="177480" imgH="203040" progId="Equation.DSMT4">
              <p:embed/>
            </p:oleObj>
          </a:graphicData>
        </a:graphic>
      </p:graphicFrame>
      <p:graphicFrame>
        <p:nvGraphicFramePr>
          <p:cNvPr id="3077" name="Object 5"/>
          <p:cNvGraphicFramePr>
            <a:graphicFrameLocks noChangeAspect="1"/>
          </p:cNvGraphicFramePr>
          <p:nvPr/>
        </p:nvGraphicFramePr>
        <p:xfrm>
          <a:off x="5888038" y="1147763"/>
          <a:ext cx="644525" cy="809625"/>
        </p:xfrm>
        <a:graphic>
          <a:graphicData uri="http://schemas.openxmlformats.org/presentationml/2006/ole">
            <p:oleObj spid="_x0000_s3077" name="Equation" r:id="rId6" imgW="190440" imgH="241200" progId="Equation.3">
              <p:embed/>
            </p:oleObj>
          </a:graphicData>
        </a:graphic>
      </p:graphicFrame>
      <p:sp>
        <p:nvSpPr>
          <p:cNvPr id="395277" name="Rectangle 13"/>
          <p:cNvSpPr>
            <a:spLocks noChangeArrowheads="1"/>
          </p:cNvSpPr>
          <p:nvPr/>
        </p:nvSpPr>
        <p:spPr bwMode="auto">
          <a:xfrm>
            <a:off x="5262563" y="3087688"/>
            <a:ext cx="3203575" cy="3143250"/>
          </a:xfrm>
          <a:prstGeom prst="rect">
            <a:avLst/>
          </a:prstGeom>
          <a:solidFill>
            <a:srgbClr val="009999"/>
          </a:solidFill>
          <a:ln w="9525">
            <a:noFill/>
            <a:miter lim="800000"/>
            <a:headEnd/>
            <a:tailEnd/>
          </a:ln>
        </p:spPr>
        <p:txBody>
          <a:bodyPr wrap="none" anchor="ctr"/>
          <a:lstStyle/>
          <a:p>
            <a:pPr algn="ctr" eaLnBrk="0" hangingPunct="0"/>
            <a:r>
              <a:rPr lang="nl-NL" sz="2400">
                <a:solidFill>
                  <a:srgbClr val="000000"/>
                </a:solidFill>
                <a:latin typeface="Times New Roman" pitchFamily="18" charset="0"/>
              </a:rPr>
              <a:t>                    </a:t>
            </a:r>
            <a:r>
              <a:rPr lang="nl-NL" sz="2400">
                <a:solidFill>
                  <a:srgbClr val="FFFFFF"/>
                </a:solidFill>
                <a:latin typeface="Times New Roman" pitchFamily="18" charset="0"/>
              </a:rPr>
              <a:t>anti-</a:t>
            </a:r>
          </a:p>
          <a:p>
            <a:pPr algn="ctr" eaLnBrk="0" hangingPunct="0"/>
            <a:r>
              <a:rPr lang="nl-NL" sz="2400">
                <a:solidFill>
                  <a:srgbClr val="FFFFFF"/>
                </a:solidFill>
                <a:latin typeface="Times New Roman" pitchFamily="18" charset="0"/>
              </a:rPr>
              <a:t>                         baryons</a:t>
            </a:r>
            <a:endParaRPr lang="nl-NL" sz="3200">
              <a:solidFill>
                <a:srgbClr val="000000"/>
              </a:solidFill>
              <a:latin typeface="Times New Roman" pitchFamily="18" charset="0"/>
            </a:endParaRPr>
          </a:p>
        </p:txBody>
      </p:sp>
      <p:sp>
        <p:nvSpPr>
          <p:cNvPr id="3097" name="Rectangle 14"/>
          <p:cNvSpPr>
            <a:spLocks noChangeArrowheads="1"/>
          </p:cNvSpPr>
          <p:nvPr/>
        </p:nvSpPr>
        <p:spPr bwMode="auto">
          <a:xfrm>
            <a:off x="1890713" y="2997200"/>
            <a:ext cx="1720850" cy="1082675"/>
          </a:xfrm>
          <a:prstGeom prst="rect">
            <a:avLst/>
          </a:prstGeom>
          <a:solidFill>
            <a:srgbClr val="FFCCFF"/>
          </a:solidFill>
          <a:ln w="9525">
            <a:no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098" name="Rectangle 15"/>
          <p:cNvSpPr>
            <a:spLocks noChangeArrowheads="1"/>
          </p:cNvSpPr>
          <p:nvPr/>
        </p:nvSpPr>
        <p:spPr bwMode="auto">
          <a:xfrm>
            <a:off x="2084388" y="3746500"/>
            <a:ext cx="666750" cy="1649413"/>
          </a:xfrm>
          <a:prstGeom prst="rect">
            <a:avLst/>
          </a:prstGeom>
          <a:solidFill>
            <a:srgbClr val="FFCCFF"/>
          </a:solidFill>
          <a:ln w="9525">
            <a:no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099" name="Rectangle 16"/>
          <p:cNvSpPr>
            <a:spLocks noChangeArrowheads="1"/>
          </p:cNvSpPr>
          <p:nvPr/>
        </p:nvSpPr>
        <p:spPr bwMode="auto">
          <a:xfrm>
            <a:off x="458788" y="2451100"/>
            <a:ext cx="1749425" cy="3854450"/>
          </a:xfrm>
          <a:prstGeom prst="rect">
            <a:avLst/>
          </a:prstGeom>
          <a:solidFill>
            <a:srgbClr val="FFCCFF"/>
          </a:solidFill>
          <a:ln w="9525">
            <a:no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100" name="Text Box 17"/>
          <p:cNvSpPr txBox="1">
            <a:spLocks noChangeArrowheads="1"/>
          </p:cNvSpPr>
          <p:nvPr/>
        </p:nvSpPr>
        <p:spPr bwMode="auto">
          <a:xfrm>
            <a:off x="788988" y="2589213"/>
            <a:ext cx="1098550" cy="457200"/>
          </a:xfrm>
          <a:prstGeom prst="rect">
            <a:avLst/>
          </a:prstGeom>
          <a:noFill/>
          <a:ln w="9525">
            <a:noFill/>
            <a:miter lim="800000"/>
            <a:headEnd/>
            <a:tailEnd/>
          </a:ln>
        </p:spPr>
        <p:txBody>
          <a:bodyPr wrap="none">
            <a:spAutoFit/>
          </a:bodyPr>
          <a:lstStyle/>
          <a:p>
            <a:pPr algn="ctr" eaLnBrk="0" hangingPunct="0"/>
            <a:r>
              <a:rPr lang="nl-NL" sz="2400">
                <a:solidFill>
                  <a:srgbClr val="000000"/>
                </a:solidFill>
                <a:latin typeface="Times New Roman" pitchFamily="18" charset="0"/>
              </a:rPr>
              <a:t>mesons</a:t>
            </a:r>
          </a:p>
        </p:txBody>
      </p:sp>
      <p:graphicFrame>
        <p:nvGraphicFramePr>
          <p:cNvPr id="3078" name="Object 6"/>
          <p:cNvGraphicFramePr>
            <a:graphicFrameLocks noChangeAspect="1"/>
          </p:cNvGraphicFramePr>
          <p:nvPr/>
        </p:nvGraphicFramePr>
        <p:xfrm>
          <a:off x="650875" y="3082925"/>
          <a:ext cx="2655888" cy="727075"/>
        </p:xfrm>
        <a:graphic>
          <a:graphicData uri="http://schemas.openxmlformats.org/presentationml/2006/ole">
            <p:oleObj spid="_x0000_s3078" name="Equation" r:id="rId7" imgW="825480" imgH="203040" progId="Equation.3">
              <p:embed/>
            </p:oleObj>
          </a:graphicData>
        </a:graphic>
      </p:graphicFrame>
      <p:graphicFrame>
        <p:nvGraphicFramePr>
          <p:cNvPr id="3079" name="Object 7"/>
          <p:cNvGraphicFramePr>
            <a:graphicFrameLocks noChangeAspect="1"/>
          </p:cNvGraphicFramePr>
          <p:nvPr/>
        </p:nvGraphicFramePr>
        <p:xfrm>
          <a:off x="635000" y="3956050"/>
          <a:ext cx="2043113" cy="1277938"/>
        </p:xfrm>
        <a:graphic>
          <a:graphicData uri="http://schemas.openxmlformats.org/presentationml/2006/ole">
            <p:oleObj spid="_x0000_s3079" name="Equation" r:id="rId8" imgW="736560" imgH="457200" progId="Equation.3">
              <p:embed/>
            </p:oleObj>
          </a:graphicData>
        </a:graphic>
      </p:graphicFrame>
      <p:graphicFrame>
        <p:nvGraphicFramePr>
          <p:cNvPr id="3080" name="Object 8"/>
          <p:cNvGraphicFramePr>
            <a:graphicFrameLocks noChangeAspect="1"/>
          </p:cNvGraphicFramePr>
          <p:nvPr/>
        </p:nvGraphicFramePr>
        <p:xfrm>
          <a:off x="1100138" y="5464175"/>
          <a:ext cx="423862" cy="552450"/>
        </p:xfrm>
        <a:graphic>
          <a:graphicData uri="http://schemas.openxmlformats.org/presentationml/2006/ole">
            <p:oleObj spid="_x0000_s3080" name="Equation" r:id="rId9" imgW="126720" imgH="164880" progId="Equation.3">
              <p:embed/>
            </p:oleObj>
          </a:graphicData>
        </a:graphic>
      </p:graphicFrame>
      <p:sp>
        <p:nvSpPr>
          <p:cNvPr id="3101" name="Rectangle 21"/>
          <p:cNvSpPr>
            <a:spLocks noChangeArrowheads="1"/>
          </p:cNvSpPr>
          <p:nvPr/>
        </p:nvSpPr>
        <p:spPr bwMode="auto">
          <a:xfrm>
            <a:off x="4238625" y="2614613"/>
            <a:ext cx="2700338" cy="3484562"/>
          </a:xfrm>
          <a:prstGeom prst="rect">
            <a:avLst/>
          </a:prstGeom>
          <a:solidFill>
            <a:srgbClr val="FFFFCC"/>
          </a:solidFill>
          <a:ln w="9525">
            <a:noFill/>
            <a:miter lim="800000"/>
            <a:headEnd/>
            <a:tailEnd/>
          </a:ln>
        </p:spPr>
        <p:txBody>
          <a:bodyPr wrap="none" anchor="ctr"/>
          <a:lstStyle/>
          <a:p>
            <a:pPr algn="ctr" eaLnBrk="0" hangingPunct="0"/>
            <a:r>
              <a:rPr lang="nl-NL" sz="2400">
                <a:solidFill>
                  <a:srgbClr val="000000"/>
                </a:solidFill>
                <a:latin typeface="Times New Roman" pitchFamily="18" charset="0"/>
              </a:rPr>
              <a:t> </a:t>
            </a:r>
          </a:p>
        </p:txBody>
      </p:sp>
      <p:sp>
        <p:nvSpPr>
          <p:cNvPr id="3102" name="Text Box 22"/>
          <p:cNvSpPr txBox="1">
            <a:spLocks noChangeArrowheads="1"/>
          </p:cNvSpPr>
          <p:nvPr/>
        </p:nvSpPr>
        <p:spPr bwMode="auto">
          <a:xfrm>
            <a:off x="5213350" y="2687638"/>
            <a:ext cx="1149350" cy="457200"/>
          </a:xfrm>
          <a:prstGeom prst="rect">
            <a:avLst/>
          </a:prstGeom>
          <a:noFill/>
          <a:ln w="9525">
            <a:noFill/>
            <a:miter lim="800000"/>
            <a:headEnd/>
            <a:tailEnd/>
          </a:ln>
        </p:spPr>
        <p:txBody>
          <a:bodyPr wrap="none">
            <a:spAutoFit/>
          </a:bodyPr>
          <a:lstStyle/>
          <a:p>
            <a:pPr algn="ctr" eaLnBrk="0" hangingPunct="0"/>
            <a:r>
              <a:rPr lang="nl-NL" sz="2400">
                <a:solidFill>
                  <a:srgbClr val="000000"/>
                </a:solidFill>
                <a:latin typeface="Times New Roman" pitchFamily="18" charset="0"/>
              </a:rPr>
              <a:t>baryons</a:t>
            </a:r>
          </a:p>
        </p:txBody>
      </p:sp>
      <p:sp>
        <p:nvSpPr>
          <p:cNvPr id="395287" name="Rectangle 23"/>
          <p:cNvSpPr>
            <a:spLocks noChangeArrowheads="1"/>
          </p:cNvSpPr>
          <p:nvPr/>
        </p:nvSpPr>
        <p:spPr bwMode="auto">
          <a:xfrm>
            <a:off x="6992938" y="5286375"/>
            <a:ext cx="1778000" cy="1095375"/>
          </a:xfrm>
          <a:prstGeom prst="rect">
            <a:avLst/>
          </a:prstGeom>
          <a:solidFill>
            <a:srgbClr val="009999"/>
          </a:solidFill>
          <a:ln w="9525">
            <a:noFill/>
            <a:miter lim="800000"/>
            <a:headEnd/>
            <a:tailEnd/>
          </a:ln>
        </p:spPr>
        <p:txBody>
          <a:bodyPr wrap="none" anchor="ctr"/>
          <a:lstStyle/>
          <a:p>
            <a:pPr algn="ctr" eaLnBrk="0" hangingPunct="0"/>
            <a:r>
              <a:rPr lang="nl-NL" sz="2800">
                <a:solidFill>
                  <a:srgbClr val="FFFFFF"/>
                </a:solidFill>
                <a:latin typeface="Times New Roman" pitchFamily="18" charset="0"/>
              </a:rPr>
              <a:t>            </a:t>
            </a:r>
            <a:r>
              <a:rPr lang="nl-NL" sz="2400">
                <a:solidFill>
                  <a:srgbClr val="FFFFFF"/>
                </a:solidFill>
                <a:latin typeface="Times New Roman" pitchFamily="18" charset="0"/>
              </a:rPr>
              <a:t>anti-</a:t>
            </a:r>
          </a:p>
          <a:p>
            <a:pPr algn="ctr" eaLnBrk="0" hangingPunct="0"/>
            <a:r>
              <a:rPr lang="nl-NL" sz="2400">
                <a:solidFill>
                  <a:srgbClr val="FFFFFF"/>
                </a:solidFill>
                <a:latin typeface="Times New Roman" pitchFamily="18" charset="0"/>
              </a:rPr>
              <a:t>             </a:t>
            </a:r>
            <a:r>
              <a:rPr lang="nl-NL" sz="2400">
                <a:solidFill>
                  <a:srgbClr val="FFFFFF"/>
                </a:solidFill>
                <a:latin typeface="Times New Roman" pitchFamily="18" charset="0"/>
                <a:sym typeface="Symbol" pitchFamily="18" charset="2"/>
              </a:rPr>
              <a:t></a:t>
            </a:r>
            <a:endParaRPr lang="nl-NL" sz="2400">
              <a:solidFill>
                <a:srgbClr val="000000"/>
              </a:solidFill>
              <a:latin typeface="Times New Roman" pitchFamily="18" charset="0"/>
            </a:endParaRPr>
          </a:p>
        </p:txBody>
      </p:sp>
      <p:graphicFrame>
        <p:nvGraphicFramePr>
          <p:cNvPr id="3081" name="Object 9"/>
          <p:cNvGraphicFramePr>
            <a:graphicFrameLocks noChangeAspect="1"/>
          </p:cNvGraphicFramePr>
          <p:nvPr/>
        </p:nvGraphicFramePr>
        <p:xfrm>
          <a:off x="4471988" y="3270250"/>
          <a:ext cx="2284412" cy="2397125"/>
        </p:xfrm>
        <a:graphic>
          <a:graphicData uri="http://schemas.openxmlformats.org/presentationml/2006/ole">
            <p:oleObj spid="_x0000_s3081" name="Equation" r:id="rId10" imgW="812520" imgH="914400" progId="Equation.3">
              <p:embed/>
            </p:oleObj>
          </a:graphicData>
        </a:graphic>
      </p:graphicFrame>
      <p:sp>
        <p:nvSpPr>
          <p:cNvPr id="3104" name="Rectangle 25"/>
          <p:cNvSpPr>
            <a:spLocks noChangeArrowheads="1"/>
          </p:cNvSpPr>
          <p:nvPr/>
        </p:nvSpPr>
        <p:spPr bwMode="auto">
          <a:xfrm>
            <a:off x="6069013" y="5141913"/>
            <a:ext cx="1833562" cy="1033462"/>
          </a:xfrm>
          <a:prstGeom prst="rect">
            <a:avLst/>
          </a:prstGeom>
          <a:solidFill>
            <a:srgbClr val="FFFFCC"/>
          </a:solidFill>
          <a:ln w="9525">
            <a:no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graphicFrame>
        <p:nvGraphicFramePr>
          <p:cNvPr id="3082" name="Object 10"/>
          <p:cNvGraphicFramePr>
            <a:graphicFrameLocks noChangeAspect="1"/>
          </p:cNvGraphicFramePr>
          <p:nvPr/>
        </p:nvGraphicFramePr>
        <p:xfrm>
          <a:off x="7088188" y="5240338"/>
          <a:ext cx="541337" cy="450850"/>
        </p:xfrm>
        <a:graphic>
          <a:graphicData uri="http://schemas.openxmlformats.org/presentationml/2006/ole">
            <p:oleObj spid="_x0000_s3082" name="Equation" r:id="rId11" imgW="228600" imgH="190440" progId="Equation.3">
              <p:embed/>
            </p:oleObj>
          </a:graphicData>
        </a:graphic>
      </p:graphicFrame>
      <p:sp>
        <p:nvSpPr>
          <p:cNvPr id="3105" name="Text Box 27"/>
          <p:cNvSpPr txBox="1">
            <a:spLocks noChangeArrowheads="1"/>
          </p:cNvSpPr>
          <p:nvPr/>
        </p:nvSpPr>
        <p:spPr bwMode="auto">
          <a:xfrm>
            <a:off x="2533650" y="2309813"/>
            <a:ext cx="2197100" cy="641350"/>
          </a:xfrm>
          <a:prstGeom prst="rect">
            <a:avLst/>
          </a:prstGeom>
          <a:noFill/>
          <a:ln w="9525">
            <a:noFill/>
            <a:miter lim="800000"/>
            <a:headEnd/>
            <a:tailEnd/>
          </a:ln>
        </p:spPr>
        <p:txBody>
          <a:bodyPr>
            <a:spAutoFit/>
          </a:bodyPr>
          <a:lstStyle/>
          <a:p>
            <a:pPr algn="ctr" eaLnBrk="0" hangingPunct="0"/>
            <a:r>
              <a:rPr lang="nl-NL" sz="3600">
                <a:solidFill>
                  <a:srgbClr val="990033"/>
                </a:solidFill>
                <a:latin typeface="Times New Roman" pitchFamily="18" charset="0"/>
              </a:rPr>
              <a:t>Hadrons</a:t>
            </a:r>
            <a:endParaRPr lang="nl-NL" sz="2400">
              <a:solidFill>
                <a:srgbClr val="990033"/>
              </a:solidFill>
              <a:latin typeface="Times New Roman" pitchFamily="18" charset="0"/>
            </a:endParaRPr>
          </a:p>
        </p:txBody>
      </p:sp>
      <p:graphicFrame>
        <p:nvGraphicFramePr>
          <p:cNvPr id="3083" name="Object 11"/>
          <p:cNvGraphicFramePr>
            <a:graphicFrameLocks noChangeAspect="1"/>
          </p:cNvGraphicFramePr>
          <p:nvPr/>
        </p:nvGraphicFramePr>
        <p:xfrm>
          <a:off x="3198813" y="1185863"/>
          <a:ext cx="1373187" cy="485775"/>
        </p:xfrm>
        <a:graphic>
          <a:graphicData uri="http://schemas.openxmlformats.org/presentationml/2006/ole">
            <p:oleObj spid="_x0000_s3083" name="Equation" r:id="rId12" imgW="749160" imgH="304560" progId="Equation.DSMT4">
              <p:embed/>
            </p:oleObj>
          </a:graphicData>
        </a:graphic>
      </p:graphicFrame>
      <p:graphicFrame>
        <p:nvGraphicFramePr>
          <p:cNvPr id="3084" name="Object 12"/>
          <p:cNvGraphicFramePr>
            <a:graphicFrameLocks noChangeAspect="1"/>
          </p:cNvGraphicFramePr>
          <p:nvPr/>
        </p:nvGraphicFramePr>
        <p:xfrm>
          <a:off x="1227138" y="1143000"/>
          <a:ext cx="1428750" cy="463550"/>
        </p:xfrm>
        <a:graphic>
          <a:graphicData uri="http://schemas.openxmlformats.org/presentationml/2006/ole">
            <p:oleObj spid="_x0000_s3084" name="Equation" r:id="rId13" imgW="545760" imgH="203040" progId="Equation.DSMT4">
              <p:embed/>
            </p:oleObj>
          </a:graphicData>
        </a:graphic>
      </p:graphicFrame>
      <p:graphicFrame>
        <p:nvGraphicFramePr>
          <p:cNvPr id="3085" name="Object 13"/>
          <p:cNvGraphicFramePr>
            <a:graphicFrameLocks noChangeAspect="1"/>
          </p:cNvGraphicFramePr>
          <p:nvPr/>
        </p:nvGraphicFramePr>
        <p:xfrm>
          <a:off x="2222500" y="5286375"/>
          <a:ext cx="1206500" cy="473075"/>
        </p:xfrm>
        <a:graphic>
          <a:graphicData uri="http://schemas.openxmlformats.org/presentationml/2006/ole">
            <p:oleObj spid="_x0000_s3085" name="Equation" r:id="rId14" imgW="571320" imgH="203040" progId="Equation.3">
              <p:embed/>
            </p:oleObj>
          </a:graphicData>
        </a:graphic>
      </p:graphicFrame>
      <p:graphicFrame>
        <p:nvGraphicFramePr>
          <p:cNvPr id="3086" name="Object 14"/>
          <p:cNvGraphicFramePr>
            <a:graphicFrameLocks noChangeAspect="1"/>
          </p:cNvGraphicFramePr>
          <p:nvPr/>
        </p:nvGraphicFramePr>
        <p:xfrm>
          <a:off x="6507163" y="3656013"/>
          <a:ext cx="1292225" cy="485775"/>
        </p:xfrm>
        <a:graphic>
          <a:graphicData uri="http://schemas.openxmlformats.org/presentationml/2006/ole">
            <p:oleObj spid="_x0000_s3086" name="Equation" r:id="rId15" imgW="749160" imgH="304560" progId="Equation.3">
              <p:embed/>
            </p:oleObj>
          </a:graphicData>
        </a:graphic>
      </p:graphicFrame>
      <p:graphicFrame>
        <p:nvGraphicFramePr>
          <p:cNvPr id="3087" name="Object 15"/>
          <p:cNvGraphicFramePr>
            <a:graphicFrameLocks noChangeAspect="1"/>
          </p:cNvGraphicFramePr>
          <p:nvPr/>
        </p:nvGraphicFramePr>
        <p:xfrm>
          <a:off x="6518275" y="5842000"/>
          <a:ext cx="1292225" cy="485775"/>
        </p:xfrm>
        <a:graphic>
          <a:graphicData uri="http://schemas.openxmlformats.org/presentationml/2006/ole">
            <p:oleObj spid="_x0000_s3087" name="Equation" r:id="rId16" imgW="749160" imgH="304560" progId="Equation.3">
              <p:embed/>
            </p:oleObj>
          </a:graphicData>
        </a:graphic>
      </p:graphicFrame>
      <p:sp>
        <p:nvSpPr>
          <p:cNvPr id="3106" name="Rectangle 33"/>
          <p:cNvSpPr>
            <a:spLocks noChangeArrowheads="1"/>
          </p:cNvSpPr>
          <p:nvPr/>
        </p:nvSpPr>
        <p:spPr bwMode="auto">
          <a:xfrm>
            <a:off x="5189538" y="582613"/>
            <a:ext cx="1506537" cy="682625"/>
          </a:xfrm>
          <a:prstGeom prst="rect">
            <a:avLst/>
          </a:prstGeom>
          <a:noFill/>
          <a:ln w="9525">
            <a:solidFill>
              <a:schemeClr val="tx1"/>
            </a:solid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107" name="Rectangle 34"/>
          <p:cNvSpPr>
            <a:spLocks noChangeArrowheads="1"/>
          </p:cNvSpPr>
          <p:nvPr/>
        </p:nvSpPr>
        <p:spPr bwMode="auto">
          <a:xfrm>
            <a:off x="5029200" y="1265238"/>
            <a:ext cx="1566863" cy="711200"/>
          </a:xfrm>
          <a:prstGeom prst="rect">
            <a:avLst/>
          </a:prstGeom>
          <a:noFill/>
          <a:ln w="9525">
            <a:solidFill>
              <a:schemeClr val="tx1"/>
            </a:solid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108" name="Rectangle 35"/>
          <p:cNvSpPr>
            <a:spLocks noChangeArrowheads="1"/>
          </p:cNvSpPr>
          <p:nvPr/>
        </p:nvSpPr>
        <p:spPr bwMode="auto">
          <a:xfrm>
            <a:off x="554038" y="3184525"/>
            <a:ext cx="2814637" cy="668338"/>
          </a:xfrm>
          <a:prstGeom prst="rect">
            <a:avLst/>
          </a:prstGeom>
          <a:noFill/>
          <a:ln w="9525">
            <a:solidFill>
              <a:schemeClr val="tx1"/>
            </a:solid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109" name="Rectangle 36"/>
          <p:cNvSpPr>
            <a:spLocks noChangeArrowheads="1"/>
          </p:cNvSpPr>
          <p:nvPr/>
        </p:nvSpPr>
        <p:spPr bwMode="auto">
          <a:xfrm>
            <a:off x="554038" y="3938588"/>
            <a:ext cx="1763712" cy="1393825"/>
          </a:xfrm>
          <a:prstGeom prst="rect">
            <a:avLst/>
          </a:prstGeom>
          <a:noFill/>
          <a:ln w="9525">
            <a:solidFill>
              <a:schemeClr val="tx1"/>
            </a:solid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110" name="Rectangle 37"/>
          <p:cNvSpPr>
            <a:spLocks noChangeArrowheads="1"/>
          </p:cNvSpPr>
          <p:nvPr/>
        </p:nvSpPr>
        <p:spPr bwMode="auto">
          <a:xfrm>
            <a:off x="981075" y="5387975"/>
            <a:ext cx="668338" cy="711200"/>
          </a:xfrm>
          <a:prstGeom prst="rect">
            <a:avLst/>
          </a:prstGeom>
          <a:noFill/>
          <a:ln w="9525">
            <a:solidFill>
              <a:schemeClr val="tx1"/>
            </a:solid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111" name="Rectangle 38"/>
          <p:cNvSpPr>
            <a:spLocks noChangeArrowheads="1"/>
          </p:cNvSpPr>
          <p:nvPr/>
        </p:nvSpPr>
        <p:spPr bwMode="auto">
          <a:xfrm>
            <a:off x="4435475" y="3284538"/>
            <a:ext cx="1606550" cy="596900"/>
          </a:xfrm>
          <a:prstGeom prst="rect">
            <a:avLst/>
          </a:prstGeom>
          <a:noFill/>
          <a:ln w="9525">
            <a:solidFill>
              <a:schemeClr val="tx1"/>
            </a:solid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112" name="Rectangle 39"/>
          <p:cNvSpPr>
            <a:spLocks noChangeArrowheads="1"/>
          </p:cNvSpPr>
          <p:nvPr/>
        </p:nvSpPr>
        <p:spPr bwMode="auto">
          <a:xfrm>
            <a:off x="4891088" y="3910013"/>
            <a:ext cx="625475" cy="539750"/>
          </a:xfrm>
          <a:prstGeom prst="rect">
            <a:avLst/>
          </a:prstGeom>
          <a:noFill/>
          <a:ln w="9525">
            <a:solidFill>
              <a:schemeClr val="tx1"/>
            </a:solid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113" name="Rectangle 40"/>
          <p:cNvSpPr>
            <a:spLocks noChangeArrowheads="1"/>
          </p:cNvSpPr>
          <p:nvPr/>
        </p:nvSpPr>
        <p:spPr bwMode="auto">
          <a:xfrm>
            <a:off x="4406900" y="4478338"/>
            <a:ext cx="2346325" cy="639762"/>
          </a:xfrm>
          <a:prstGeom prst="rect">
            <a:avLst/>
          </a:prstGeom>
          <a:noFill/>
          <a:ln w="9525">
            <a:solidFill>
              <a:schemeClr val="tx1"/>
            </a:solid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114" name="Rectangle 41"/>
          <p:cNvSpPr>
            <a:spLocks noChangeArrowheads="1"/>
          </p:cNvSpPr>
          <p:nvPr/>
        </p:nvSpPr>
        <p:spPr bwMode="auto">
          <a:xfrm>
            <a:off x="4578350" y="5146675"/>
            <a:ext cx="1535113" cy="682625"/>
          </a:xfrm>
          <a:prstGeom prst="rect">
            <a:avLst/>
          </a:prstGeom>
          <a:noFill/>
          <a:ln w="9525">
            <a:solidFill>
              <a:schemeClr val="tx1"/>
            </a:solid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115" name="Rectangle 42"/>
          <p:cNvSpPr>
            <a:spLocks noChangeArrowheads="1"/>
          </p:cNvSpPr>
          <p:nvPr/>
        </p:nvSpPr>
        <p:spPr bwMode="auto">
          <a:xfrm>
            <a:off x="6965950" y="5232400"/>
            <a:ext cx="711200" cy="582613"/>
          </a:xfrm>
          <a:prstGeom prst="rect">
            <a:avLst/>
          </a:prstGeom>
          <a:noFill/>
          <a:ln w="9525">
            <a:solidFill>
              <a:schemeClr val="tx1"/>
            </a:solidFill>
            <a:miter lim="800000"/>
            <a:headEnd/>
            <a:tailEnd/>
          </a:ln>
        </p:spPr>
        <p:txBody>
          <a:bodyPr wrap="none" anchor="ctr"/>
          <a:lstStyle/>
          <a:p>
            <a:pPr algn="ctr" eaLnBrk="0" hangingPunct="0"/>
            <a:endParaRPr lang="nl-NL" sz="2400">
              <a:solidFill>
                <a:srgbClr val="000000"/>
              </a:solidFill>
              <a:latin typeface="Times New Roman" pitchFamily="18" charset="0"/>
            </a:endParaRPr>
          </a:p>
        </p:txBody>
      </p:sp>
      <p:sp>
        <p:nvSpPr>
          <p:cNvPr id="3116" name="Rectangle 43"/>
          <p:cNvSpPr>
            <a:spLocks noGrp="1" noChangeArrowheads="1"/>
          </p:cNvSpPr>
          <p:nvPr>
            <p:ph type="title" idx="4294967295"/>
          </p:nvPr>
        </p:nvSpPr>
        <p:spPr>
          <a:xfrm flipH="1">
            <a:off x="7162800" y="152400"/>
            <a:ext cx="1657350" cy="574675"/>
          </a:xfrm>
          <a:solidFill>
            <a:schemeClr val="bg1">
              <a:alpha val="30196"/>
            </a:schemeClr>
          </a:solidFill>
        </p:spPr>
        <p:txBody>
          <a:bodyPr/>
          <a:lstStyle/>
          <a:p>
            <a:r>
              <a:rPr lang="nl-NL" sz="4000" b="1" smtClean="0">
                <a:solidFill>
                  <a:schemeClr val="tx1"/>
                </a:solidFill>
              </a:rPr>
              <a:t>1969</a:t>
            </a:r>
            <a:endParaRPr lang="nl-NL" sz="2000" b="1" smtClean="0">
              <a:solidFill>
                <a:schemeClr val="tx1"/>
              </a:solidFill>
            </a:endParaRPr>
          </a:p>
        </p:txBody>
      </p:sp>
      <p:sp>
        <p:nvSpPr>
          <p:cNvPr id="3117" name="Line 44"/>
          <p:cNvSpPr>
            <a:spLocks noChangeShapeType="1"/>
          </p:cNvSpPr>
          <p:nvPr/>
        </p:nvSpPr>
        <p:spPr bwMode="auto">
          <a:xfrm flipV="1">
            <a:off x="6046788" y="5132388"/>
            <a:ext cx="893762" cy="973137"/>
          </a:xfrm>
          <a:prstGeom prst="line">
            <a:avLst/>
          </a:prstGeom>
          <a:noFill/>
          <a:ln w="38100">
            <a:solidFill>
              <a:srgbClr val="FFCC66"/>
            </a:solidFill>
            <a:round/>
            <a:headEnd/>
            <a:tailEnd/>
          </a:ln>
        </p:spPr>
        <p:txBody>
          <a:bodyPr wrap="none" anchor="ctr"/>
          <a:lstStyle/>
          <a:p>
            <a:endParaRPr lang="nl-NL"/>
          </a:p>
        </p:txBody>
      </p:sp>
      <p:sp>
        <p:nvSpPr>
          <p:cNvPr id="395309" name="Line 45"/>
          <p:cNvSpPr>
            <a:spLocks noChangeShapeType="1"/>
          </p:cNvSpPr>
          <p:nvPr/>
        </p:nvSpPr>
        <p:spPr bwMode="auto">
          <a:xfrm flipV="1">
            <a:off x="6011863" y="5049838"/>
            <a:ext cx="1009650" cy="1093787"/>
          </a:xfrm>
          <a:prstGeom prst="line">
            <a:avLst/>
          </a:prstGeom>
          <a:noFill/>
          <a:ln w="38100">
            <a:solidFill>
              <a:srgbClr val="009999"/>
            </a:solidFill>
            <a:round/>
            <a:headEnd/>
            <a:tailEnd/>
          </a:ln>
        </p:spPr>
        <p:txBody>
          <a:bodyPr wrap="none" anchor="ctr"/>
          <a:lstStyle/>
          <a:p>
            <a:endParaRPr lang="nl-NL"/>
          </a:p>
        </p:txBody>
      </p:sp>
      <p:graphicFrame>
        <p:nvGraphicFramePr>
          <p:cNvPr id="3088" name="Object 16"/>
          <p:cNvGraphicFramePr>
            <a:graphicFrameLocks noChangeAspect="1"/>
          </p:cNvGraphicFramePr>
          <p:nvPr/>
        </p:nvGraphicFramePr>
        <p:xfrm>
          <a:off x="5978525" y="515938"/>
          <a:ext cx="552450" cy="766762"/>
        </p:xfrm>
        <a:graphic>
          <a:graphicData uri="http://schemas.openxmlformats.org/presentationml/2006/ole">
            <p:oleObj spid="_x0000_s3088" name="Equation" r:id="rId17" imgW="164880" imgH="228600" progId="Equation.DSMT4">
              <p:embed/>
            </p:oleObj>
          </a:graphicData>
        </a:graphic>
      </p:graphicFrame>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5268"/>
                                        </p:tgtEl>
                                        <p:attrNameLst>
                                          <p:attrName>style.visibility</p:attrName>
                                        </p:attrNameLst>
                                      </p:cBhvr>
                                      <p:to>
                                        <p:strVal val="visible"/>
                                      </p:to>
                                    </p:set>
                                    <p:anim calcmode="lin" valueType="num">
                                      <p:cBhvr additive="base">
                                        <p:cTn id="7" dur="500" fill="hold"/>
                                        <p:tgtEl>
                                          <p:spTgt spid="395268"/>
                                        </p:tgtEl>
                                        <p:attrNameLst>
                                          <p:attrName>ppt_x</p:attrName>
                                        </p:attrNameLst>
                                      </p:cBhvr>
                                      <p:tavLst>
                                        <p:tav tm="0">
                                          <p:val>
                                            <p:strVal val="1+#ppt_w/2"/>
                                          </p:val>
                                        </p:tav>
                                        <p:tav tm="100000">
                                          <p:val>
                                            <p:strVal val="#ppt_x"/>
                                          </p:val>
                                        </p:tav>
                                      </p:tavLst>
                                    </p:anim>
                                    <p:anim calcmode="lin" valueType="num">
                                      <p:cBhvr additive="base">
                                        <p:cTn id="8" dur="500" fill="hold"/>
                                        <p:tgtEl>
                                          <p:spTgt spid="3952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95277"/>
                                        </p:tgtEl>
                                        <p:attrNameLst>
                                          <p:attrName>style.visibility</p:attrName>
                                        </p:attrNameLst>
                                      </p:cBhvr>
                                      <p:to>
                                        <p:strVal val="visible"/>
                                      </p:to>
                                    </p:set>
                                    <p:anim calcmode="lin" valueType="num">
                                      <p:cBhvr additive="base">
                                        <p:cTn id="12" dur="500" fill="hold"/>
                                        <p:tgtEl>
                                          <p:spTgt spid="395277"/>
                                        </p:tgtEl>
                                        <p:attrNameLst>
                                          <p:attrName>ppt_x</p:attrName>
                                        </p:attrNameLst>
                                      </p:cBhvr>
                                      <p:tavLst>
                                        <p:tav tm="0">
                                          <p:val>
                                            <p:strVal val="1+#ppt_w/2"/>
                                          </p:val>
                                        </p:tav>
                                        <p:tav tm="100000">
                                          <p:val>
                                            <p:strVal val="#ppt_x"/>
                                          </p:val>
                                        </p:tav>
                                      </p:tavLst>
                                    </p:anim>
                                    <p:anim calcmode="lin" valueType="num">
                                      <p:cBhvr additive="base">
                                        <p:cTn id="13" dur="500" fill="hold"/>
                                        <p:tgtEl>
                                          <p:spTgt spid="3952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395309"/>
                                        </p:tgtEl>
                                        <p:attrNameLst>
                                          <p:attrName>style.visibility</p:attrName>
                                        </p:attrNameLst>
                                      </p:cBhvr>
                                      <p:to>
                                        <p:strVal val="visible"/>
                                      </p:to>
                                    </p:set>
                                  </p:childTnLst>
                                </p:cTn>
                              </p:par>
                            </p:childTnLst>
                          </p:cTn>
                        </p:par>
                        <p:par>
                          <p:cTn id="17" fill="hold">
                            <p:stCondLst>
                              <p:cond delay="1500"/>
                            </p:stCondLst>
                            <p:childTnLst>
                              <p:par>
                                <p:cTn id="18" presetID="2" presetClass="entr" presetSubtype="6" fill="hold" grpId="0" nodeType="afterEffect">
                                  <p:stCondLst>
                                    <p:cond delay="0"/>
                                  </p:stCondLst>
                                  <p:childTnLst>
                                    <p:set>
                                      <p:cBhvr>
                                        <p:cTn id="19" dur="1" fill="hold">
                                          <p:stCondLst>
                                            <p:cond delay="0"/>
                                          </p:stCondLst>
                                        </p:cTn>
                                        <p:tgtEl>
                                          <p:spTgt spid="395287"/>
                                        </p:tgtEl>
                                        <p:attrNameLst>
                                          <p:attrName>style.visibility</p:attrName>
                                        </p:attrNameLst>
                                      </p:cBhvr>
                                      <p:to>
                                        <p:strVal val="visible"/>
                                      </p:to>
                                    </p:set>
                                    <p:anim calcmode="lin" valueType="num">
                                      <p:cBhvr additive="base">
                                        <p:cTn id="20" dur="500" fill="hold"/>
                                        <p:tgtEl>
                                          <p:spTgt spid="395287"/>
                                        </p:tgtEl>
                                        <p:attrNameLst>
                                          <p:attrName>ppt_x</p:attrName>
                                        </p:attrNameLst>
                                      </p:cBhvr>
                                      <p:tavLst>
                                        <p:tav tm="0">
                                          <p:val>
                                            <p:strVal val="1+#ppt_w/2"/>
                                          </p:val>
                                        </p:tav>
                                        <p:tav tm="100000">
                                          <p:val>
                                            <p:strVal val="#ppt_x"/>
                                          </p:val>
                                        </p:tav>
                                      </p:tavLst>
                                    </p:anim>
                                    <p:anim calcmode="lin" valueType="num">
                                      <p:cBhvr additive="base">
                                        <p:cTn id="21" dur="500" fill="hold"/>
                                        <p:tgtEl>
                                          <p:spTgt spid="3952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8" grpId="0" animBg="1" autoUpdateAnimBg="0"/>
      <p:bldP spid="395277" grpId="0" animBg="1" autoUpdateAnimBg="0"/>
      <p:bldP spid="395287" grpId="0" animBg="1" autoUpdateAnimBg="0"/>
      <p:bldP spid="3953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kstvak 1"/>
          <p:cNvSpPr txBox="1">
            <a:spLocks noChangeArrowheads="1"/>
          </p:cNvSpPr>
          <p:nvPr/>
        </p:nvSpPr>
        <p:spPr bwMode="auto">
          <a:xfrm>
            <a:off x="838200" y="1066800"/>
            <a:ext cx="5907088" cy="400050"/>
          </a:xfrm>
          <a:prstGeom prst="rect">
            <a:avLst/>
          </a:prstGeom>
          <a:noFill/>
          <a:ln w="9525">
            <a:noFill/>
            <a:miter lim="800000"/>
            <a:headEnd/>
            <a:tailEnd/>
          </a:ln>
        </p:spPr>
        <p:txBody>
          <a:bodyPr wrap="none">
            <a:spAutoFit/>
          </a:bodyPr>
          <a:lstStyle/>
          <a:p>
            <a:r>
              <a:rPr lang="en-US" sz="2000"/>
              <a:t>Quantum  Electrodynamics  (QED)  was  beautiful:</a:t>
            </a:r>
          </a:p>
        </p:txBody>
      </p:sp>
      <p:sp>
        <p:nvSpPr>
          <p:cNvPr id="3" name="Tekstvak 2"/>
          <p:cNvSpPr txBox="1"/>
          <p:nvPr/>
        </p:nvSpPr>
        <p:spPr>
          <a:xfrm>
            <a:off x="2286000" y="1905000"/>
            <a:ext cx="5334000" cy="830997"/>
          </a:xfrm>
          <a:prstGeom prst="rect">
            <a:avLst/>
          </a:prstGeom>
          <a:noFill/>
        </p:spPr>
        <p:txBody>
          <a:bodyPr>
            <a:spAutoFit/>
          </a:bodyPr>
          <a:lstStyle/>
          <a:p>
            <a:pPr fontAlgn="auto">
              <a:spcBef>
                <a:spcPts val="0"/>
              </a:spcBef>
              <a:spcAft>
                <a:spcPts val="0"/>
              </a:spcAft>
              <a:defRPr/>
            </a:pPr>
            <a:r>
              <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  </a:t>
            </a:r>
            <a:r>
              <a:rPr lang="en-US" sz="4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Renormalizable</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grpSp>
        <p:nvGrpSpPr>
          <p:cNvPr id="51" name="Groep 50"/>
          <p:cNvGrpSpPr>
            <a:grpSpLocks/>
          </p:cNvGrpSpPr>
          <p:nvPr/>
        </p:nvGrpSpPr>
        <p:grpSpPr bwMode="auto">
          <a:xfrm>
            <a:off x="762000" y="3048000"/>
            <a:ext cx="7961313" cy="1676400"/>
            <a:chOff x="762000" y="3048000"/>
            <a:chExt cx="7961095" cy="1676400"/>
          </a:xfrm>
        </p:grpSpPr>
        <p:grpSp>
          <p:nvGrpSpPr>
            <p:cNvPr id="30725" name="Groep 15"/>
            <p:cNvGrpSpPr>
              <a:grpSpLocks/>
            </p:cNvGrpSpPr>
            <p:nvPr/>
          </p:nvGrpSpPr>
          <p:grpSpPr bwMode="auto">
            <a:xfrm>
              <a:off x="762000" y="3429000"/>
              <a:ext cx="1447800" cy="1288398"/>
              <a:chOff x="762000" y="3657600"/>
              <a:chExt cx="1447800" cy="1288398"/>
            </a:xfrm>
          </p:grpSpPr>
          <p:cxnSp>
            <p:nvCxnSpPr>
              <p:cNvPr id="6" name="Rechte verbindingslijn 5"/>
              <p:cNvCxnSpPr/>
              <p:nvPr/>
            </p:nvCxnSpPr>
            <p:spPr>
              <a:xfrm>
                <a:off x="762000" y="3657600"/>
                <a:ext cx="685781" cy="457200"/>
              </a:xfrm>
              <a:prstGeom prst="line">
                <a:avLst/>
              </a:prstGeom>
              <a:ln w="38100">
                <a:solidFill>
                  <a:srgbClr val="007E39"/>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rot="10800000" flipV="1">
                <a:off x="1447781" y="3657600"/>
                <a:ext cx="761979" cy="457200"/>
              </a:xfrm>
              <a:prstGeom prst="line">
                <a:avLst/>
              </a:prstGeom>
              <a:ln w="38100">
                <a:solidFill>
                  <a:srgbClr val="007E39"/>
                </a:solidFill>
                <a:headEnd type="stealth"/>
              </a:ln>
            </p:spPr>
            <p:style>
              <a:lnRef idx="1">
                <a:schemeClr val="accent1"/>
              </a:lnRef>
              <a:fillRef idx="0">
                <a:schemeClr val="accent1"/>
              </a:fillRef>
              <a:effectRef idx="0">
                <a:schemeClr val="accent1"/>
              </a:effectRef>
              <a:fontRef idx="minor">
                <a:schemeClr val="tx1"/>
              </a:fontRef>
            </p:style>
          </p:cxnSp>
          <p:sp>
            <p:nvSpPr>
              <p:cNvPr id="30745" name="Freeform 39"/>
              <p:cNvSpPr>
                <a:spLocks/>
              </p:cNvSpPr>
              <p:nvPr/>
            </p:nvSpPr>
            <p:spPr bwMode="auto">
              <a:xfrm rot="5400000">
                <a:off x="1052980" y="4426489"/>
                <a:ext cx="810418" cy="228600"/>
              </a:xfrm>
              <a:custGeom>
                <a:avLst/>
                <a:gdLst>
                  <a:gd name="T0" fmla="*/ 0 w 2010"/>
                  <a:gd name="T1" fmla="*/ 490 h 923"/>
                  <a:gd name="T2" fmla="*/ 197 w 2010"/>
                  <a:gd name="T3" fmla="*/ 71 h 923"/>
                  <a:gd name="T4" fmla="*/ 423 w 2010"/>
                  <a:gd name="T5" fmla="*/ 919 h 923"/>
                  <a:gd name="T6" fmla="*/ 705 w 2010"/>
                  <a:gd name="T7" fmla="*/ 67 h 923"/>
                  <a:gd name="T8" fmla="*/ 993 w 2010"/>
                  <a:gd name="T9" fmla="*/ 919 h 923"/>
                  <a:gd name="T10" fmla="*/ 1284 w 2010"/>
                  <a:gd name="T11" fmla="*/ 64 h 923"/>
                  <a:gd name="T12" fmla="*/ 1581 w 2010"/>
                  <a:gd name="T13" fmla="*/ 922 h 923"/>
                  <a:gd name="T14" fmla="*/ 1836 w 2010"/>
                  <a:gd name="T15" fmla="*/ 73 h 923"/>
                  <a:gd name="T16" fmla="*/ 2010 w 2010"/>
                  <a:gd name="T17" fmla="*/ 487 h 9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0"/>
                  <a:gd name="T28" fmla="*/ 0 h 923"/>
                  <a:gd name="T29" fmla="*/ 2010 w 2010"/>
                  <a:gd name="T30" fmla="*/ 923 h 9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0" h="923">
                    <a:moveTo>
                      <a:pt x="0" y="490"/>
                    </a:moveTo>
                    <a:cubicBezTo>
                      <a:pt x="32" y="420"/>
                      <a:pt x="127" y="0"/>
                      <a:pt x="197" y="71"/>
                    </a:cubicBezTo>
                    <a:cubicBezTo>
                      <a:pt x="267" y="142"/>
                      <a:pt x="338" y="920"/>
                      <a:pt x="423" y="919"/>
                    </a:cubicBezTo>
                    <a:cubicBezTo>
                      <a:pt x="508" y="918"/>
                      <a:pt x="610" y="67"/>
                      <a:pt x="705" y="67"/>
                    </a:cubicBezTo>
                    <a:cubicBezTo>
                      <a:pt x="800" y="67"/>
                      <a:pt x="897" y="919"/>
                      <a:pt x="993" y="919"/>
                    </a:cubicBezTo>
                    <a:cubicBezTo>
                      <a:pt x="1089" y="919"/>
                      <a:pt x="1186" y="63"/>
                      <a:pt x="1284" y="64"/>
                    </a:cubicBezTo>
                    <a:cubicBezTo>
                      <a:pt x="1382" y="65"/>
                      <a:pt x="1489" y="921"/>
                      <a:pt x="1581" y="922"/>
                    </a:cubicBezTo>
                    <a:cubicBezTo>
                      <a:pt x="1673" y="923"/>
                      <a:pt x="1765" y="145"/>
                      <a:pt x="1836" y="73"/>
                    </a:cubicBezTo>
                    <a:cubicBezTo>
                      <a:pt x="1907" y="1"/>
                      <a:pt x="1974" y="401"/>
                      <a:pt x="2010" y="487"/>
                    </a:cubicBezTo>
                  </a:path>
                </a:pathLst>
              </a:custGeom>
              <a:noFill/>
              <a:ln w="38100">
                <a:solidFill>
                  <a:srgbClr val="0070C0"/>
                </a:solidFill>
                <a:round/>
                <a:headEnd/>
                <a:tailEnd/>
              </a:ln>
            </p:spPr>
            <p:txBody>
              <a:bodyPr wrap="none" anchor="ctr"/>
              <a:lstStyle/>
              <a:p>
                <a:endParaRPr lang="nl-NL"/>
              </a:p>
            </p:txBody>
          </p:sp>
        </p:grpSp>
        <p:grpSp>
          <p:nvGrpSpPr>
            <p:cNvPr id="30726" name="Groep 43"/>
            <p:cNvGrpSpPr>
              <a:grpSpLocks/>
            </p:cNvGrpSpPr>
            <p:nvPr/>
          </p:nvGrpSpPr>
          <p:grpSpPr bwMode="auto">
            <a:xfrm>
              <a:off x="2590800" y="3366655"/>
              <a:ext cx="2057400" cy="1357745"/>
              <a:chOff x="2590800" y="3595255"/>
              <a:chExt cx="2057400" cy="1357745"/>
            </a:xfrm>
          </p:grpSpPr>
          <p:cxnSp>
            <p:nvCxnSpPr>
              <p:cNvPr id="13" name="Rechte verbindingslijn 12"/>
              <p:cNvCxnSpPr/>
              <p:nvPr/>
            </p:nvCxnSpPr>
            <p:spPr>
              <a:xfrm>
                <a:off x="2590750" y="3657600"/>
                <a:ext cx="990573" cy="617538"/>
              </a:xfrm>
              <a:prstGeom prst="line">
                <a:avLst/>
              </a:prstGeom>
              <a:ln w="38100">
                <a:solidFill>
                  <a:srgbClr val="007E39"/>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rot="10800000" flipV="1">
                <a:off x="3581323" y="3657600"/>
                <a:ext cx="1066771" cy="617538"/>
              </a:xfrm>
              <a:prstGeom prst="line">
                <a:avLst/>
              </a:prstGeom>
              <a:ln w="38100">
                <a:solidFill>
                  <a:srgbClr val="007E39"/>
                </a:solidFill>
                <a:headEnd type="stealth"/>
              </a:ln>
            </p:spPr>
            <p:style>
              <a:lnRef idx="1">
                <a:schemeClr val="accent1"/>
              </a:lnRef>
              <a:fillRef idx="0">
                <a:schemeClr val="accent1"/>
              </a:fillRef>
              <a:effectRef idx="0">
                <a:schemeClr val="accent1"/>
              </a:effectRef>
              <a:fontRef idx="minor">
                <a:schemeClr val="tx1"/>
              </a:fontRef>
            </p:style>
          </p:cxnSp>
          <p:sp>
            <p:nvSpPr>
              <p:cNvPr id="30739" name="Freeform 39"/>
              <p:cNvSpPr>
                <a:spLocks/>
              </p:cNvSpPr>
              <p:nvPr/>
            </p:nvSpPr>
            <p:spPr bwMode="auto">
              <a:xfrm rot="5400000">
                <a:off x="3276635" y="4495835"/>
                <a:ext cx="658018" cy="256311"/>
              </a:xfrm>
              <a:custGeom>
                <a:avLst/>
                <a:gdLst>
                  <a:gd name="T0" fmla="*/ 0 w 2010"/>
                  <a:gd name="T1" fmla="*/ 490 h 923"/>
                  <a:gd name="T2" fmla="*/ 197 w 2010"/>
                  <a:gd name="T3" fmla="*/ 71 h 923"/>
                  <a:gd name="T4" fmla="*/ 423 w 2010"/>
                  <a:gd name="T5" fmla="*/ 919 h 923"/>
                  <a:gd name="T6" fmla="*/ 705 w 2010"/>
                  <a:gd name="T7" fmla="*/ 67 h 923"/>
                  <a:gd name="T8" fmla="*/ 993 w 2010"/>
                  <a:gd name="T9" fmla="*/ 919 h 923"/>
                  <a:gd name="T10" fmla="*/ 1284 w 2010"/>
                  <a:gd name="T11" fmla="*/ 64 h 923"/>
                  <a:gd name="T12" fmla="*/ 1581 w 2010"/>
                  <a:gd name="T13" fmla="*/ 922 h 923"/>
                  <a:gd name="T14" fmla="*/ 1836 w 2010"/>
                  <a:gd name="T15" fmla="*/ 73 h 923"/>
                  <a:gd name="T16" fmla="*/ 2010 w 2010"/>
                  <a:gd name="T17" fmla="*/ 487 h 9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0"/>
                  <a:gd name="T28" fmla="*/ 0 h 923"/>
                  <a:gd name="T29" fmla="*/ 2010 w 2010"/>
                  <a:gd name="T30" fmla="*/ 923 h 9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0" h="923">
                    <a:moveTo>
                      <a:pt x="0" y="490"/>
                    </a:moveTo>
                    <a:cubicBezTo>
                      <a:pt x="32" y="420"/>
                      <a:pt x="127" y="0"/>
                      <a:pt x="197" y="71"/>
                    </a:cubicBezTo>
                    <a:cubicBezTo>
                      <a:pt x="267" y="142"/>
                      <a:pt x="338" y="920"/>
                      <a:pt x="423" y="919"/>
                    </a:cubicBezTo>
                    <a:cubicBezTo>
                      <a:pt x="508" y="918"/>
                      <a:pt x="610" y="67"/>
                      <a:pt x="705" y="67"/>
                    </a:cubicBezTo>
                    <a:cubicBezTo>
                      <a:pt x="800" y="67"/>
                      <a:pt x="897" y="919"/>
                      <a:pt x="993" y="919"/>
                    </a:cubicBezTo>
                    <a:cubicBezTo>
                      <a:pt x="1089" y="919"/>
                      <a:pt x="1186" y="63"/>
                      <a:pt x="1284" y="64"/>
                    </a:cubicBezTo>
                    <a:cubicBezTo>
                      <a:pt x="1382" y="65"/>
                      <a:pt x="1489" y="921"/>
                      <a:pt x="1581" y="922"/>
                    </a:cubicBezTo>
                    <a:cubicBezTo>
                      <a:pt x="1673" y="923"/>
                      <a:pt x="1765" y="145"/>
                      <a:pt x="1836" y="73"/>
                    </a:cubicBezTo>
                    <a:cubicBezTo>
                      <a:pt x="1907" y="1"/>
                      <a:pt x="1974" y="401"/>
                      <a:pt x="2010" y="487"/>
                    </a:cubicBezTo>
                  </a:path>
                </a:pathLst>
              </a:custGeom>
              <a:noFill/>
              <a:ln w="38100">
                <a:solidFill>
                  <a:srgbClr val="0070C0"/>
                </a:solidFill>
                <a:round/>
                <a:headEnd/>
                <a:tailEnd/>
              </a:ln>
            </p:spPr>
            <p:txBody>
              <a:bodyPr wrap="none" anchor="ctr"/>
              <a:lstStyle/>
              <a:p>
                <a:endParaRPr lang="nl-NL"/>
              </a:p>
            </p:txBody>
          </p:sp>
          <p:grpSp>
            <p:nvGrpSpPr>
              <p:cNvPr id="30740" name="Group 80"/>
              <p:cNvGrpSpPr>
                <a:grpSpLocks/>
              </p:cNvGrpSpPr>
              <p:nvPr/>
            </p:nvGrpSpPr>
            <p:grpSpPr bwMode="auto">
              <a:xfrm rot="5400000">
                <a:off x="3304310" y="3442855"/>
                <a:ext cx="533399" cy="838200"/>
                <a:chOff x="-36" y="1956"/>
                <a:chExt cx="985" cy="1678"/>
              </a:xfrm>
            </p:grpSpPr>
            <p:sp>
              <p:nvSpPr>
                <p:cNvPr id="30741" name="Freeform 75"/>
                <p:cNvSpPr>
                  <a:spLocks/>
                </p:cNvSpPr>
                <p:nvPr/>
              </p:nvSpPr>
              <p:spPr bwMode="auto">
                <a:xfrm rot="5578800" flipH="1" flipV="1">
                  <a:off x="21" y="2886"/>
                  <a:ext cx="821" cy="675"/>
                </a:xfrm>
                <a:custGeom>
                  <a:avLst/>
                  <a:gdLst>
                    <a:gd name="T0" fmla="*/ 0 w 912"/>
                    <a:gd name="T1" fmla="*/ 552 h 614"/>
                    <a:gd name="T2" fmla="*/ 198 w 912"/>
                    <a:gd name="T3" fmla="*/ 555 h 614"/>
                    <a:gd name="T4" fmla="*/ 228 w 912"/>
                    <a:gd name="T5" fmla="*/ 198 h 614"/>
                    <a:gd name="T6" fmla="*/ 561 w 912"/>
                    <a:gd name="T7" fmla="*/ 366 h 614"/>
                    <a:gd name="T8" fmla="*/ 750 w 912"/>
                    <a:gd name="T9" fmla="*/ 33 h 614"/>
                    <a:gd name="T10" fmla="*/ 912 w 912"/>
                    <a:gd name="T11" fmla="*/ 168 h 614"/>
                    <a:gd name="T12" fmla="*/ 0 60000 65536"/>
                    <a:gd name="T13" fmla="*/ 0 60000 65536"/>
                    <a:gd name="T14" fmla="*/ 0 60000 65536"/>
                    <a:gd name="T15" fmla="*/ 0 60000 65536"/>
                    <a:gd name="T16" fmla="*/ 0 60000 65536"/>
                    <a:gd name="T17" fmla="*/ 0 60000 65536"/>
                    <a:gd name="T18" fmla="*/ 0 w 912"/>
                    <a:gd name="T19" fmla="*/ 0 h 614"/>
                    <a:gd name="T20" fmla="*/ 912 w 912"/>
                    <a:gd name="T21" fmla="*/ 614 h 614"/>
                  </a:gdLst>
                  <a:ahLst/>
                  <a:cxnLst>
                    <a:cxn ang="T12">
                      <a:pos x="T0" y="T1"/>
                    </a:cxn>
                    <a:cxn ang="T13">
                      <a:pos x="T2" y="T3"/>
                    </a:cxn>
                    <a:cxn ang="T14">
                      <a:pos x="T4" y="T5"/>
                    </a:cxn>
                    <a:cxn ang="T15">
                      <a:pos x="T6" y="T7"/>
                    </a:cxn>
                    <a:cxn ang="T16">
                      <a:pos x="T8" y="T9"/>
                    </a:cxn>
                    <a:cxn ang="T17">
                      <a:pos x="T10" y="T11"/>
                    </a:cxn>
                  </a:cxnLst>
                  <a:rect l="T18" t="T19" r="T20" b="T21"/>
                  <a:pathLst>
                    <a:path w="912" h="614">
                      <a:moveTo>
                        <a:pt x="0" y="552"/>
                      </a:moveTo>
                      <a:cubicBezTo>
                        <a:pt x="33" y="552"/>
                        <a:pt x="160" y="614"/>
                        <a:pt x="198" y="555"/>
                      </a:cubicBezTo>
                      <a:cubicBezTo>
                        <a:pt x="236" y="496"/>
                        <a:pt x="168" y="229"/>
                        <a:pt x="228" y="198"/>
                      </a:cubicBezTo>
                      <a:cubicBezTo>
                        <a:pt x="288" y="167"/>
                        <a:pt x="474" y="394"/>
                        <a:pt x="561" y="366"/>
                      </a:cubicBezTo>
                      <a:cubicBezTo>
                        <a:pt x="648" y="338"/>
                        <a:pt x="692" y="66"/>
                        <a:pt x="750" y="33"/>
                      </a:cubicBezTo>
                      <a:cubicBezTo>
                        <a:pt x="808" y="0"/>
                        <a:pt x="878" y="140"/>
                        <a:pt x="912" y="168"/>
                      </a:cubicBezTo>
                    </a:path>
                  </a:pathLst>
                </a:custGeom>
                <a:noFill/>
                <a:ln w="38100">
                  <a:solidFill>
                    <a:srgbClr val="0070C0"/>
                  </a:solidFill>
                  <a:round/>
                  <a:headEnd/>
                  <a:tailEnd/>
                </a:ln>
              </p:spPr>
              <p:txBody>
                <a:bodyPr wrap="none" anchor="ctr"/>
                <a:lstStyle/>
                <a:p>
                  <a:endParaRPr lang="nl-NL"/>
                </a:p>
              </p:txBody>
            </p:sp>
            <p:sp>
              <p:nvSpPr>
                <p:cNvPr id="30742" name="Freeform 76"/>
                <p:cNvSpPr>
                  <a:spLocks/>
                </p:cNvSpPr>
                <p:nvPr/>
              </p:nvSpPr>
              <p:spPr bwMode="auto">
                <a:xfrm rot="8153757" flipH="1" flipV="1">
                  <a:off x="-36" y="1956"/>
                  <a:ext cx="985" cy="673"/>
                </a:xfrm>
                <a:custGeom>
                  <a:avLst/>
                  <a:gdLst>
                    <a:gd name="T0" fmla="*/ 0 w 912"/>
                    <a:gd name="T1" fmla="*/ 548 h 622"/>
                    <a:gd name="T2" fmla="*/ 183 w 912"/>
                    <a:gd name="T3" fmla="*/ 563 h 622"/>
                    <a:gd name="T4" fmla="*/ 228 w 912"/>
                    <a:gd name="T5" fmla="*/ 194 h 622"/>
                    <a:gd name="T6" fmla="*/ 576 w 912"/>
                    <a:gd name="T7" fmla="*/ 356 h 622"/>
                    <a:gd name="T8" fmla="*/ 723 w 912"/>
                    <a:gd name="T9" fmla="*/ 32 h 622"/>
                    <a:gd name="T10" fmla="*/ 912 w 912"/>
                    <a:gd name="T11" fmla="*/ 164 h 622"/>
                    <a:gd name="T12" fmla="*/ 0 60000 65536"/>
                    <a:gd name="T13" fmla="*/ 0 60000 65536"/>
                    <a:gd name="T14" fmla="*/ 0 60000 65536"/>
                    <a:gd name="T15" fmla="*/ 0 60000 65536"/>
                    <a:gd name="T16" fmla="*/ 0 60000 65536"/>
                    <a:gd name="T17" fmla="*/ 0 60000 65536"/>
                    <a:gd name="T18" fmla="*/ 0 w 912"/>
                    <a:gd name="T19" fmla="*/ 0 h 622"/>
                    <a:gd name="T20" fmla="*/ 912 w 912"/>
                    <a:gd name="T21" fmla="*/ 622 h 622"/>
                  </a:gdLst>
                  <a:ahLst/>
                  <a:cxnLst>
                    <a:cxn ang="T12">
                      <a:pos x="T0" y="T1"/>
                    </a:cxn>
                    <a:cxn ang="T13">
                      <a:pos x="T2" y="T3"/>
                    </a:cxn>
                    <a:cxn ang="T14">
                      <a:pos x="T4" y="T5"/>
                    </a:cxn>
                    <a:cxn ang="T15">
                      <a:pos x="T6" y="T7"/>
                    </a:cxn>
                    <a:cxn ang="T16">
                      <a:pos x="T8" y="T9"/>
                    </a:cxn>
                    <a:cxn ang="T17">
                      <a:pos x="T10" y="T11"/>
                    </a:cxn>
                  </a:cxnLst>
                  <a:rect l="T18" t="T19" r="T20" b="T21"/>
                  <a:pathLst>
                    <a:path w="912" h="622">
                      <a:moveTo>
                        <a:pt x="0" y="548"/>
                      </a:moveTo>
                      <a:cubicBezTo>
                        <a:pt x="30" y="550"/>
                        <a:pt x="145" y="622"/>
                        <a:pt x="183" y="563"/>
                      </a:cubicBezTo>
                      <a:cubicBezTo>
                        <a:pt x="221" y="504"/>
                        <a:pt x="162" y="228"/>
                        <a:pt x="228" y="194"/>
                      </a:cubicBezTo>
                      <a:cubicBezTo>
                        <a:pt x="294" y="160"/>
                        <a:pt x="494" y="383"/>
                        <a:pt x="576" y="356"/>
                      </a:cubicBezTo>
                      <a:cubicBezTo>
                        <a:pt x="658" y="329"/>
                        <a:pt x="667" y="64"/>
                        <a:pt x="723" y="32"/>
                      </a:cubicBezTo>
                      <a:cubicBezTo>
                        <a:pt x="779" y="0"/>
                        <a:pt x="873" y="137"/>
                        <a:pt x="912" y="164"/>
                      </a:cubicBezTo>
                    </a:path>
                  </a:pathLst>
                </a:custGeom>
                <a:noFill/>
                <a:ln w="38100">
                  <a:solidFill>
                    <a:srgbClr val="0070C0"/>
                  </a:solidFill>
                  <a:round/>
                  <a:headEnd/>
                  <a:tailEnd/>
                </a:ln>
              </p:spPr>
              <p:txBody>
                <a:bodyPr wrap="none" anchor="ctr"/>
                <a:lstStyle/>
                <a:p>
                  <a:endParaRPr lang="nl-NL"/>
                </a:p>
              </p:txBody>
            </p:sp>
          </p:grpSp>
        </p:grpSp>
        <p:grpSp>
          <p:nvGrpSpPr>
            <p:cNvPr id="30727" name="Groep 49"/>
            <p:cNvGrpSpPr>
              <a:grpSpLocks/>
            </p:cNvGrpSpPr>
            <p:nvPr/>
          </p:nvGrpSpPr>
          <p:grpSpPr bwMode="auto">
            <a:xfrm>
              <a:off x="5334000" y="3048000"/>
              <a:ext cx="2057400" cy="1662545"/>
              <a:chOff x="5334000" y="3048000"/>
              <a:chExt cx="2057400" cy="1662545"/>
            </a:xfrm>
          </p:grpSpPr>
          <p:cxnSp>
            <p:nvCxnSpPr>
              <p:cNvPr id="38" name="Rechte verbindingslijn 37"/>
              <p:cNvCxnSpPr/>
              <p:nvPr/>
            </p:nvCxnSpPr>
            <p:spPr>
              <a:xfrm>
                <a:off x="5333875" y="3414713"/>
                <a:ext cx="990573" cy="617537"/>
              </a:xfrm>
              <a:prstGeom prst="line">
                <a:avLst/>
              </a:prstGeom>
              <a:ln w="38100">
                <a:solidFill>
                  <a:srgbClr val="007E39"/>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rot="10800000" flipV="1">
                <a:off x="6324448" y="3414713"/>
                <a:ext cx="1066771" cy="617537"/>
              </a:xfrm>
              <a:prstGeom prst="line">
                <a:avLst/>
              </a:prstGeom>
              <a:ln w="38100">
                <a:solidFill>
                  <a:srgbClr val="007E39"/>
                </a:solidFill>
                <a:headEnd type="stealth"/>
              </a:ln>
            </p:spPr>
            <p:style>
              <a:lnRef idx="1">
                <a:schemeClr val="accent1"/>
              </a:lnRef>
              <a:fillRef idx="0">
                <a:schemeClr val="accent1"/>
              </a:fillRef>
              <a:effectRef idx="0">
                <a:schemeClr val="accent1"/>
              </a:effectRef>
              <a:fontRef idx="minor">
                <a:schemeClr val="tx1"/>
              </a:fontRef>
            </p:style>
          </p:cxnSp>
          <p:sp>
            <p:nvSpPr>
              <p:cNvPr id="30733" name="Freeform 39"/>
              <p:cNvSpPr>
                <a:spLocks/>
              </p:cNvSpPr>
              <p:nvPr/>
            </p:nvSpPr>
            <p:spPr bwMode="auto">
              <a:xfrm rot="5400000">
                <a:off x="6019835" y="4253380"/>
                <a:ext cx="658018" cy="256311"/>
              </a:xfrm>
              <a:custGeom>
                <a:avLst/>
                <a:gdLst>
                  <a:gd name="T0" fmla="*/ 0 w 2010"/>
                  <a:gd name="T1" fmla="*/ 490 h 923"/>
                  <a:gd name="T2" fmla="*/ 197 w 2010"/>
                  <a:gd name="T3" fmla="*/ 71 h 923"/>
                  <a:gd name="T4" fmla="*/ 423 w 2010"/>
                  <a:gd name="T5" fmla="*/ 919 h 923"/>
                  <a:gd name="T6" fmla="*/ 705 w 2010"/>
                  <a:gd name="T7" fmla="*/ 67 h 923"/>
                  <a:gd name="T8" fmla="*/ 993 w 2010"/>
                  <a:gd name="T9" fmla="*/ 919 h 923"/>
                  <a:gd name="T10" fmla="*/ 1284 w 2010"/>
                  <a:gd name="T11" fmla="*/ 64 h 923"/>
                  <a:gd name="T12" fmla="*/ 1581 w 2010"/>
                  <a:gd name="T13" fmla="*/ 922 h 923"/>
                  <a:gd name="T14" fmla="*/ 1836 w 2010"/>
                  <a:gd name="T15" fmla="*/ 73 h 923"/>
                  <a:gd name="T16" fmla="*/ 2010 w 2010"/>
                  <a:gd name="T17" fmla="*/ 487 h 9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0"/>
                  <a:gd name="T28" fmla="*/ 0 h 923"/>
                  <a:gd name="T29" fmla="*/ 2010 w 2010"/>
                  <a:gd name="T30" fmla="*/ 923 h 9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0" h="923">
                    <a:moveTo>
                      <a:pt x="0" y="490"/>
                    </a:moveTo>
                    <a:cubicBezTo>
                      <a:pt x="32" y="420"/>
                      <a:pt x="127" y="0"/>
                      <a:pt x="197" y="71"/>
                    </a:cubicBezTo>
                    <a:cubicBezTo>
                      <a:pt x="267" y="142"/>
                      <a:pt x="338" y="920"/>
                      <a:pt x="423" y="919"/>
                    </a:cubicBezTo>
                    <a:cubicBezTo>
                      <a:pt x="508" y="918"/>
                      <a:pt x="610" y="67"/>
                      <a:pt x="705" y="67"/>
                    </a:cubicBezTo>
                    <a:cubicBezTo>
                      <a:pt x="800" y="67"/>
                      <a:pt x="897" y="919"/>
                      <a:pt x="993" y="919"/>
                    </a:cubicBezTo>
                    <a:cubicBezTo>
                      <a:pt x="1089" y="919"/>
                      <a:pt x="1186" y="63"/>
                      <a:pt x="1284" y="64"/>
                    </a:cubicBezTo>
                    <a:cubicBezTo>
                      <a:pt x="1382" y="65"/>
                      <a:pt x="1489" y="921"/>
                      <a:pt x="1581" y="922"/>
                    </a:cubicBezTo>
                    <a:cubicBezTo>
                      <a:pt x="1673" y="923"/>
                      <a:pt x="1765" y="145"/>
                      <a:pt x="1836" y="73"/>
                    </a:cubicBezTo>
                    <a:cubicBezTo>
                      <a:pt x="1907" y="1"/>
                      <a:pt x="1974" y="401"/>
                      <a:pt x="2010" y="487"/>
                    </a:cubicBezTo>
                  </a:path>
                </a:pathLst>
              </a:custGeom>
              <a:noFill/>
              <a:ln w="38100">
                <a:solidFill>
                  <a:srgbClr val="0070C0"/>
                </a:solidFill>
                <a:round/>
                <a:headEnd/>
                <a:tailEnd/>
              </a:ln>
            </p:spPr>
            <p:txBody>
              <a:bodyPr wrap="none" anchor="ctr"/>
              <a:lstStyle/>
              <a:p>
                <a:endParaRPr lang="nl-NL"/>
              </a:p>
            </p:txBody>
          </p:sp>
          <p:sp>
            <p:nvSpPr>
              <p:cNvPr id="30734" name="Freeform 75"/>
              <p:cNvSpPr>
                <a:spLocks/>
              </p:cNvSpPr>
              <p:nvPr/>
            </p:nvSpPr>
            <p:spPr bwMode="auto">
              <a:xfrm rot="-10621200" flipH="1" flipV="1">
                <a:off x="5648025" y="3287014"/>
                <a:ext cx="410109" cy="365527"/>
              </a:xfrm>
              <a:custGeom>
                <a:avLst/>
                <a:gdLst>
                  <a:gd name="T0" fmla="*/ 0 w 912"/>
                  <a:gd name="T1" fmla="*/ 552 h 614"/>
                  <a:gd name="T2" fmla="*/ 198 w 912"/>
                  <a:gd name="T3" fmla="*/ 555 h 614"/>
                  <a:gd name="T4" fmla="*/ 228 w 912"/>
                  <a:gd name="T5" fmla="*/ 198 h 614"/>
                  <a:gd name="T6" fmla="*/ 561 w 912"/>
                  <a:gd name="T7" fmla="*/ 366 h 614"/>
                  <a:gd name="T8" fmla="*/ 750 w 912"/>
                  <a:gd name="T9" fmla="*/ 33 h 614"/>
                  <a:gd name="T10" fmla="*/ 912 w 912"/>
                  <a:gd name="T11" fmla="*/ 168 h 614"/>
                  <a:gd name="T12" fmla="*/ 0 60000 65536"/>
                  <a:gd name="T13" fmla="*/ 0 60000 65536"/>
                  <a:gd name="T14" fmla="*/ 0 60000 65536"/>
                  <a:gd name="T15" fmla="*/ 0 60000 65536"/>
                  <a:gd name="T16" fmla="*/ 0 60000 65536"/>
                  <a:gd name="T17" fmla="*/ 0 60000 65536"/>
                  <a:gd name="T18" fmla="*/ 0 w 912"/>
                  <a:gd name="T19" fmla="*/ 0 h 614"/>
                  <a:gd name="T20" fmla="*/ 912 w 912"/>
                  <a:gd name="T21" fmla="*/ 614 h 614"/>
                </a:gdLst>
                <a:ahLst/>
                <a:cxnLst>
                  <a:cxn ang="T12">
                    <a:pos x="T0" y="T1"/>
                  </a:cxn>
                  <a:cxn ang="T13">
                    <a:pos x="T2" y="T3"/>
                  </a:cxn>
                  <a:cxn ang="T14">
                    <a:pos x="T4" y="T5"/>
                  </a:cxn>
                  <a:cxn ang="T15">
                    <a:pos x="T6" y="T7"/>
                  </a:cxn>
                  <a:cxn ang="T16">
                    <a:pos x="T8" y="T9"/>
                  </a:cxn>
                  <a:cxn ang="T17">
                    <a:pos x="T10" y="T11"/>
                  </a:cxn>
                </a:cxnLst>
                <a:rect l="T18" t="T19" r="T20" b="T21"/>
                <a:pathLst>
                  <a:path w="912" h="614">
                    <a:moveTo>
                      <a:pt x="0" y="552"/>
                    </a:moveTo>
                    <a:cubicBezTo>
                      <a:pt x="33" y="552"/>
                      <a:pt x="160" y="614"/>
                      <a:pt x="198" y="555"/>
                    </a:cubicBezTo>
                    <a:cubicBezTo>
                      <a:pt x="236" y="496"/>
                      <a:pt x="168" y="229"/>
                      <a:pt x="228" y="198"/>
                    </a:cubicBezTo>
                    <a:cubicBezTo>
                      <a:pt x="288" y="167"/>
                      <a:pt x="474" y="394"/>
                      <a:pt x="561" y="366"/>
                    </a:cubicBezTo>
                    <a:cubicBezTo>
                      <a:pt x="648" y="338"/>
                      <a:pt x="692" y="66"/>
                      <a:pt x="750" y="33"/>
                    </a:cubicBezTo>
                    <a:cubicBezTo>
                      <a:pt x="808" y="0"/>
                      <a:pt x="878" y="140"/>
                      <a:pt x="912" y="168"/>
                    </a:cubicBezTo>
                  </a:path>
                </a:pathLst>
              </a:custGeom>
              <a:noFill/>
              <a:ln w="38100">
                <a:solidFill>
                  <a:srgbClr val="0070C0"/>
                </a:solidFill>
                <a:round/>
                <a:headEnd/>
                <a:tailEnd/>
              </a:ln>
            </p:spPr>
            <p:txBody>
              <a:bodyPr wrap="none" anchor="ctr"/>
              <a:lstStyle/>
              <a:p>
                <a:endParaRPr lang="nl-NL"/>
              </a:p>
            </p:txBody>
          </p:sp>
          <p:sp>
            <p:nvSpPr>
              <p:cNvPr id="30735" name="Freeform 76"/>
              <p:cNvSpPr>
                <a:spLocks/>
              </p:cNvSpPr>
              <p:nvPr/>
            </p:nvSpPr>
            <p:spPr bwMode="auto">
              <a:xfrm rot="-7608298" flipH="1" flipV="1">
                <a:off x="6605008" y="3388440"/>
                <a:ext cx="425882" cy="228151"/>
              </a:xfrm>
              <a:custGeom>
                <a:avLst/>
                <a:gdLst>
                  <a:gd name="T0" fmla="*/ 0 w 912"/>
                  <a:gd name="T1" fmla="*/ 548 h 622"/>
                  <a:gd name="T2" fmla="*/ 183 w 912"/>
                  <a:gd name="T3" fmla="*/ 563 h 622"/>
                  <a:gd name="T4" fmla="*/ 228 w 912"/>
                  <a:gd name="T5" fmla="*/ 194 h 622"/>
                  <a:gd name="T6" fmla="*/ 576 w 912"/>
                  <a:gd name="T7" fmla="*/ 356 h 622"/>
                  <a:gd name="T8" fmla="*/ 723 w 912"/>
                  <a:gd name="T9" fmla="*/ 32 h 622"/>
                  <a:gd name="T10" fmla="*/ 912 w 912"/>
                  <a:gd name="T11" fmla="*/ 164 h 622"/>
                  <a:gd name="T12" fmla="*/ 0 60000 65536"/>
                  <a:gd name="T13" fmla="*/ 0 60000 65536"/>
                  <a:gd name="T14" fmla="*/ 0 60000 65536"/>
                  <a:gd name="T15" fmla="*/ 0 60000 65536"/>
                  <a:gd name="T16" fmla="*/ 0 60000 65536"/>
                  <a:gd name="T17" fmla="*/ 0 60000 65536"/>
                  <a:gd name="T18" fmla="*/ 0 w 912"/>
                  <a:gd name="T19" fmla="*/ 0 h 622"/>
                  <a:gd name="T20" fmla="*/ 912 w 912"/>
                  <a:gd name="T21" fmla="*/ 622 h 622"/>
                </a:gdLst>
                <a:ahLst/>
                <a:cxnLst>
                  <a:cxn ang="T12">
                    <a:pos x="T0" y="T1"/>
                  </a:cxn>
                  <a:cxn ang="T13">
                    <a:pos x="T2" y="T3"/>
                  </a:cxn>
                  <a:cxn ang="T14">
                    <a:pos x="T4" y="T5"/>
                  </a:cxn>
                  <a:cxn ang="T15">
                    <a:pos x="T6" y="T7"/>
                  </a:cxn>
                  <a:cxn ang="T16">
                    <a:pos x="T8" y="T9"/>
                  </a:cxn>
                  <a:cxn ang="T17">
                    <a:pos x="T10" y="T11"/>
                  </a:cxn>
                </a:cxnLst>
                <a:rect l="T18" t="T19" r="T20" b="T21"/>
                <a:pathLst>
                  <a:path w="912" h="622">
                    <a:moveTo>
                      <a:pt x="0" y="548"/>
                    </a:moveTo>
                    <a:cubicBezTo>
                      <a:pt x="30" y="550"/>
                      <a:pt x="145" y="622"/>
                      <a:pt x="183" y="563"/>
                    </a:cubicBezTo>
                    <a:cubicBezTo>
                      <a:pt x="221" y="504"/>
                      <a:pt x="162" y="228"/>
                      <a:pt x="228" y="194"/>
                    </a:cubicBezTo>
                    <a:cubicBezTo>
                      <a:pt x="294" y="160"/>
                      <a:pt x="494" y="383"/>
                      <a:pt x="576" y="356"/>
                    </a:cubicBezTo>
                    <a:cubicBezTo>
                      <a:pt x="658" y="329"/>
                      <a:pt x="667" y="64"/>
                      <a:pt x="723" y="32"/>
                    </a:cubicBezTo>
                    <a:cubicBezTo>
                      <a:pt x="779" y="0"/>
                      <a:pt x="873" y="137"/>
                      <a:pt x="912" y="164"/>
                    </a:cubicBezTo>
                  </a:path>
                </a:pathLst>
              </a:custGeom>
              <a:noFill/>
              <a:ln w="38100">
                <a:solidFill>
                  <a:srgbClr val="0070C0"/>
                </a:solidFill>
                <a:round/>
                <a:headEnd/>
                <a:tailEnd/>
              </a:ln>
            </p:spPr>
            <p:txBody>
              <a:bodyPr wrap="none" anchor="ctr"/>
              <a:lstStyle/>
              <a:p>
                <a:endParaRPr lang="nl-NL"/>
              </a:p>
            </p:txBody>
          </p:sp>
          <p:sp>
            <p:nvSpPr>
              <p:cNvPr id="45" name="Ovaal 44"/>
              <p:cNvSpPr/>
              <p:nvPr/>
            </p:nvSpPr>
            <p:spPr>
              <a:xfrm>
                <a:off x="6095854" y="3048000"/>
                <a:ext cx="533385"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0728" name="Tekstvak 45"/>
            <p:cNvSpPr txBox="1">
              <a:spLocks noChangeArrowheads="1"/>
            </p:cNvSpPr>
            <p:nvPr/>
          </p:nvSpPr>
          <p:spPr bwMode="auto">
            <a:xfrm>
              <a:off x="2133600" y="3810000"/>
              <a:ext cx="484428" cy="707886"/>
            </a:xfrm>
            <a:prstGeom prst="rect">
              <a:avLst/>
            </a:prstGeom>
            <a:noFill/>
            <a:ln w="9525">
              <a:noFill/>
              <a:miter lim="800000"/>
              <a:headEnd/>
              <a:tailEnd/>
            </a:ln>
          </p:spPr>
          <p:txBody>
            <a:bodyPr wrap="none">
              <a:spAutoFit/>
            </a:bodyPr>
            <a:lstStyle/>
            <a:p>
              <a:r>
                <a:rPr lang="en-US" sz="4000"/>
                <a:t>+</a:t>
              </a:r>
            </a:p>
          </p:txBody>
        </p:sp>
        <p:sp>
          <p:nvSpPr>
            <p:cNvPr id="30729" name="Tekstvak 46"/>
            <p:cNvSpPr txBox="1">
              <a:spLocks noChangeArrowheads="1"/>
            </p:cNvSpPr>
            <p:nvPr/>
          </p:nvSpPr>
          <p:spPr bwMode="auto">
            <a:xfrm>
              <a:off x="4773372" y="3810000"/>
              <a:ext cx="484428" cy="707886"/>
            </a:xfrm>
            <a:prstGeom prst="rect">
              <a:avLst/>
            </a:prstGeom>
            <a:noFill/>
            <a:ln w="9525">
              <a:noFill/>
              <a:miter lim="800000"/>
              <a:headEnd/>
              <a:tailEnd/>
            </a:ln>
          </p:spPr>
          <p:txBody>
            <a:bodyPr wrap="none">
              <a:spAutoFit/>
            </a:bodyPr>
            <a:lstStyle/>
            <a:p>
              <a:r>
                <a:rPr lang="en-US" sz="4000"/>
                <a:t>+</a:t>
              </a:r>
            </a:p>
          </p:txBody>
        </p:sp>
        <p:sp>
          <p:nvSpPr>
            <p:cNvPr id="30730" name="Tekstvak 47"/>
            <p:cNvSpPr txBox="1">
              <a:spLocks noChangeArrowheads="1"/>
            </p:cNvSpPr>
            <p:nvPr/>
          </p:nvSpPr>
          <p:spPr bwMode="auto">
            <a:xfrm>
              <a:off x="7440372" y="3810000"/>
              <a:ext cx="1282723" cy="707886"/>
            </a:xfrm>
            <a:prstGeom prst="rect">
              <a:avLst/>
            </a:prstGeom>
            <a:noFill/>
            <a:ln w="9525">
              <a:noFill/>
              <a:miter lim="800000"/>
              <a:headEnd/>
              <a:tailEnd/>
            </a:ln>
          </p:spPr>
          <p:txBody>
            <a:bodyPr wrap="none">
              <a:spAutoFit/>
            </a:bodyPr>
            <a:lstStyle/>
            <a:p>
              <a:r>
                <a:rPr lang="en-US" sz="4000"/>
                <a:t>+  …</a:t>
              </a:r>
            </a:p>
          </p:txBody>
        </p:sp>
      </p:grpSp>
      <p:sp>
        <p:nvSpPr>
          <p:cNvPr id="49" name="Tekstvak 48"/>
          <p:cNvSpPr txBox="1">
            <a:spLocks noChangeArrowheads="1"/>
          </p:cNvSpPr>
          <p:nvPr/>
        </p:nvSpPr>
        <p:spPr bwMode="auto">
          <a:xfrm>
            <a:off x="2670175" y="5267325"/>
            <a:ext cx="4187825" cy="523875"/>
          </a:xfrm>
          <a:prstGeom prst="rect">
            <a:avLst/>
          </a:prstGeom>
          <a:noFill/>
          <a:ln w="9525">
            <a:noFill/>
            <a:miter lim="800000"/>
            <a:headEnd/>
            <a:tailEnd/>
          </a:ln>
        </p:spPr>
        <p:txBody>
          <a:bodyPr wrap="none">
            <a:spAutoFit/>
          </a:bodyPr>
          <a:lstStyle/>
          <a:p>
            <a:r>
              <a:rPr lang="en-US" sz="2800" i="1"/>
              <a:t>g</a:t>
            </a:r>
            <a:r>
              <a:rPr lang="en-US" sz="2800" baseline="-25000"/>
              <a:t>e</a:t>
            </a:r>
            <a:r>
              <a:rPr lang="en-US" sz="2800"/>
              <a:t> = 2.00231930436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1000"/>
                                        <p:tgtEl>
                                          <p:spTgt spid="51"/>
                                        </p:tgtEl>
                                      </p:cBhvr>
                                    </p:animEffect>
                                  </p:childTnLst>
                                </p:cTn>
                              </p:par>
                            </p:childTnLst>
                          </p:cTn>
                        </p:par>
                        <p:par>
                          <p:cTn id="16" fill="hold">
                            <p:stCondLst>
                              <p:cond delay="1000"/>
                            </p:stCondLst>
                            <p:childTnLst>
                              <p:par>
                                <p:cTn id="17" presetID="37"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anim calcmode="lin" valueType="num">
                                      <p:cBhvr>
                                        <p:cTn id="20" dur="1000" fill="hold"/>
                                        <p:tgtEl>
                                          <p:spTgt spid="49"/>
                                        </p:tgtEl>
                                        <p:attrNameLst>
                                          <p:attrName>ppt_x</p:attrName>
                                        </p:attrNameLst>
                                      </p:cBhvr>
                                      <p:tavLst>
                                        <p:tav tm="0">
                                          <p:val>
                                            <p:strVal val="#ppt_x"/>
                                          </p:val>
                                        </p:tav>
                                        <p:tav tm="100000">
                                          <p:val>
                                            <p:strVal val="#ppt_x"/>
                                          </p:val>
                                        </p:tav>
                                      </p:tavLst>
                                    </p:anim>
                                    <p:anim calcmode="lin" valueType="num">
                                      <p:cBhvr>
                                        <p:cTn id="21" dur="900" decel="100000" fill="hold"/>
                                        <p:tgtEl>
                                          <p:spTgt spid="4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kstvak 1"/>
          <p:cNvSpPr txBox="1">
            <a:spLocks noChangeArrowheads="1"/>
          </p:cNvSpPr>
          <p:nvPr/>
        </p:nvSpPr>
        <p:spPr bwMode="auto">
          <a:xfrm>
            <a:off x="1447800" y="609600"/>
            <a:ext cx="3852863" cy="369888"/>
          </a:xfrm>
          <a:prstGeom prst="rect">
            <a:avLst/>
          </a:prstGeom>
          <a:noFill/>
          <a:ln w="9525">
            <a:noFill/>
            <a:miter lim="800000"/>
            <a:headEnd/>
            <a:tailEnd/>
          </a:ln>
        </p:spPr>
        <p:txBody>
          <a:bodyPr wrap="none">
            <a:spAutoFit/>
          </a:bodyPr>
          <a:lstStyle/>
          <a:p>
            <a:r>
              <a:rPr lang="en-US"/>
              <a:t>But  how  did  the  </a:t>
            </a:r>
            <a:r>
              <a:rPr lang="en-US" i="1">
                <a:solidFill>
                  <a:srgbClr val="FF0000"/>
                </a:solidFill>
              </a:rPr>
              <a:t>weak  force  </a:t>
            </a:r>
            <a:r>
              <a:rPr lang="en-US"/>
              <a:t>go ?</a:t>
            </a:r>
          </a:p>
        </p:txBody>
      </p:sp>
      <p:sp>
        <p:nvSpPr>
          <p:cNvPr id="3" name="Tekstvak 2"/>
          <p:cNvSpPr txBox="1">
            <a:spLocks noChangeArrowheads="1"/>
          </p:cNvSpPr>
          <p:nvPr/>
        </p:nvSpPr>
        <p:spPr bwMode="auto">
          <a:xfrm>
            <a:off x="5473700" y="990600"/>
            <a:ext cx="3517900" cy="646113"/>
          </a:xfrm>
          <a:prstGeom prst="rect">
            <a:avLst/>
          </a:prstGeom>
          <a:noFill/>
          <a:ln w="9525">
            <a:noFill/>
            <a:miter lim="800000"/>
            <a:headEnd/>
            <a:tailEnd/>
          </a:ln>
        </p:spPr>
        <p:txBody>
          <a:bodyPr>
            <a:spAutoFit/>
          </a:bodyPr>
          <a:lstStyle/>
          <a:p>
            <a:r>
              <a:rPr lang="en-US"/>
              <a:t>Gell-Mann,  Feynman,  Sudarshan  Marshak</a:t>
            </a:r>
          </a:p>
        </p:txBody>
      </p:sp>
      <p:sp>
        <p:nvSpPr>
          <p:cNvPr id="4" name="Tekstvak 3"/>
          <p:cNvSpPr txBox="1"/>
          <p:nvPr/>
        </p:nvSpPr>
        <p:spPr>
          <a:xfrm>
            <a:off x="6848516" y="1219200"/>
            <a:ext cx="1381084" cy="1015663"/>
          </a:xfrm>
          <a:prstGeom prst="rect">
            <a:avLst/>
          </a:prstGeom>
          <a:noFill/>
        </p:spPr>
        <p:txBody>
          <a:bodyPr wrap="none">
            <a:spAutoFit/>
            <a:scene3d>
              <a:camera prst="isometricOffAxis1Right"/>
              <a:lightRig rig="threePt" dir="t"/>
            </a:scene3d>
          </a:bodyPr>
          <a:lstStyle/>
          <a:p>
            <a:pPr fontAlgn="auto">
              <a:spcBef>
                <a:spcPts val="0"/>
              </a:spcBef>
              <a:spcAft>
                <a:spcPts val="0"/>
              </a:spcAft>
              <a:defRPr/>
            </a:pPr>
            <a:r>
              <a:rPr lang="en-US" sz="4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V </a:t>
            </a:r>
            <a:r>
              <a:rPr lang="en-US" sz="6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a:t>
            </a:r>
            <a:r>
              <a:rPr lang="en-US" sz="4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 A</a:t>
            </a:r>
            <a:endParaRPr lang="en-US" sz="4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ndParaRPr>
          </a:p>
        </p:txBody>
      </p:sp>
      <p:grpSp>
        <p:nvGrpSpPr>
          <p:cNvPr id="59" name="Groep 58"/>
          <p:cNvGrpSpPr>
            <a:grpSpLocks/>
          </p:cNvGrpSpPr>
          <p:nvPr/>
        </p:nvGrpSpPr>
        <p:grpSpPr bwMode="auto">
          <a:xfrm>
            <a:off x="1676400" y="1371600"/>
            <a:ext cx="2819400" cy="1600200"/>
            <a:chOff x="1676400" y="1371600"/>
            <a:chExt cx="2819400" cy="1600200"/>
          </a:xfrm>
        </p:grpSpPr>
        <p:grpSp>
          <p:nvGrpSpPr>
            <p:cNvPr id="31778" name="Groep 15"/>
            <p:cNvGrpSpPr>
              <a:grpSpLocks/>
            </p:cNvGrpSpPr>
            <p:nvPr/>
          </p:nvGrpSpPr>
          <p:grpSpPr bwMode="auto">
            <a:xfrm>
              <a:off x="1676400" y="1371600"/>
              <a:ext cx="2819400" cy="1600200"/>
              <a:chOff x="1371600" y="1295400"/>
              <a:chExt cx="2819400" cy="1600200"/>
            </a:xfrm>
          </p:grpSpPr>
          <p:cxnSp>
            <p:nvCxnSpPr>
              <p:cNvPr id="6" name="Rechte verbindingslijn 5"/>
              <p:cNvCxnSpPr/>
              <p:nvPr/>
            </p:nvCxnSpPr>
            <p:spPr>
              <a:xfrm>
                <a:off x="1981200" y="1295400"/>
                <a:ext cx="1447800" cy="685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flipV="1">
                <a:off x="1371600" y="1981200"/>
                <a:ext cx="2057400" cy="6858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rot="5400000" flipH="1" flipV="1">
                <a:off x="3429000" y="1295400"/>
                <a:ext cx="685800" cy="685800"/>
              </a:xfrm>
              <a:prstGeom prst="line">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rot="16200000" flipH="1">
                <a:off x="3352800" y="2057400"/>
                <a:ext cx="9144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9" name="Explosie 1 18"/>
            <p:cNvSpPr/>
            <p:nvPr/>
          </p:nvSpPr>
          <p:spPr>
            <a:xfrm>
              <a:off x="3505200" y="1752600"/>
              <a:ext cx="533400" cy="609600"/>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4" name="Groep 53"/>
          <p:cNvGrpSpPr>
            <a:grpSpLocks/>
          </p:cNvGrpSpPr>
          <p:nvPr/>
        </p:nvGrpSpPr>
        <p:grpSpPr bwMode="auto">
          <a:xfrm>
            <a:off x="838200" y="4343400"/>
            <a:ext cx="2514600" cy="1600200"/>
            <a:chOff x="838200" y="4343400"/>
            <a:chExt cx="2514600" cy="1600200"/>
          </a:xfrm>
        </p:grpSpPr>
        <p:grpSp>
          <p:nvGrpSpPr>
            <p:cNvPr id="31772" name="Groep 52"/>
            <p:cNvGrpSpPr>
              <a:grpSpLocks/>
            </p:cNvGrpSpPr>
            <p:nvPr/>
          </p:nvGrpSpPr>
          <p:grpSpPr bwMode="auto">
            <a:xfrm>
              <a:off x="838200" y="4343400"/>
              <a:ext cx="2514600" cy="1600200"/>
              <a:chOff x="838200" y="4343400"/>
              <a:chExt cx="2514600" cy="1600200"/>
            </a:xfrm>
          </p:grpSpPr>
          <p:cxnSp>
            <p:nvCxnSpPr>
              <p:cNvPr id="21" name="Rechte verbindingslijn 20"/>
              <p:cNvCxnSpPr/>
              <p:nvPr/>
            </p:nvCxnSpPr>
            <p:spPr>
              <a:xfrm rot="16200000" flipH="1">
                <a:off x="1409700" y="4381500"/>
                <a:ext cx="685800" cy="6096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V="1">
                <a:off x="838200" y="5029200"/>
                <a:ext cx="1219200" cy="6858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rot="5400000" flipH="1" flipV="1">
                <a:off x="2590800" y="4343400"/>
                <a:ext cx="685800" cy="685800"/>
              </a:xfrm>
              <a:prstGeom prst="line">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p:nvPr/>
            </p:nvCxnSpPr>
            <p:spPr>
              <a:xfrm rot="16200000" flipH="1">
                <a:off x="2514600" y="5105400"/>
                <a:ext cx="9144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1773" name="Freeform 41"/>
            <p:cNvSpPr>
              <a:spLocks/>
            </p:cNvSpPr>
            <p:nvPr/>
          </p:nvSpPr>
          <p:spPr bwMode="auto">
            <a:xfrm>
              <a:off x="2062162" y="4897579"/>
              <a:ext cx="528638" cy="270165"/>
            </a:xfrm>
            <a:custGeom>
              <a:avLst/>
              <a:gdLst>
                <a:gd name="T0" fmla="*/ 0 w 1437"/>
                <a:gd name="T1" fmla="*/ 434 h 925"/>
                <a:gd name="T2" fmla="*/ 174 w 1437"/>
                <a:gd name="T3" fmla="*/ 854 h 925"/>
                <a:gd name="T4" fmla="*/ 417 w 1437"/>
                <a:gd name="T5" fmla="*/ 8 h 925"/>
                <a:gd name="T6" fmla="*/ 720 w 1437"/>
                <a:gd name="T7" fmla="*/ 857 h 925"/>
                <a:gd name="T8" fmla="*/ 996 w 1437"/>
                <a:gd name="T9" fmla="*/ 2 h 925"/>
                <a:gd name="T10" fmla="*/ 1272 w 1437"/>
                <a:gd name="T11" fmla="*/ 848 h 925"/>
                <a:gd name="T12" fmla="*/ 1437 w 1437"/>
                <a:gd name="T13" fmla="*/ 431 h 925"/>
                <a:gd name="T14" fmla="*/ 0 60000 65536"/>
                <a:gd name="T15" fmla="*/ 0 60000 65536"/>
                <a:gd name="T16" fmla="*/ 0 60000 65536"/>
                <a:gd name="T17" fmla="*/ 0 60000 65536"/>
                <a:gd name="T18" fmla="*/ 0 60000 65536"/>
                <a:gd name="T19" fmla="*/ 0 60000 65536"/>
                <a:gd name="T20" fmla="*/ 0 60000 65536"/>
                <a:gd name="T21" fmla="*/ 0 w 1437"/>
                <a:gd name="T22" fmla="*/ 0 h 925"/>
                <a:gd name="T23" fmla="*/ 1437 w 1437"/>
                <a:gd name="T24" fmla="*/ 925 h 9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7" h="925">
                  <a:moveTo>
                    <a:pt x="0" y="434"/>
                  </a:moveTo>
                  <a:cubicBezTo>
                    <a:pt x="29" y="504"/>
                    <a:pt x="104" y="925"/>
                    <a:pt x="174" y="854"/>
                  </a:cubicBezTo>
                  <a:cubicBezTo>
                    <a:pt x="244" y="783"/>
                    <a:pt x="326" y="8"/>
                    <a:pt x="417" y="8"/>
                  </a:cubicBezTo>
                  <a:cubicBezTo>
                    <a:pt x="508" y="8"/>
                    <a:pt x="624" y="858"/>
                    <a:pt x="720" y="857"/>
                  </a:cubicBezTo>
                  <a:cubicBezTo>
                    <a:pt x="816" y="856"/>
                    <a:pt x="904" y="4"/>
                    <a:pt x="996" y="2"/>
                  </a:cubicBezTo>
                  <a:cubicBezTo>
                    <a:pt x="1088" y="0"/>
                    <a:pt x="1198" y="776"/>
                    <a:pt x="1272" y="848"/>
                  </a:cubicBezTo>
                  <a:cubicBezTo>
                    <a:pt x="1346" y="920"/>
                    <a:pt x="1403" y="518"/>
                    <a:pt x="1437" y="431"/>
                  </a:cubicBezTo>
                </a:path>
              </a:pathLst>
            </a:custGeom>
            <a:noFill/>
            <a:ln w="38100">
              <a:solidFill>
                <a:srgbClr val="E99C01"/>
              </a:solidFill>
              <a:round/>
              <a:headEnd/>
              <a:tailEnd/>
            </a:ln>
          </p:spPr>
          <p:txBody>
            <a:bodyPr wrap="none" anchor="ctr"/>
            <a:lstStyle/>
            <a:p>
              <a:endParaRPr lang="nl-NL"/>
            </a:p>
          </p:txBody>
        </p:sp>
      </p:grpSp>
      <p:grpSp>
        <p:nvGrpSpPr>
          <p:cNvPr id="57" name="Groep 56"/>
          <p:cNvGrpSpPr>
            <a:grpSpLocks/>
          </p:cNvGrpSpPr>
          <p:nvPr/>
        </p:nvGrpSpPr>
        <p:grpSpPr bwMode="auto">
          <a:xfrm>
            <a:off x="4038600" y="4419600"/>
            <a:ext cx="1981200" cy="1655763"/>
            <a:chOff x="4038600" y="4419600"/>
            <a:chExt cx="1981199" cy="1655620"/>
          </a:xfrm>
        </p:grpSpPr>
        <p:grpSp>
          <p:nvGrpSpPr>
            <p:cNvPr id="31766" name="Groep 54"/>
            <p:cNvGrpSpPr>
              <a:grpSpLocks/>
            </p:cNvGrpSpPr>
            <p:nvPr/>
          </p:nvGrpSpPr>
          <p:grpSpPr bwMode="auto">
            <a:xfrm>
              <a:off x="4038600" y="4419600"/>
              <a:ext cx="1981199" cy="1655620"/>
              <a:chOff x="4038600" y="4419600"/>
              <a:chExt cx="1981199" cy="1655620"/>
            </a:xfrm>
          </p:grpSpPr>
          <p:cxnSp>
            <p:nvCxnSpPr>
              <p:cNvPr id="30" name="Rechte verbindingslijn 29"/>
              <p:cNvCxnSpPr/>
              <p:nvPr/>
            </p:nvCxnSpPr>
            <p:spPr>
              <a:xfrm>
                <a:off x="4467225" y="4419600"/>
                <a:ext cx="714375" cy="53335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flipV="1">
                <a:off x="4038600" y="5465673"/>
                <a:ext cx="1142999" cy="380967"/>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flipV="1">
                <a:off x="5181599" y="4419600"/>
                <a:ext cx="784225" cy="533354"/>
              </a:xfrm>
              <a:prstGeom prst="line">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p:nvPr/>
            </p:nvCxnSpPr>
            <p:spPr>
              <a:xfrm>
                <a:off x="5181599" y="5465673"/>
                <a:ext cx="838200" cy="6095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1767" name="Freeform 41"/>
            <p:cNvSpPr>
              <a:spLocks/>
            </p:cNvSpPr>
            <p:nvPr/>
          </p:nvSpPr>
          <p:spPr bwMode="auto">
            <a:xfrm rot="5400000">
              <a:off x="4939146" y="5077690"/>
              <a:ext cx="496379" cy="247001"/>
            </a:xfrm>
            <a:custGeom>
              <a:avLst/>
              <a:gdLst>
                <a:gd name="T0" fmla="*/ 0 w 1437"/>
                <a:gd name="T1" fmla="*/ 434 h 925"/>
                <a:gd name="T2" fmla="*/ 174 w 1437"/>
                <a:gd name="T3" fmla="*/ 854 h 925"/>
                <a:gd name="T4" fmla="*/ 417 w 1437"/>
                <a:gd name="T5" fmla="*/ 8 h 925"/>
                <a:gd name="T6" fmla="*/ 720 w 1437"/>
                <a:gd name="T7" fmla="*/ 857 h 925"/>
                <a:gd name="T8" fmla="*/ 996 w 1437"/>
                <a:gd name="T9" fmla="*/ 2 h 925"/>
                <a:gd name="T10" fmla="*/ 1272 w 1437"/>
                <a:gd name="T11" fmla="*/ 848 h 925"/>
                <a:gd name="T12" fmla="*/ 1437 w 1437"/>
                <a:gd name="T13" fmla="*/ 431 h 925"/>
                <a:gd name="T14" fmla="*/ 0 60000 65536"/>
                <a:gd name="T15" fmla="*/ 0 60000 65536"/>
                <a:gd name="T16" fmla="*/ 0 60000 65536"/>
                <a:gd name="T17" fmla="*/ 0 60000 65536"/>
                <a:gd name="T18" fmla="*/ 0 60000 65536"/>
                <a:gd name="T19" fmla="*/ 0 60000 65536"/>
                <a:gd name="T20" fmla="*/ 0 60000 65536"/>
                <a:gd name="T21" fmla="*/ 0 w 1437"/>
                <a:gd name="T22" fmla="*/ 0 h 925"/>
                <a:gd name="T23" fmla="*/ 1437 w 1437"/>
                <a:gd name="T24" fmla="*/ 925 h 9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7" h="925">
                  <a:moveTo>
                    <a:pt x="0" y="434"/>
                  </a:moveTo>
                  <a:cubicBezTo>
                    <a:pt x="29" y="504"/>
                    <a:pt x="104" y="925"/>
                    <a:pt x="174" y="854"/>
                  </a:cubicBezTo>
                  <a:cubicBezTo>
                    <a:pt x="244" y="783"/>
                    <a:pt x="326" y="8"/>
                    <a:pt x="417" y="8"/>
                  </a:cubicBezTo>
                  <a:cubicBezTo>
                    <a:pt x="508" y="8"/>
                    <a:pt x="624" y="858"/>
                    <a:pt x="720" y="857"/>
                  </a:cubicBezTo>
                  <a:cubicBezTo>
                    <a:pt x="816" y="856"/>
                    <a:pt x="904" y="4"/>
                    <a:pt x="996" y="2"/>
                  </a:cubicBezTo>
                  <a:cubicBezTo>
                    <a:pt x="1088" y="0"/>
                    <a:pt x="1198" y="776"/>
                    <a:pt x="1272" y="848"/>
                  </a:cubicBezTo>
                  <a:cubicBezTo>
                    <a:pt x="1346" y="920"/>
                    <a:pt x="1403" y="518"/>
                    <a:pt x="1437" y="431"/>
                  </a:cubicBezTo>
                </a:path>
              </a:pathLst>
            </a:custGeom>
            <a:noFill/>
            <a:ln w="38100">
              <a:solidFill>
                <a:srgbClr val="E99C01"/>
              </a:solidFill>
              <a:round/>
              <a:headEnd/>
              <a:tailEnd/>
            </a:ln>
          </p:spPr>
          <p:txBody>
            <a:bodyPr wrap="none" anchor="ctr"/>
            <a:lstStyle/>
            <a:p>
              <a:endParaRPr lang="nl-NL"/>
            </a:p>
          </p:txBody>
        </p:sp>
      </p:grpSp>
      <p:grpSp>
        <p:nvGrpSpPr>
          <p:cNvPr id="58" name="Groep 57"/>
          <p:cNvGrpSpPr>
            <a:grpSpLocks/>
          </p:cNvGrpSpPr>
          <p:nvPr/>
        </p:nvGrpSpPr>
        <p:grpSpPr bwMode="auto">
          <a:xfrm>
            <a:off x="6858000" y="4419600"/>
            <a:ext cx="1593850" cy="1627188"/>
            <a:chOff x="6858000" y="4419601"/>
            <a:chExt cx="1593275" cy="1627909"/>
          </a:xfrm>
        </p:grpSpPr>
        <p:grpSp>
          <p:nvGrpSpPr>
            <p:cNvPr id="31760" name="Groep 55"/>
            <p:cNvGrpSpPr>
              <a:grpSpLocks/>
            </p:cNvGrpSpPr>
            <p:nvPr/>
          </p:nvGrpSpPr>
          <p:grpSpPr bwMode="auto">
            <a:xfrm>
              <a:off x="6858000" y="4419601"/>
              <a:ext cx="1593275" cy="1627909"/>
              <a:chOff x="6858000" y="4419601"/>
              <a:chExt cx="1593275" cy="1627909"/>
            </a:xfrm>
          </p:grpSpPr>
          <p:cxnSp>
            <p:nvCxnSpPr>
              <p:cNvPr id="41" name="Rechte verbindingslijn 40"/>
              <p:cNvCxnSpPr/>
              <p:nvPr/>
            </p:nvCxnSpPr>
            <p:spPr>
              <a:xfrm>
                <a:off x="7256319" y="4446601"/>
                <a:ext cx="782355" cy="68610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rot="5400000" flipH="1" flipV="1">
                <a:off x="6819638" y="5144067"/>
                <a:ext cx="686104" cy="60938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flipV="1">
                <a:off x="7391208" y="4419601"/>
                <a:ext cx="948983" cy="762338"/>
              </a:xfrm>
              <a:prstGeom prst="line">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p:cNvCxnSpPr/>
              <p:nvPr/>
            </p:nvCxnSpPr>
            <p:spPr>
              <a:xfrm rot="16200000" flipH="1">
                <a:off x="7787572" y="5383807"/>
                <a:ext cx="914805" cy="4126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1761" name="Freeform 41"/>
            <p:cNvSpPr>
              <a:spLocks/>
            </p:cNvSpPr>
            <p:nvPr/>
          </p:nvSpPr>
          <p:spPr bwMode="auto">
            <a:xfrm>
              <a:off x="7472362" y="5049979"/>
              <a:ext cx="528638" cy="270165"/>
            </a:xfrm>
            <a:custGeom>
              <a:avLst/>
              <a:gdLst>
                <a:gd name="T0" fmla="*/ 0 w 1437"/>
                <a:gd name="T1" fmla="*/ 434 h 925"/>
                <a:gd name="T2" fmla="*/ 174 w 1437"/>
                <a:gd name="T3" fmla="*/ 854 h 925"/>
                <a:gd name="T4" fmla="*/ 417 w 1437"/>
                <a:gd name="T5" fmla="*/ 8 h 925"/>
                <a:gd name="T6" fmla="*/ 720 w 1437"/>
                <a:gd name="T7" fmla="*/ 857 h 925"/>
                <a:gd name="T8" fmla="*/ 996 w 1437"/>
                <a:gd name="T9" fmla="*/ 2 h 925"/>
                <a:gd name="T10" fmla="*/ 1272 w 1437"/>
                <a:gd name="T11" fmla="*/ 848 h 925"/>
                <a:gd name="T12" fmla="*/ 1437 w 1437"/>
                <a:gd name="T13" fmla="*/ 431 h 925"/>
                <a:gd name="T14" fmla="*/ 0 60000 65536"/>
                <a:gd name="T15" fmla="*/ 0 60000 65536"/>
                <a:gd name="T16" fmla="*/ 0 60000 65536"/>
                <a:gd name="T17" fmla="*/ 0 60000 65536"/>
                <a:gd name="T18" fmla="*/ 0 60000 65536"/>
                <a:gd name="T19" fmla="*/ 0 60000 65536"/>
                <a:gd name="T20" fmla="*/ 0 60000 65536"/>
                <a:gd name="T21" fmla="*/ 0 w 1437"/>
                <a:gd name="T22" fmla="*/ 0 h 925"/>
                <a:gd name="T23" fmla="*/ 1437 w 1437"/>
                <a:gd name="T24" fmla="*/ 925 h 9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7" h="925">
                  <a:moveTo>
                    <a:pt x="0" y="434"/>
                  </a:moveTo>
                  <a:cubicBezTo>
                    <a:pt x="29" y="504"/>
                    <a:pt x="104" y="925"/>
                    <a:pt x="174" y="854"/>
                  </a:cubicBezTo>
                  <a:cubicBezTo>
                    <a:pt x="244" y="783"/>
                    <a:pt x="326" y="8"/>
                    <a:pt x="417" y="8"/>
                  </a:cubicBezTo>
                  <a:cubicBezTo>
                    <a:pt x="508" y="8"/>
                    <a:pt x="624" y="858"/>
                    <a:pt x="720" y="857"/>
                  </a:cubicBezTo>
                  <a:cubicBezTo>
                    <a:pt x="816" y="856"/>
                    <a:pt x="904" y="4"/>
                    <a:pt x="996" y="2"/>
                  </a:cubicBezTo>
                  <a:cubicBezTo>
                    <a:pt x="1088" y="0"/>
                    <a:pt x="1198" y="776"/>
                    <a:pt x="1272" y="848"/>
                  </a:cubicBezTo>
                  <a:cubicBezTo>
                    <a:pt x="1346" y="920"/>
                    <a:pt x="1403" y="518"/>
                    <a:pt x="1437" y="431"/>
                  </a:cubicBezTo>
                </a:path>
              </a:pathLst>
            </a:custGeom>
            <a:noFill/>
            <a:ln w="38100">
              <a:solidFill>
                <a:srgbClr val="E99C01"/>
              </a:solidFill>
              <a:round/>
              <a:headEnd/>
              <a:tailEnd/>
            </a:ln>
          </p:spPr>
          <p:txBody>
            <a:bodyPr wrap="none" anchor="ctr"/>
            <a:lstStyle/>
            <a:p>
              <a:endParaRPr lang="nl-NL"/>
            </a:p>
          </p:txBody>
        </p:sp>
      </p:grpSp>
      <p:sp>
        <p:nvSpPr>
          <p:cNvPr id="52" name="Tekstvak 51"/>
          <p:cNvSpPr txBox="1">
            <a:spLocks noChangeArrowheads="1"/>
          </p:cNvSpPr>
          <p:nvPr/>
        </p:nvSpPr>
        <p:spPr bwMode="auto">
          <a:xfrm>
            <a:off x="5410200" y="2209800"/>
            <a:ext cx="3378200" cy="738188"/>
          </a:xfrm>
          <a:prstGeom prst="rect">
            <a:avLst/>
          </a:prstGeom>
          <a:noFill/>
          <a:ln w="9525">
            <a:noFill/>
            <a:miter lim="800000"/>
            <a:headEnd/>
            <a:tailEnd/>
          </a:ln>
        </p:spPr>
        <p:txBody>
          <a:bodyPr wrap="none">
            <a:spAutoFit/>
          </a:bodyPr>
          <a:lstStyle/>
          <a:p>
            <a:r>
              <a:rPr lang="en-US"/>
              <a:t>Too  many  lines  at  one  point:</a:t>
            </a:r>
          </a:p>
          <a:p>
            <a:pPr algn="ctr"/>
            <a:r>
              <a:rPr lang="en-US" b="1" i="1">
                <a:solidFill>
                  <a:srgbClr val="FF0000"/>
                </a:solidFill>
              </a:rPr>
              <a:t>NOT  RENORMALIZABLE</a:t>
            </a:r>
            <a:r>
              <a:rPr lang="en-US" sz="2400" b="1" i="1">
                <a:solidFill>
                  <a:srgbClr val="FF0000"/>
                </a:solidFill>
              </a:rPr>
              <a:t> </a:t>
            </a:r>
            <a:endParaRPr lang="en-US" b="1" i="1">
              <a:solidFill>
                <a:srgbClr val="FF0000"/>
              </a:solidFill>
            </a:endParaRPr>
          </a:p>
        </p:txBody>
      </p:sp>
      <p:sp>
        <p:nvSpPr>
          <p:cNvPr id="60" name="Tekstvak 59"/>
          <p:cNvSpPr txBox="1">
            <a:spLocks noChangeArrowheads="1"/>
          </p:cNvSpPr>
          <p:nvPr/>
        </p:nvSpPr>
        <p:spPr bwMode="auto">
          <a:xfrm>
            <a:off x="1676400" y="3581400"/>
            <a:ext cx="3646488" cy="369888"/>
          </a:xfrm>
          <a:prstGeom prst="rect">
            <a:avLst/>
          </a:prstGeom>
          <a:noFill/>
          <a:ln w="9525">
            <a:noFill/>
            <a:miter lim="800000"/>
            <a:headEnd/>
            <a:tailEnd/>
          </a:ln>
        </p:spPr>
        <p:txBody>
          <a:bodyPr wrap="none">
            <a:spAutoFit/>
          </a:bodyPr>
          <a:lstStyle/>
          <a:p>
            <a:r>
              <a:rPr lang="en-US"/>
              <a:t>The  </a:t>
            </a:r>
            <a:r>
              <a:rPr lang="en-US" b="1"/>
              <a:t>I</a:t>
            </a:r>
            <a:r>
              <a:rPr lang="en-US"/>
              <a:t>ntermediate  </a:t>
            </a:r>
            <a:r>
              <a:rPr lang="en-US" b="1"/>
              <a:t>V</a:t>
            </a:r>
            <a:r>
              <a:rPr lang="en-US"/>
              <a:t>ector  </a:t>
            </a:r>
            <a:r>
              <a:rPr lang="en-US" b="1"/>
              <a:t>B</a:t>
            </a:r>
            <a:r>
              <a:rPr lang="en-US"/>
              <a:t>oson:</a:t>
            </a:r>
          </a:p>
        </p:txBody>
      </p:sp>
      <p:sp>
        <p:nvSpPr>
          <p:cNvPr id="61" name="Tekstvak 60"/>
          <p:cNvSpPr txBox="1">
            <a:spLocks noChangeArrowheads="1"/>
          </p:cNvSpPr>
          <p:nvPr/>
        </p:nvSpPr>
        <p:spPr bwMode="auto">
          <a:xfrm>
            <a:off x="2124075" y="5283200"/>
            <a:ext cx="390525" cy="584200"/>
          </a:xfrm>
          <a:prstGeom prst="rect">
            <a:avLst/>
          </a:prstGeom>
          <a:noFill/>
          <a:ln w="9525">
            <a:noFill/>
            <a:miter lim="800000"/>
            <a:headEnd/>
            <a:tailEnd/>
          </a:ln>
        </p:spPr>
        <p:txBody>
          <a:bodyPr wrap="none">
            <a:spAutoFit/>
          </a:bodyPr>
          <a:lstStyle/>
          <a:p>
            <a:r>
              <a:rPr lang="en-US" sz="3200" i="1"/>
              <a:t>s</a:t>
            </a:r>
          </a:p>
        </p:txBody>
      </p:sp>
      <p:sp>
        <p:nvSpPr>
          <p:cNvPr id="62" name="Tekstvak 61"/>
          <p:cNvSpPr txBox="1">
            <a:spLocks noChangeArrowheads="1"/>
          </p:cNvSpPr>
          <p:nvPr/>
        </p:nvSpPr>
        <p:spPr bwMode="auto">
          <a:xfrm>
            <a:off x="4953000" y="5486400"/>
            <a:ext cx="298450" cy="584200"/>
          </a:xfrm>
          <a:prstGeom prst="rect">
            <a:avLst/>
          </a:prstGeom>
          <a:noFill/>
          <a:ln w="9525">
            <a:noFill/>
            <a:miter lim="800000"/>
            <a:headEnd/>
            <a:tailEnd/>
          </a:ln>
        </p:spPr>
        <p:txBody>
          <a:bodyPr wrap="none">
            <a:spAutoFit/>
          </a:bodyPr>
          <a:lstStyle/>
          <a:p>
            <a:r>
              <a:rPr lang="en-US" sz="3200" i="1"/>
              <a:t>t</a:t>
            </a:r>
          </a:p>
        </p:txBody>
      </p:sp>
      <p:sp>
        <p:nvSpPr>
          <p:cNvPr id="63" name="Tekstvak 62"/>
          <p:cNvSpPr txBox="1">
            <a:spLocks noChangeArrowheads="1"/>
          </p:cNvSpPr>
          <p:nvPr/>
        </p:nvSpPr>
        <p:spPr bwMode="auto">
          <a:xfrm>
            <a:off x="7543800" y="5435600"/>
            <a:ext cx="412750" cy="584200"/>
          </a:xfrm>
          <a:prstGeom prst="rect">
            <a:avLst/>
          </a:prstGeom>
          <a:noFill/>
          <a:ln w="9525">
            <a:noFill/>
            <a:miter lim="800000"/>
            <a:headEnd/>
            <a:tailEnd/>
          </a:ln>
        </p:spPr>
        <p:txBody>
          <a:bodyPr wrap="none">
            <a:spAutoFit/>
          </a:bodyPr>
          <a:lstStyle/>
          <a:p>
            <a:r>
              <a:rPr lang="en-US" sz="3200" i="1"/>
              <a:t>u</a:t>
            </a:r>
          </a:p>
        </p:txBody>
      </p:sp>
      <p:sp>
        <p:nvSpPr>
          <p:cNvPr id="64" name="Tekstvak 63"/>
          <p:cNvSpPr txBox="1">
            <a:spLocks noChangeArrowheads="1"/>
          </p:cNvSpPr>
          <p:nvPr/>
        </p:nvSpPr>
        <p:spPr bwMode="auto">
          <a:xfrm>
            <a:off x="3276600" y="4724400"/>
            <a:ext cx="412750" cy="584200"/>
          </a:xfrm>
          <a:prstGeom prst="rect">
            <a:avLst/>
          </a:prstGeom>
          <a:noFill/>
          <a:ln w="9525">
            <a:noFill/>
            <a:miter lim="800000"/>
            <a:headEnd/>
            <a:tailEnd/>
          </a:ln>
        </p:spPr>
        <p:txBody>
          <a:bodyPr wrap="none">
            <a:spAutoFit/>
          </a:bodyPr>
          <a:lstStyle/>
          <a:p>
            <a:r>
              <a:rPr lang="en-US" sz="3200" i="1"/>
              <a:t>?</a:t>
            </a:r>
          </a:p>
        </p:txBody>
      </p:sp>
      <p:sp>
        <p:nvSpPr>
          <p:cNvPr id="65" name="Tekstvak 64"/>
          <p:cNvSpPr txBox="1">
            <a:spLocks noChangeArrowheads="1"/>
          </p:cNvSpPr>
          <p:nvPr/>
        </p:nvSpPr>
        <p:spPr bwMode="auto">
          <a:xfrm>
            <a:off x="5683250" y="4724400"/>
            <a:ext cx="412750" cy="584200"/>
          </a:xfrm>
          <a:prstGeom prst="rect">
            <a:avLst/>
          </a:prstGeom>
          <a:noFill/>
          <a:ln w="9525">
            <a:noFill/>
            <a:miter lim="800000"/>
            <a:headEnd/>
            <a:tailEnd/>
          </a:ln>
        </p:spPr>
        <p:txBody>
          <a:bodyPr wrap="none">
            <a:spAutoFit/>
          </a:bodyPr>
          <a:lstStyle/>
          <a:p>
            <a:r>
              <a:rPr lang="en-US" sz="3200" i="1"/>
              <a:t>?</a:t>
            </a:r>
          </a:p>
        </p:txBody>
      </p:sp>
      <p:sp>
        <p:nvSpPr>
          <p:cNvPr id="66" name="Tekstvak 65"/>
          <p:cNvSpPr txBox="1">
            <a:spLocks noChangeArrowheads="1"/>
          </p:cNvSpPr>
          <p:nvPr/>
        </p:nvSpPr>
        <p:spPr bwMode="auto">
          <a:xfrm>
            <a:off x="8197850" y="4724400"/>
            <a:ext cx="412750" cy="584200"/>
          </a:xfrm>
          <a:prstGeom prst="rect">
            <a:avLst/>
          </a:prstGeom>
          <a:noFill/>
          <a:ln w="9525">
            <a:noFill/>
            <a:miter lim="800000"/>
            <a:headEnd/>
            <a:tailEnd/>
          </a:ln>
        </p:spPr>
        <p:txBody>
          <a:bodyPr wrap="none">
            <a:spAutoFit/>
          </a:bodyPr>
          <a:lstStyle/>
          <a:p>
            <a:r>
              <a:rPr lang="en-US" sz="3200" i="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1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
                                        </p:tgtEl>
                                      </p:cBhvr>
                                    </p:animEffect>
                                  </p:childTnLst>
                                </p:cTn>
                              </p:par>
                            </p:childTnLst>
                          </p:cTn>
                        </p:par>
                        <p:par>
                          <p:cTn id="24" fill="hold">
                            <p:stCondLst>
                              <p:cond delay="1500"/>
                            </p:stCondLst>
                            <p:childTnLst>
                              <p:par>
                                <p:cTn id="25" presetID="35"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2000"/>
                                        <p:tgtEl>
                                          <p:spTgt spid="52"/>
                                        </p:tgtEl>
                                      </p:cBhvr>
                                    </p:animEffect>
                                    <p:anim calcmode="lin" valueType="num">
                                      <p:cBhvr>
                                        <p:cTn id="28" dur="2000" fill="hold"/>
                                        <p:tgtEl>
                                          <p:spTgt spid="52"/>
                                        </p:tgtEl>
                                        <p:attrNameLst>
                                          <p:attrName>style.rotation</p:attrName>
                                        </p:attrNameLst>
                                      </p:cBhvr>
                                      <p:tavLst>
                                        <p:tav tm="0">
                                          <p:val>
                                            <p:fltVal val="720"/>
                                          </p:val>
                                        </p:tav>
                                        <p:tav tm="100000">
                                          <p:val>
                                            <p:fltVal val="0"/>
                                          </p:val>
                                        </p:tav>
                                      </p:tavLst>
                                    </p:anim>
                                    <p:anim calcmode="lin" valueType="num">
                                      <p:cBhvr>
                                        <p:cTn id="29" dur="2000" fill="hold"/>
                                        <p:tgtEl>
                                          <p:spTgt spid="52"/>
                                        </p:tgtEl>
                                        <p:attrNameLst>
                                          <p:attrName>ppt_h</p:attrName>
                                        </p:attrNameLst>
                                      </p:cBhvr>
                                      <p:tavLst>
                                        <p:tav tm="0">
                                          <p:val>
                                            <p:fltVal val="0"/>
                                          </p:val>
                                        </p:tav>
                                        <p:tav tm="100000">
                                          <p:val>
                                            <p:strVal val="#ppt_h"/>
                                          </p:val>
                                        </p:tav>
                                      </p:tavLst>
                                    </p:anim>
                                    <p:anim calcmode="lin" valueType="num">
                                      <p:cBhvr>
                                        <p:cTn id="30" dur="2000" fill="hold"/>
                                        <p:tgtEl>
                                          <p:spTgt spid="52"/>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wipe(down)">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childTnLst>
                                </p:cTn>
                              </p:par>
                            </p:childTnLst>
                          </p:cTn>
                        </p:par>
                        <p:par>
                          <p:cTn id="63" fill="hold">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down)">
                                      <p:cBhvr>
                                        <p:cTn id="66" dur="500"/>
                                        <p:tgtEl>
                                          <p:spTgt spid="66"/>
                                        </p:tgtEl>
                                      </p:cBhvr>
                                    </p:animEffect>
                                  </p:childTnLst>
                                </p:cTn>
                              </p:par>
                            </p:childTnLst>
                          </p:cTn>
                        </p:par>
                      </p:childTnLst>
                    </p:cTn>
                  </p:par>
                  <p:par>
                    <p:cTn id="67" fill="hold">
                      <p:stCondLst>
                        <p:cond delay="indefinite"/>
                      </p:stCondLst>
                      <p:childTnLst>
                        <p:par>
                          <p:cTn id="68" fill="hold">
                            <p:stCondLst>
                              <p:cond delay="0"/>
                            </p:stCondLst>
                            <p:childTnLst>
                              <p:par>
                                <p:cTn id="69" presetID="29"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1000" fill="hold"/>
                                        <p:tgtEl>
                                          <p:spTgt spid="61"/>
                                        </p:tgtEl>
                                        <p:attrNameLst>
                                          <p:attrName>ppt_x</p:attrName>
                                        </p:attrNameLst>
                                      </p:cBhvr>
                                      <p:tavLst>
                                        <p:tav tm="0">
                                          <p:val>
                                            <p:strVal val="#ppt_x-.2"/>
                                          </p:val>
                                        </p:tav>
                                        <p:tav tm="100000">
                                          <p:val>
                                            <p:strVal val="#ppt_x"/>
                                          </p:val>
                                        </p:tav>
                                      </p:tavLst>
                                    </p:anim>
                                    <p:anim calcmode="lin" valueType="num">
                                      <p:cBhvr>
                                        <p:cTn id="72" dur="1000" fill="hold"/>
                                        <p:tgtEl>
                                          <p:spTgt spid="61"/>
                                        </p:tgtEl>
                                        <p:attrNameLst>
                                          <p:attrName>ppt_y</p:attrName>
                                        </p:attrNameLst>
                                      </p:cBhvr>
                                      <p:tavLst>
                                        <p:tav tm="0">
                                          <p:val>
                                            <p:strVal val="#ppt_y"/>
                                          </p:val>
                                        </p:tav>
                                        <p:tav tm="100000">
                                          <p:val>
                                            <p:strVal val="#ppt_y"/>
                                          </p:val>
                                        </p:tav>
                                      </p:tavLst>
                                    </p:anim>
                                    <p:animEffect transition="in" filter="wipe(right)" prLst="gradientSize: 0.1">
                                      <p:cBhvr>
                                        <p:cTn id="73" dur="1000"/>
                                        <p:tgtEl>
                                          <p:spTgt spid="61"/>
                                        </p:tgtEl>
                                      </p:cBhvr>
                                    </p:animEffect>
                                  </p:childTnLst>
                                </p:cTn>
                              </p:par>
                            </p:childTnLst>
                          </p:cTn>
                        </p:par>
                        <p:par>
                          <p:cTn id="74" fill="hold">
                            <p:stCondLst>
                              <p:cond delay="1000"/>
                            </p:stCondLst>
                            <p:childTnLst>
                              <p:par>
                                <p:cTn id="75" presetID="29" presetClass="entr" presetSubtype="0" fill="hold" grpId="0" nodeType="afterEffect">
                                  <p:stCondLst>
                                    <p:cond delay="0"/>
                                  </p:stCondLst>
                                  <p:childTnLst>
                                    <p:set>
                                      <p:cBhvr>
                                        <p:cTn id="76" dur="1" fill="hold">
                                          <p:stCondLst>
                                            <p:cond delay="0"/>
                                          </p:stCondLst>
                                        </p:cTn>
                                        <p:tgtEl>
                                          <p:spTgt spid="62"/>
                                        </p:tgtEl>
                                        <p:attrNameLst>
                                          <p:attrName>style.visibility</p:attrName>
                                        </p:attrNameLst>
                                      </p:cBhvr>
                                      <p:to>
                                        <p:strVal val="visible"/>
                                      </p:to>
                                    </p:set>
                                    <p:anim calcmode="lin" valueType="num">
                                      <p:cBhvr>
                                        <p:cTn id="77" dur="1000" fill="hold"/>
                                        <p:tgtEl>
                                          <p:spTgt spid="62"/>
                                        </p:tgtEl>
                                        <p:attrNameLst>
                                          <p:attrName>ppt_x</p:attrName>
                                        </p:attrNameLst>
                                      </p:cBhvr>
                                      <p:tavLst>
                                        <p:tav tm="0">
                                          <p:val>
                                            <p:strVal val="#ppt_x-.2"/>
                                          </p:val>
                                        </p:tav>
                                        <p:tav tm="100000">
                                          <p:val>
                                            <p:strVal val="#ppt_x"/>
                                          </p:val>
                                        </p:tav>
                                      </p:tavLst>
                                    </p:anim>
                                    <p:anim calcmode="lin" valueType="num">
                                      <p:cBhvr>
                                        <p:cTn id="78"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79" dur="1000"/>
                                        <p:tgtEl>
                                          <p:spTgt spid="62"/>
                                        </p:tgtEl>
                                      </p:cBhvr>
                                    </p:animEffect>
                                  </p:childTnLst>
                                </p:cTn>
                              </p:par>
                            </p:childTnLst>
                          </p:cTn>
                        </p:par>
                        <p:par>
                          <p:cTn id="80" fill="hold">
                            <p:stCondLst>
                              <p:cond delay="2000"/>
                            </p:stCondLst>
                            <p:childTnLst>
                              <p:par>
                                <p:cTn id="81" presetID="29"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1000" fill="hold"/>
                                        <p:tgtEl>
                                          <p:spTgt spid="63"/>
                                        </p:tgtEl>
                                        <p:attrNameLst>
                                          <p:attrName>ppt_x</p:attrName>
                                        </p:attrNameLst>
                                      </p:cBhvr>
                                      <p:tavLst>
                                        <p:tav tm="0">
                                          <p:val>
                                            <p:strVal val="#ppt_x-.2"/>
                                          </p:val>
                                        </p:tav>
                                        <p:tav tm="100000">
                                          <p:val>
                                            <p:strVal val="#ppt_x"/>
                                          </p:val>
                                        </p:tav>
                                      </p:tavLst>
                                    </p:anim>
                                    <p:anim calcmode="lin" valueType="num">
                                      <p:cBhvr>
                                        <p:cTn id="84" dur="10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85"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2" grpId="0"/>
      <p:bldP spid="60" grpId="0"/>
      <p:bldP spid="61" grpId="0"/>
      <p:bldP spid="62" grpId="0"/>
      <p:bldP spid="63" grpId="0"/>
      <p:bldP spid="64" grpId="0"/>
      <p:bldP spid="65"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p:cNvGrpSpPr>
            <a:grpSpLocks/>
          </p:cNvGrpSpPr>
          <p:nvPr/>
        </p:nvGrpSpPr>
        <p:grpSpPr bwMode="auto">
          <a:xfrm>
            <a:off x="298450" y="228600"/>
            <a:ext cx="1606550" cy="2579688"/>
            <a:chOff x="298239" y="228600"/>
            <a:chExt cx="1606761" cy="2579132"/>
          </a:xfrm>
        </p:grpSpPr>
        <p:pic>
          <p:nvPicPr>
            <p:cNvPr id="32792" name="Afbeelding 6" descr="yang3kl.jpg"/>
            <p:cNvPicPr>
              <a:picLocks noChangeAspect="1"/>
            </p:cNvPicPr>
            <p:nvPr/>
          </p:nvPicPr>
          <p:blipFill>
            <a:blip r:embed="rId2"/>
            <a:srcRect/>
            <a:stretch>
              <a:fillRect/>
            </a:stretch>
          </p:blipFill>
          <p:spPr bwMode="auto">
            <a:xfrm>
              <a:off x="298239" y="228600"/>
              <a:ext cx="1606761" cy="2212848"/>
            </a:xfrm>
            <a:prstGeom prst="rect">
              <a:avLst/>
            </a:prstGeom>
            <a:noFill/>
            <a:ln w="9525">
              <a:noFill/>
              <a:miter lim="800000"/>
              <a:headEnd/>
              <a:tailEnd/>
            </a:ln>
          </p:spPr>
        </p:pic>
        <p:sp>
          <p:nvSpPr>
            <p:cNvPr id="32793" name="Tekstvak 9"/>
            <p:cNvSpPr txBox="1">
              <a:spLocks noChangeArrowheads="1"/>
            </p:cNvSpPr>
            <p:nvPr/>
          </p:nvSpPr>
          <p:spPr bwMode="auto">
            <a:xfrm>
              <a:off x="381000" y="2438400"/>
              <a:ext cx="1227772" cy="369332"/>
            </a:xfrm>
            <a:prstGeom prst="rect">
              <a:avLst/>
            </a:prstGeom>
            <a:noFill/>
            <a:ln w="9525">
              <a:noFill/>
              <a:miter lim="800000"/>
              <a:headEnd/>
              <a:tailEnd/>
            </a:ln>
          </p:spPr>
          <p:txBody>
            <a:bodyPr wrap="none">
              <a:spAutoFit/>
            </a:bodyPr>
            <a:lstStyle/>
            <a:p>
              <a:r>
                <a:rPr lang="en-US"/>
                <a:t>C.N. Yang</a:t>
              </a:r>
            </a:p>
          </p:txBody>
        </p:sp>
      </p:grpSp>
      <p:grpSp>
        <p:nvGrpSpPr>
          <p:cNvPr id="13" name="Groep 12"/>
          <p:cNvGrpSpPr>
            <a:grpSpLocks/>
          </p:cNvGrpSpPr>
          <p:nvPr/>
        </p:nvGrpSpPr>
        <p:grpSpPr bwMode="auto">
          <a:xfrm>
            <a:off x="4114800" y="1600200"/>
            <a:ext cx="1449388" cy="2427288"/>
            <a:chOff x="2971800" y="1828800"/>
            <a:chExt cx="1450077" cy="2426732"/>
          </a:xfrm>
        </p:grpSpPr>
        <p:pic>
          <p:nvPicPr>
            <p:cNvPr id="32790" name="Afbeelding 2" descr="weinberg.jpg"/>
            <p:cNvPicPr>
              <a:picLocks noChangeAspect="1"/>
            </p:cNvPicPr>
            <p:nvPr/>
          </p:nvPicPr>
          <p:blipFill>
            <a:blip r:embed="rId3"/>
            <a:srcRect/>
            <a:stretch>
              <a:fillRect/>
            </a:stretch>
          </p:blipFill>
          <p:spPr bwMode="auto">
            <a:xfrm>
              <a:off x="2971800" y="1828800"/>
              <a:ext cx="1447800" cy="2041399"/>
            </a:xfrm>
            <a:prstGeom prst="rect">
              <a:avLst/>
            </a:prstGeom>
            <a:noFill/>
            <a:ln w="9525">
              <a:noFill/>
              <a:miter lim="800000"/>
              <a:headEnd/>
              <a:tailEnd/>
            </a:ln>
          </p:spPr>
        </p:pic>
        <p:sp>
          <p:nvSpPr>
            <p:cNvPr id="32791" name="Tekstvak 10"/>
            <p:cNvSpPr txBox="1">
              <a:spLocks noChangeArrowheads="1"/>
            </p:cNvSpPr>
            <p:nvPr/>
          </p:nvSpPr>
          <p:spPr bwMode="auto">
            <a:xfrm>
              <a:off x="2971800" y="3886200"/>
              <a:ext cx="1450077" cy="369332"/>
            </a:xfrm>
            <a:prstGeom prst="rect">
              <a:avLst/>
            </a:prstGeom>
            <a:noFill/>
            <a:ln w="9525">
              <a:noFill/>
              <a:miter lim="800000"/>
              <a:headEnd/>
              <a:tailEnd/>
            </a:ln>
          </p:spPr>
          <p:txBody>
            <a:bodyPr wrap="none">
              <a:spAutoFit/>
            </a:bodyPr>
            <a:lstStyle/>
            <a:p>
              <a:r>
                <a:rPr lang="en-US"/>
                <a:t>S. Weinberg</a:t>
              </a:r>
            </a:p>
          </p:txBody>
        </p:sp>
      </p:grpSp>
      <p:grpSp>
        <p:nvGrpSpPr>
          <p:cNvPr id="15" name="Groep 14"/>
          <p:cNvGrpSpPr>
            <a:grpSpLocks/>
          </p:cNvGrpSpPr>
          <p:nvPr/>
        </p:nvGrpSpPr>
        <p:grpSpPr bwMode="auto">
          <a:xfrm>
            <a:off x="5715000" y="1600200"/>
            <a:ext cx="1458913" cy="2439988"/>
            <a:chOff x="3733800" y="1600200"/>
            <a:chExt cx="1459149" cy="2440587"/>
          </a:xfrm>
        </p:grpSpPr>
        <p:pic>
          <p:nvPicPr>
            <p:cNvPr id="32788" name="Afbeelding 4" descr="salam.jpg"/>
            <p:cNvPicPr>
              <a:picLocks noChangeAspect="1"/>
            </p:cNvPicPr>
            <p:nvPr/>
          </p:nvPicPr>
          <p:blipFill>
            <a:blip r:embed="rId4"/>
            <a:srcRect/>
            <a:stretch>
              <a:fillRect/>
            </a:stretch>
          </p:blipFill>
          <p:spPr bwMode="auto">
            <a:xfrm>
              <a:off x="3733800" y="1600200"/>
              <a:ext cx="1459149" cy="2057400"/>
            </a:xfrm>
            <a:prstGeom prst="rect">
              <a:avLst/>
            </a:prstGeom>
            <a:noFill/>
            <a:ln w="9525">
              <a:noFill/>
              <a:miter lim="800000"/>
              <a:headEnd/>
              <a:tailEnd/>
            </a:ln>
          </p:spPr>
        </p:pic>
        <p:sp>
          <p:nvSpPr>
            <p:cNvPr id="32789" name="Tekstvak 13"/>
            <p:cNvSpPr txBox="1">
              <a:spLocks noChangeArrowheads="1"/>
            </p:cNvSpPr>
            <p:nvPr/>
          </p:nvSpPr>
          <p:spPr bwMode="auto">
            <a:xfrm>
              <a:off x="3886200" y="3671455"/>
              <a:ext cx="1120820" cy="369332"/>
            </a:xfrm>
            <a:prstGeom prst="rect">
              <a:avLst/>
            </a:prstGeom>
            <a:noFill/>
            <a:ln w="9525">
              <a:noFill/>
              <a:miter lim="800000"/>
              <a:headEnd/>
              <a:tailEnd/>
            </a:ln>
          </p:spPr>
          <p:txBody>
            <a:bodyPr wrap="none">
              <a:spAutoFit/>
            </a:bodyPr>
            <a:lstStyle/>
            <a:p>
              <a:r>
                <a:rPr lang="en-US"/>
                <a:t>A. Salam</a:t>
              </a:r>
            </a:p>
          </p:txBody>
        </p:sp>
      </p:grpSp>
      <p:grpSp>
        <p:nvGrpSpPr>
          <p:cNvPr id="17" name="Groep 16"/>
          <p:cNvGrpSpPr>
            <a:grpSpLocks/>
          </p:cNvGrpSpPr>
          <p:nvPr/>
        </p:nvGrpSpPr>
        <p:grpSpPr bwMode="auto">
          <a:xfrm>
            <a:off x="7391400" y="1600200"/>
            <a:ext cx="1458913" cy="2439988"/>
            <a:chOff x="5486400" y="1600200"/>
            <a:chExt cx="1459149" cy="2440587"/>
          </a:xfrm>
        </p:grpSpPr>
        <p:pic>
          <p:nvPicPr>
            <p:cNvPr id="32786" name="Afbeelding 3" descr="glashow.jpg"/>
            <p:cNvPicPr>
              <a:picLocks noChangeAspect="1"/>
            </p:cNvPicPr>
            <p:nvPr/>
          </p:nvPicPr>
          <p:blipFill>
            <a:blip r:embed="rId5"/>
            <a:srcRect/>
            <a:stretch>
              <a:fillRect/>
            </a:stretch>
          </p:blipFill>
          <p:spPr bwMode="auto">
            <a:xfrm>
              <a:off x="5486400" y="1600200"/>
              <a:ext cx="1459149" cy="2057400"/>
            </a:xfrm>
            <a:prstGeom prst="rect">
              <a:avLst/>
            </a:prstGeom>
            <a:noFill/>
            <a:ln w="9525">
              <a:noFill/>
              <a:miter lim="800000"/>
              <a:headEnd/>
              <a:tailEnd/>
            </a:ln>
          </p:spPr>
        </p:pic>
        <p:sp>
          <p:nvSpPr>
            <p:cNvPr id="32787" name="Tekstvak 15"/>
            <p:cNvSpPr txBox="1">
              <a:spLocks noChangeArrowheads="1"/>
            </p:cNvSpPr>
            <p:nvPr/>
          </p:nvSpPr>
          <p:spPr bwMode="auto">
            <a:xfrm>
              <a:off x="5562600" y="3671455"/>
              <a:ext cx="1364476" cy="369332"/>
            </a:xfrm>
            <a:prstGeom prst="rect">
              <a:avLst/>
            </a:prstGeom>
            <a:noFill/>
            <a:ln w="9525">
              <a:noFill/>
              <a:miter lim="800000"/>
              <a:headEnd/>
              <a:tailEnd/>
            </a:ln>
          </p:spPr>
          <p:txBody>
            <a:bodyPr wrap="none">
              <a:spAutoFit/>
            </a:bodyPr>
            <a:lstStyle/>
            <a:p>
              <a:r>
                <a:rPr lang="en-US"/>
                <a:t>S. Glashow</a:t>
              </a:r>
            </a:p>
          </p:txBody>
        </p:sp>
      </p:grpSp>
      <p:grpSp>
        <p:nvGrpSpPr>
          <p:cNvPr id="20" name="Groep 19"/>
          <p:cNvGrpSpPr>
            <a:grpSpLocks/>
          </p:cNvGrpSpPr>
          <p:nvPr/>
        </p:nvGrpSpPr>
        <p:grpSpPr bwMode="auto">
          <a:xfrm>
            <a:off x="2244725" y="4306888"/>
            <a:ext cx="1517650" cy="2454275"/>
            <a:chOff x="4953000" y="4114800"/>
            <a:chExt cx="1517620" cy="2454442"/>
          </a:xfrm>
        </p:grpSpPr>
        <p:pic>
          <p:nvPicPr>
            <p:cNvPr id="32784" name="Afbeelding 1" descr="Feynman3.jpg"/>
            <p:cNvPicPr>
              <a:picLocks noChangeAspect="1"/>
            </p:cNvPicPr>
            <p:nvPr/>
          </p:nvPicPr>
          <p:blipFill>
            <a:blip r:embed="rId6"/>
            <a:srcRect/>
            <a:stretch>
              <a:fillRect/>
            </a:stretch>
          </p:blipFill>
          <p:spPr bwMode="auto">
            <a:xfrm>
              <a:off x="4953000" y="4114800"/>
              <a:ext cx="1463040" cy="2086757"/>
            </a:xfrm>
            <a:prstGeom prst="rect">
              <a:avLst/>
            </a:prstGeom>
            <a:noFill/>
            <a:ln w="9525">
              <a:noFill/>
              <a:miter lim="800000"/>
              <a:headEnd/>
              <a:tailEnd/>
            </a:ln>
          </p:spPr>
        </p:pic>
        <p:sp>
          <p:nvSpPr>
            <p:cNvPr id="32785" name="Tekstvak 17"/>
            <p:cNvSpPr txBox="1">
              <a:spLocks noChangeArrowheads="1"/>
            </p:cNvSpPr>
            <p:nvPr/>
          </p:nvSpPr>
          <p:spPr bwMode="auto">
            <a:xfrm>
              <a:off x="5029200" y="6199910"/>
              <a:ext cx="1441420" cy="369332"/>
            </a:xfrm>
            <a:prstGeom prst="rect">
              <a:avLst/>
            </a:prstGeom>
            <a:noFill/>
            <a:ln w="9525">
              <a:noFill/>
              <a:miter lim="800000"/>
              <a:headEnd/>
              <a:tailEnd/>
            </a:ln>
          </p:spPr>
          <p:txBody>
            <a:bodyPr wrap="none">
              <a:spAutoFit/>
            </a:bodyPr>
            <a:lstStyle/>
            <a:p>
              <a:r>
                <a:rPr lang="en-US"/>
                <a:t>R. Feynman</a:t>
              </a:r>
            </a:p>
          </p:txBody>
        </p:sp>
      </p:grpSp>
      <p:grpSp>
        <p:nvGrpSpPr>
          <p:cNvPr id="21" name="Groep 20"/>
          <p:cNvGrpSpPr>
            <a:grpSpLocks/>
          </p:cNvGrpSpPr>
          <p:nvPr/>
        </p:nvGrpSpPr>
        <p:grpSpPr bwMode="auto">
          <a:xfrm>
            <a:off x="4703763" y="4306888"/>
            <a:ext cx="1503362" cy="2474912"/>
            <a:chOff x="6705600" y="4114800"/>
            <a:chExt cx="1503059" cy="2475222"/>
          </a:xfrm>
        </p:grpSpPr>
        <p:pic>
          <p:nvPicPr>
            <p:cNvPr id="32782" name="Afbeelding 5" descr="veltman.jpg"/>
            <p:cNvPicPr>
              <a:picLocks noChangeAspect="1"/>
            </p:cNvPicPr>
            <p:nvPr/>
          </p:nvPicPr>
          <p:blipFill>
            <a:blip r:embed="rId7"/>
            <a:srcRect/>
            <a:stretch>
              <a:fillRect/>
            </a:stretch>
          </p:blipFill>
          <p:spPr bwMode="auto">
            <a:xfrm>
              <a:off x="6705600" y="4114800"/>
              <a:ext cx="1503059" cy="2119313"/>
            </a:xfrm>
            <a:prstGeom prst="rect">
              <a:avLst/>
            </a:prstGeom>
            <a:noFill/>
            <a:ln w="9525">
              <a:noFill/>
              <a:miter lim="800000"/>
              <a:headEnd/>
              <a:tailEnd/>
            </a:ln>
          </p:spPr>
        </p:pic>
        <p:sp>
          <p:nvSpPr>
            <p:cNvPr id="32783" name="Tekstvak 18"/>
            <p:cNvSpPr txBox="1">
              <a:spLocks noChangeArrowheads="1"/>
            </p:cNvSpPr>
            <p:nvPr/>
          </p:nvSpPr>
          <p:spPr bwMode="auto">
            <a:xfrm>
              <a:off x="6711980" y="6220690"/>
              <a:ext cx="1403013" cy="369332"/>
            </a:xfrm>
            <a:prstGeom prst="rect">
              <a:avLst/>
            </a:prstGeom>
            <a:noFill/>
            <a:ln w="9525">
              <a:noFill/>
              <a:miter lim="800000"/>
              <a:headEnd/>
              <a:tailEnd/>
            </a:ln>
          </p:spPr>
          <p:txBody>
            <a:bodyPr wrap="none">
              <a:spAutoFit/>
            </a:bodyPr>
            <a:lstStyle/>
            <a:p>
              <a:r>
                <a:rPr lang="en-US"/>
                <a:t>M.  Veltman</a:t>
              </a:r>
            </a:p>
          </p:txBody>
        </p:sp>
      </p:grpSp>
      <p:grpSp>
        <p:nvGrpSpPr>
          <p:cNvPr id="23" name="Groep 22"/>
          <p:cNvGrpSpPr>
            <a:grpSpLocks/>
          </p:cNvGrpSpPr>
          <p:nvPr/>
        </p:nvGrpSpPr>
        <p:grpSpPr bwMode="auto">
          <a:xfrm>
            <a:off x="381000" y="4321175"/>
            <a:ext cx="1600200" cy="2438400"/>
            <a:chOff x="3157538" y="3124200"/>
            <a:chExt cx="1652062" cy="2502932"/>
          </a:xfrm>
        </p:grpSpPr>
        <p:sp>
          <p:nvSpPr>
            <p:cNvPr id="32780" name="Tekstvak 8"/>
            <p:cNvSpPr txBox="1">
              <a:spLocks noChangeArrowheads="1"/>
            </p:cNvSpPr>
            <p:nvPr/>
          </p:nvSpPr>
          <p:spPr bwMode="auto">
            <a:xfrm>
              <a:off x="3505200" y="5257800"/>
              <a:ext cx="1043940" cy="369332"/>
            </a:xfrm>
            <a:prstGeom prst="rect">
              <a:avLst/>
            </a:prstGeom>
            <a:noFill/>
            <a:ln w="9525">
              <a:noFill/>
              <a:miter lim="800000"/>
              <a:headEnd/>
              <a:tailEnd/>
            </a:ln>
          </p:spPr>
          <p:txBody>
            <a:bodyPr wrap="none">
              <a:spAutoFit/>
            </a:bodyPr>
            <a:lstStyle/>
            <a:p>
              <a:r>
                <a:rPr lang="en-US"/>
                <a:t>T.D. Lee</a:t>
              </a:r>
            </a:p>
          </p:txBody>
        </p:sp>
        <p:pic>
          <p:nvPicPr>
            <p:cNvPr id="32781" name="Afbeelding 21" descr="lee_TD.jpg"/>
            <p:cNvPicPr>
              <a:picLocks noChangeAspect="1"/>
            </p:cNvPicPr>
            <p:nvPr/>
          </p:nvPicPr>
          <p:blipFill>
            <a:blip r:embed="rId8"/>
            <a:srcRect/>
            <a:stretch>
              <a:fillRect/>
            </a:stretch>
          </p:blipFill>
          <p:spPr bwMode="auto">
            <a:xfrm>
              <a:off x="3157538" y="3124200"/>
              <a:ext cx="1652062" cy="2119312"/>
            </a:xfrm>
            <a:prstGeom prst="rect">
              <a:avLst/>
            </a:prstGeom>
            <a:noFill/>
            <a:ln w="9525">
              <a:noFill/>
              <a:miter lim="800000"/>
              <a:headEnd/>
              <a:tailEnd/>
            </a:ln>
          </p:spPr>
        </p:pic>
      </p:grpSp>
      <p:grpSp>
        <p:nvGrpSpPr>
          <p:cNvPr id="25" name="Groep 24"/>
          <p:cNvGrpSpPr>
            <a:grpSpLocks/>
          </p:cNvGrpSpPr>
          <p:nvPr/>
        </p:nvGrpSpPr>
        <p:grpSpPr bwMode="auto">
          <a:xfrm>
            <a:off x="2133600" y="228600"/>
            <a:ext cx="1676400" cy="2584450"/>
            <a:chOff x="2133600" y="228600"/>
            <a:chExt cx="1676400" cy="2583870"/>
          </a:xfrm>
        </p:grpSpPr>
        <p:sp>
          <p:nvSpPr>
            <p:cNvPr id="32778" name="Tekstvak 7"/>
            <p:cNvSpPr txBox="1">
              <a:spLocks noChangeArrowheads="1"/>
            </p:cNvSpPr>
            <p:nvPr/>
          </p:nvSpPr>
          <p:spPr bwMode="auto">
            <a:xfrm>
              <a:off x="2487717" y="2443138"/>
              <a:ext cx="941283" cy="369332"/>
            </a:xfrm>
            <a:prstGeom prst="rect">
              <a:avLst/>
            </a:prstGeom>
            <a:noFill/>
            <a:ln w="9525">
              <a:noFill/>
              <a:miter lim="800000"/>
              <a:headEnd/>
              <a:tailEnd/>
            </a:ln>
          </p:spPr>
          <p:txBody>
            <a:bodyPr wrap="none">
              <a:spAutoFit/>
            </a:bodyPr>
            <a:lstStyle/>
            <a:p>
              <a:r>
                <a:rPr lang="en-US"/>
                <a:t>R. Mills</a:t>
              </a:r>
            </a:p>
          </p:txBody>
        </p:sp>
        <p:pic>
          <p:nvPicPr>
            <p:cNvPr id="32779" name="Afbeelding 23" descr="Mills_R_56.jpg"/>
            <p:cNvPicPr>
              <a:picLocks noChangeAspect="1"/>
            </p:cNvPicPr>
            <p:nvPr/>
          </p:nvPicPr>
          <p:blipFill>
            <a:blip r:embed="rId9"/>
            <a:srcRect/>
            <a:stretch>
              <a:fillRect/>
            </a:stretch>
          </p:blipFill>
          <p:spPr bwMode="auto">
            <a:xfrm>
              <a:off x="2133600" y="228600"/>
              <a:ext cx="1676400" cy="2206786"/>
            </a:xfrm>
            <a:prstGeom prst="rect">
              <a:avLst/>
            </a:prstGeom>
            <a:noFill/>
            <a:ln w="9525">
              <a:noFill/>
              <a:miter lim="800000"/>
              <a:headEnd/>
              <a:tailEnd/>
            </a:ln>
          </p:spPr>
        </p:pic>
      </p:grpSp>
      <p:sp>
        <p:nvSpPr>
          <p:cNvPr id="26" name="Tekstvak 25"/>
          <p:cNvSpPr txBox="1">
            <a:spLocks noChangeArrowheads="1"/>
          </p:cNvSpPr>
          <p:nvPr/>
        </p:nvSpPr>
        <p:spPr bwMode="auto">
          <a:xfrm>
            <a:off x="6629400" y="5553075"/>
            <a:ext cx="2057400" cy="923925"/>
          </a:xfrm>
          <a:prstGeom prst="rect">
            <a:avLst/>
          </a:prstGeom>
          <a:noFill/>
          <a:ln w="9525">
            <a:noFill/>
            <a:miter lim="800000"/>
            <a:headEnd/>
            <a:tailEnd/>
          </a:ln>
        </p:spPr>
        <p:txBody>
          <a:bodyPr>
            <a:spAutoFit/>
          </a:bodyPr>
          <a:lstStyle/>
          <a:p>
            <a:r>
              <a:rPr lang="en-US"/>
              <a:t>How  do  we  deal  with  the  </a:t>
            </a:r>
            <a:r>
              <a:rPr lang="en-US" i="1"/>
              <a:t>mass </a:t>
            </a:r>
            <a:r>
              <a:rPr lang="en-US"/>
              <a:t> of  the  IVB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a:grpSpLocks/>
          </p:cNvGrpSpPr>
          <p:nvPr/>
        </p:nvGrpSpPr>
        <p:grpSpPr bwMode="auto">
          <a:xfrm>
            <a:off x="914400" y="381000"/>
            <a:ext cx="1503363" cy="2562225"/>
            <a:chOff x="3015996" y="1159764"/>
            <a:chExt cx="1503754" cy="2562368"/>
          </a:xfrm>
        </p:grpSpPr>
        <p:pic>
          <p:nvPicPr>
            <p:cNvPr id="33801" name="Afbeelding 1" descr="symanzik.jpg"/>
            <p:cNvPicPr>
              <a:picLocks noChangeAspect="1"/>
            </p:cNvPicPr>
            <p:nvPr/>
          </p:nvPicPr>
          <p:blipFill>
            <a:blip r:embed="rId2"/>
            <a:srcRect/>
            <a:stretch>
              <a:fillRect/>
            </a:stretch>
          </p:blipFill>
          <p:spPr bwMode="auto">
            <a:xfrm>
              <a:off x="3015996" y="1159764"/>
              <a:ext cx="1503754" cy="2193036"/>
            </a:xfrm>
            <a:prstGeom prst="rect">
              <a:avLst/>
            </a:prstGeom>
            <a:noFill/>
            <a:ln w="9525">
              <a:noFill/>
              <a:miter lim="800000"/>
              <a:headEnd/>
              <a:tailEnd/>
            </a:ln>
          </p:spPr>
        </p:pic>
        <p:sp>
          <p:nvSpPr>
            <p:cNvPr id="33802" name="Tekstvak 2"/>
            <p:cNvSpPr txBox="1">
              <a:spLocks noChangeArrowheads="1"/>
            </p:cNvSpPr>
            <p:nvPr/>
          </p:nvSpPr>
          <p:spPr bwMode="auto">
            <a:xfrm>
              <a:off x="3048000" y="3352800"/>
              <a:ext cx="1467068" cy="369332"/>
            </a:xfrm>
            <a:prstGeom prst="rect">
              <a:avLst/>
            </a:prstGeom>
            <a:noFill/>
            <a:ln w="9525">
              <a:noFill/>
              <a:miter lim="800000"/>
              <a:headEnd/>
              <a:tailEnd/>
            </a:ln>
          </p:spPr>
          <p:txBody>
            <a:bodyPr wrap="none">
              <a:spAutoFit/>
            </a:bodyPr>
            <a:lstStyle/>
            <a:p>
              <a:r>
                <a:rPr lang="en-US"/>
                <a:t>K. Symanzik</a:t>
              </a:r>
            </a:p>
          </p:txBody>
        </p:sp>
      </p:grpSp>
      <p:sp>
        <p:nvSpPr>
          <p:cNvPr id="5" name="Tekstvak 4"/>
          <p:cNvSpPr txBox="1">
            <a:spLocks noChangeArrowheads="1"/>
          </p:cNvSpPr>
          <p:nvPr/>
        </p:nvSpPr>
        <p:spPr bwMode="auto">
          <a:xfrm>
            <a:off x="4114800" y="1219200"/>
            <a:ext cx="4495800" cy="646113"/>
          </a:xfrm>
          <a:prstGeom prst="rect">
            <a:avLst/>
          </a:prstGeom>
          <a:noFill/>
          <a:ln w="9525">
            <a:noFill/>
            <a:miter lim="800000"/>
            <a:headEnd/>
            <a:tailEnd/>
          </a:ln>
        </p:spPr>
        <p:txBody>
          <a:bodyPr>
            <a:spAutoFit/>
          </a:bodyPr>
          <a:lstStyle/>
          <a:p>
            <a:r>
              <a:rPr lang="en-US"/>
              <a:t>“Spontaneous  symmetry  breaking  does not  affect  renormalizability”</a:t>
            </a:r>
          </a:p>
        </p:txBody>
      </p:sp>
      <p:sp>
        <p:nvSpPr>
          <p:cNvPr id="6" name="Tekstvak 5"/>
          <p:cNvSpPr txBox="1">
            <a:spLocks noChangeArrowheads="1"/>
          </p:cNvSpPr>
          <p:nvPr/>
        </p:nvSpPr>
        <p:spPr bwMode="auto">
          <a:xfrm>
            <a:off x="4114800" y="2071688"/>
            <a:ext cx="4495800" cy="646112"/>
          </a:xfrm>
          <a:prstGeom prst="rect">
            <a:avLst/>
          </a:prstGeom>
          <a:noFill/>
          <a:ln w="9525">
            <a:noFill/>
            <a:miter lim="800000"/>
            <a:headEnd/>
            <a:tailEnd/>
          </a:ln>
        </p:spPr>
        <p:txBody>
          <a:bodyPr>
            <a:spAutoFit/>
          </a:bodyPr>
          <a:lstStyle/>
          <a:p>
            <a:r>
              <a:rPr lang="en-US"/>
              <a:t>“You  have  to  understand  the  small  distance  structure  of  a  theory”</a:t>
            </a:r>
          </a:p>
        </p:txBody>
      </p:sp>
      <p:sp>
        <p:nvSpPr>
          <p:cNvPr id="7" name="Tekstvak 6"/>
          <p:cNvSpPr txBox="1">
            <a:spLocks noChangeArrowheads="1"/>
          </p:cNvSpPr>
          <p:nvPr/>
        </p:nvSpPr>
        <p:spPr bwMode="auto">
          <a:xfrm>
            <a:off x="762000" y="3128963"/>
            <a:ext cx="8077200" cy="1098550"/>
          </a:xfrm>
          <a:prstGeom prst="rect">
            <a:avLst/>
          </a:prstGeom>
          <a:noFill/>
          <a:ln w="9525">
            <a:noFill/>
            <a:miter lim="800000"/>
            <a:headEnd/>
            <a:tailEnd/>
          </a:ln>
        </p:spPr>
        <p:txBody>
          <a:bodyPr>
            <a:spAutoFit/>
          </a:bodyPr>
          <a:lstStyle/>
          <a:p>
            <a:r>
              <a:rPr lang="en-US" i="1"/>
              <a:t>What  is  the  small  distance  structure  of  a  massive  Yang-Mills  theory  ?</a:t>
            </a:r>
          </a:p>
          <a:p>
            <a:endParaRPr lang="en-US" sz="1200" i="1"/>
          </a:p>
          <a:p>
            <a:r>
              <a:rPr lang="en-US"/>
              <a:t>The  gauge  symmetry  becomes  </a:t>
            </a:r>
            <a:r>
              <a:rPr lang="en-US" i="1"/>
              <a:t>exact,</a:t>
            </a:r>
            <a:r>
              <a:rPr lang="en-US"/>
              <a:t>  and  the  longitudinal  mode  of  the  vector  boson  behaves  as  a  </a:t>
            </a:r>
            <a:r>
              <a:rPr lang="en-US" i="1"/>
              <a:t>scalar  particle  </a:t>
            </a:r>
            <a:r>
              <a:rPr lang="en-US"/>
              <a:t>–  the  </a:t>
            </a:r>
            <a:r>
              <a:rPr lang="en-US" i="1"/>
              <a:t>Higgs</a:t>
            </a:r>
            <a:r>
              <a:rPr lang="en-US"/>
              <a:t> !</a:t>
            </a:r>
          </a:p>
        </p:txBody>
      </p:sp>
      <p:sp>
        <p:nvSpPr>
          <p:cNvPr id="8" name="Tekstvak 7"/>
          <p:cNvSpPr txBox="1">
            <a:spLocks noChangeArrowheads="1"/>
          </p:cNvSpPr>
          <p:nvPr/>
        </p:nvSpPr>
        <p:spPr bwMode="auto">
          <a:xfrm>
            <a:off x="762000" y="4343400"/>
            <a:ext cx="7543800" cy="1465263"/>
          </a:xfrm>
          <a:prstGeom prst="rect">
            <a:avLst/>
          </a:prstGeom>
          <a:noFill/>
          <a:ln w="9525">
            <a:noFill/>
            <a:miter lim="800000"/>
            <a:headEnd/>
            <a:tailEnd/>
          </a:ln>
        </p:spPr>
        <p:txBody>
          <a:bodyPr>
            <a:spAutoFit/>
          </a:bodyPr>
          <a:lstStyle/>
          <a:p>
            <a:r>
              <a:rPr lang="en-US" i="1"/>
              <a:t>Only  the  Brout – Englert - Higgs  mechanism  </a:t>
            </a:r>
            <a:r>
              <a:rPr lang="en-US"/>
              <a:t>can  generate  renormalizable  massive  </a:t>
            </a:r>
          </a:p>
          <a:p>
            <a:r>
              <a:rPr lang="en-US"/>
              <a:t>vector   particles  such  as  the  </a:t>
            </a:r>
          </a:p>
          <a:p>
            <a:r>
              <a:rPr lang="en-US"/>
              <a:t>Intermediate  Vecor  Bosons  </a:t>
            </a:r>
          </a:p>
          <a:p>
            <a:r>
              <a:rPr lang="en-US"/>
              <a:t>of  the  weak  interactions.</a:t>
            </a:r>
          </a:p>
        </p:txBody>
      </p:sp>
      <p:pic>
        <p:nvPicPr>
          <p:cNvPr id="9" name="Afbeelding 8" descr="Higgs.jpg"/>
          <p:cNvPicPr>
            <a:picLocks noChangeAspect="1"/>
          </p:cNvPicPr>
          <p:nvPr/>
        </p:nvPicPr>
        <p:blipFill>
          <a:blip r:embed="rId3"/>
          <a:srcRect/>
          <a:stretch>
            <a:fillRect/>
          </a:stretch>
        </p:blipFill>
        <p:spPr bwMode="auto">
          <a:xfrm>
            <a:off x="7391400" y="4764088"/>
            <a:ext cx="1219200" cy="1535112"/>
          </a:xfrm>
          <a:prstGeom prst="rect">
            <a:avLst/>
          </a:prstGeom>
          <a:noFill/>
          <a:ln w="9525">
            <a:noFill/>
            <a:miter lim="800000"/>
            <a:headEnd/>
            <a:tailEnd/>
          </a:ln>
        </p:spPr>
      </p:pic>
      <p:pic>
        <p:nvPicPr>
          <p:cNvPr id="10" name="Afbeelding 9" descr="Brout_Robert.jpg"/>
          <p:cNvPicPr>
            <a:picLocks noChangeAspect="1"/>
          </p:cNvPicPr>
          <p:nvPr/>
        </p:nvPicPr>
        <p:blipFill>
          <a:blip r:embed="rId4"/>
          <a:srcRect/>
          <a:stretch>
            <a:fillRect/>
          </a:stretch>
        </p:blipFill>
        <p:spPr bwMode="auto">
          <a:xfrm>
            <a:off x="4724400" y="4743450"/>
            <a:ext cx="1149350" cy="1577975"/>
          </a:xfrm>
          <a:prstGeom prst="rect">
            <a:avLst/>
          </a:prstGeom>
          <a:noFill/>
          <a:ln w="9525">
            <a:noFill/>
            <a:miter lim="800000"/>
            <a:headEnd/>
            <a:tailEnd/>
          </a:ln>
        </p:spPr>
      </p:pic>
      <p:pic>
        <p:nvPicPr>
          <p:cNvPr id="11" name="Afbeelding 10" descr="englert_francois_a1.jpg"/>
          <p:cNvPicPr>
            <a:picLocks noChangeAspect="1"/>
          </p:cNvPicPr>
          <p:nvPr/>
        </p:nvPicPr>
        <p:blipFill>
          <a:blip r:embed="rId5"/>
          <a:srcRect/>
          <a:stretch>
            <a:fillRect/>
          </a:stretch>
        </p:blipFill>
        <p:spPr bwMode="auto">
          <a:xfrm>
            <a:off x="6108700" y="4740275"/>
            <a:ext cx="10477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2" presetClass="entr" presetSubtype="1"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0-#ppt_h/2"/>
                                          </p:val>
                                        </p:tav>
                                        <p:tav tm="100000">
                                          <p:val>
                                            <p:strVal val="#ppt_y"/>
                                          </p:val>
                                        </p:tav>
                                      </p:tavLst>
                                    </p:anim>
                                  </p:childTnLst>
                                </p:cTn>
                              </p:par>
                            </p:childTnLst>
                          </p:cTn>
                        </p:par>
                        <p:par>
                          <p:cTn id="43" fill="hold">
                            <p:stCondLst>
                              <p:cond delay="1500"/>
                            </p:stCondLst>
                            <p:childTnLst>
                              <p:par>
                                <p:cTn id="44" presetID="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hoek 3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0" name="Groep 39"/>
          <p:cNvGrpSpPr>
            <a:grpSpLocks/>
          </p:cNvGrpSpPr>
          <p:nvPr/>
        </p:nvGrpSpPr>
        <p:grpSpPr bwMode="auto">
          <a:xfrm>
            <a:off x="914400" y="1219200"/>
            <a:ext cx="7086600" cy="3048000"/>
            <a:chOff x="914400" y="608013"/>
            <a:chExt cx="7086600" cy="3048000"/>
          </a:xfrm>
        </p:grpSpPr>
        <p:sp>
          <p:nvSpPr>
            <p:cNvPr id="34844" name="Line 2"/>
            <p:cNvSpPr>
              <a:spLocks noChangeShapeType="1"/>
            </p:cNvSpPr>
            <p:nvPr/>
          </p:nvSpPr>
          <p:spPr bwMode="auto">
            <a:xfrm>
              <a:off x="914400" y="1143000"/>
              <a:ext cx="1600200" cy="1066800"/>
            </a:xfrm>
            <a:prstGeom prst="line">
              <a:avLst/>
            </a:prstGeom>
            <a:noFill/>
            <a:ln w="38100">
              <a:solidFill>
                <a:schemeClr val="accent2"/>
              </a:solidFill>
              <a:round/>
              <a:headEnd/>
              <a:tailEnd/>
            </a:ln>
          </p:spPr>
          <p:txBody>
            <a:bodyPr wrap="none" anchor="ctr"/>
            <a:lstStyle/>
            <a:p>
              <a:endParaRPr lang="nl-NL"/>
            </a:p>
          </p:txBody>
        </p:sp>
        <p:sp>
          <p:nvSpPr>
            <p:cNvPr id="34845" name="Line 3"/>
            <p:cNvSpPr>
              <a:spLocks noChangeShapeType="1"/>
            </p:cNvSpPr>
            <p:nvPr/>
          </p:nvSpPr>
          <p:spPr bwMode="auto">
            <a:xfrm flipV="1">
              <a:off x="914400" y="2209800"/>
              <a:ext cx="1600200" cy="914400"/>
            </a:xfrm>
            <a:prstGeom prst="line">
              <a:avLst/>
            </a:prstGeom>
            <a:noFill/>
            <a:ln w="38100">
              <a:solidFill>
                <a:schemeClr val="accent2"/>
              </a:solidFill>
              <a:round/>
              <a:headEnd/>
              <a:tailEnd/>
            </a:ln>
          </p:spPr>
          <p:txBody>
            <a:bodyPr wrap="none" anchor="ctr"/>
            <a:lstStyle/>
            <a:p>
              <a:endParaRPr lang="nl-NL"/>
            </a:p>
          </p:txBody>
        </p:sp>
        <p:sp>
          <p:nvSpPr>
            <p:cNvPr id="34846" name="Line 4"/>
            <p:cNvSpPr>
              <a:spLocks noChangeShapeType="1"/>
            </p:cNvSpPr>
            <p:nvPr/>
          </p:nvSpPr>
          <p:spPr bwMode="auto">
            <a:xfrm>
              <a:off x="914400" y="2209800"/>
              <a:ext cx="7086600" cy="0"/>
            </a:xfrm>
            <a:prstGeom prst="line">
              <a:avLst/>
            </a:prstGeom>
            <a:noFill/>
            <a:ln w="38100">
              <a:solidFill>
                <a:schemeClr val="accent2"/>
              </a:solidFill>
              <a:round/>
              <a:headEnd/>
              <a:tailEnd/>
            </a:ln>
          </p:spPr>
          <p:txBody>
            <a:bodyPr wrap="none" anchor="ctr"/>
            <a:lstStyle/>
            <a:p>
              <a:endParaRPr lang="nl-NL"/>
            </a:p>
          </p:txBody>
        </p:sp>
        <p:sp>
          <p:nvSpPr>
            <p:cNvPr id="34847" name="Line 5"/>
            <p:cNvSpPr>
              <a:spLocks noChangeShapeType="1"/>
            </p:cNvSpPr>
            <p:nvPr/>
          </p:nvSpPr>
          <p:spPr bwMode="auto">
            <a:xfrm flipV="1">
              <a:off x="6400800" y="1143000"/>
              <a:ext cx="1600200" cy="1066800"/>
            </a:xfrm>
            <a:prstGeom prst="line">
              <a:avLst/>
            </a:prstGeom>
            <a:noFill/>
            <a:ln w="38100">
              <a:solidFill>
                <a:schemeClr val="accent2"/>
              </a:solidFill>
              <a:round/>
              <a:headEnd/>
              <a:tailEnd/>
            </a:ln>
          </p:spPr>
          <p:txBody>
            <a:bodyPr wrap="none" anchor="ctr"/>
            <a:lstStyle/>
            <a:p>
              <a:endParaRPr lang="nl-NL"/>
            </a:p>
          </p:txBody>
        </p:sp>
        <p:sp>
          <p:nvSpPr>
            <p:cNvPr id="34848" name="Line 6"/>
            <p:cNvSpPr>
              <a:spLocks noChangeShapeType="1"/>
            </p:cNvSpPr>
            <p:nvPr/>
          </p:nvSpPr>
          <p:spPr bwMode="auto">
            <a:xfrm>
              <a:off x="6400800" y="2209800"/>
              <a:ext cx="1600200" cy="914400"/>
            </a:xfrm>
            <a:prstGeom prst="line">
              <a:avLst/>
            </a:prstGeom>
            <a:noFill/>
            <a:ln w="38100">
              <a:solidFill>
                <a:schemeClr val="accent2"/>
              </a:solidFill>
              <a:round/>
              <a:headEnd/>
              <a:tailEnd/>
            </a:ln>
          </p:spPr>
          <p:txBody>
            <a:bodyPr wrap="none" anchor="ctr"/>
            <a:lstStyle/>
            <a:p>
              <a:endParaRPr lang="nl-NL"/>
            </a:p>
          </p:txBody>
        </p:sp>
        <p:sp>
          <p:nvSpPr>
            <p:cNvPr id="34849" name="Oval 7" descr="Gevlochten mat"/>
            <p:cNvSpPr>
              <a:spLocks noChangeArrowheads="1"/>
            </p:cNvSpPr>
            <p:nvPr/>
          </p:nvSpPr>
          <p:spPr bwMode="auto">
            <a:xfrm>
              <a:off x="5486400" y="1524000"/>
              <a:ext cx="1905000" cy="1295400"/>
            </a:xfrm>
            <a:prstGeom prst="ellipse">
              <a:avLst/>
            </a:prstGeom>
            <a:blipFill dpi="0" rotWithShape="0">
              <a:blip r:embed="rId2"/>
              <a:srcRect/>
              <a:tile tx="0" ty="0" sx="100000" sy="100000" flip="none" algn="tl"/>
            </a:blipFill>
            <a:ln w="9525">
              <a:noFill/>
              <a:round/>
              <a:headEnd/>
              <a:tailEnd/>
            </a:ln>
          </p:spPr>
          <p:txBody>
            <a:bodyPr wrap="none" anchor="ctr"/>
            <a:lstStyle/>
            <a:p>
              <a:endParaRPr lang="nl-NL"/>
            </a:p>
          </p:txBody>
        </p:sp>
        <p:sp>
          <p:nvSpPr>
            <p:cNvPr id="34850" name="Oval 8" descr="Gevlochten mat"/>
            <p:cNvSpPr>
              <a:spLocks noChangeArrowheads="1"/>
            </p:cNvSpPr>
            <p:nvPr/>
          </p:nvSpPr>
          <p:spPr bwMode="auto">
            <a:xfrm>
              <a:off x="1600200" y="1524000"/>
              <a:ext cx="1905000" cy="1295400"/>
            </a:xfrm>
            <a:prstGeom prst="ellipse">
              <a:avLst/>
            </a:prstGeom>
            <a:blipFill dpi="0" rotWithShape="0">
              <a:blip r:embed="rId2"/>
              <a:srcRect/>
              <a:tile tx="0" ty="0" sx="100000" sy="100000" flip="none" algn="tl"/>
            </a:blipFill>
            <a:ln w="9525">
              <a:noFill/>
              <a:round/>
              <a:headEnd/>
              <a:tailEnd/>
            </a:ln>
          </p:spPr>
          <p:txBody>
            <a:bodyPr wrap="none" anchor="ctr"/>
            <a:lstStyle/>
            <a:p>
              <a:endParaRPr lang="nl-NL"/>
            </a:p>
          </p:txBody>
        </p:sp>
        <p:sp>
          <p:nvSpPr>
            <p:cNvPr id="34851" name="Rectangle 9"/>
            <p:cNvSpPr>
              <a:spLocks noChangeArrowheads="1"/>
            </p:cNvSpPr>
            <p:nvPr/>
          </p:nvSpPr>
          <p:spPr bwMode="auto">
            <a:xfrm>
              <a:off x="4191000" y="838200"/>
              <a:ext cx="609600" cy="2514600"/>
            </a:xfrm>
            <a:prstGeom prst="rect">
              <a:avLst/>
            </a:prstGeom>
            <a:solidFill>
              <a:schemeClr val="bg1"/>
            </a:solidFill>
            <a:ln w="9525">
              <a:noFill/>
              <a:miter lim="800000"/>
              <a:headEnd/>
              <a:tailEnd/>
            </a:ln>
          </p:spPr>
          <p:txBody>
            <a:bodyPr wrap="none" anchor="ctr"/>
            <a:lstStyle/>
            <a:p>
              <a:endParaRPr lang="nl-NL"/>
            </a:p>
          </p:txBody>
        </p:sp>
        <p:sp>
          <p:nvSpPr>
            <p:cNvPr id="34852" name="Freeform 10"/>
            <p:cNvSpPr>
              <a:spLocks/>
            </p:cNvSpPr>
            <p:nvPr/>
          </p:nvSpPr>
          <p:spPr bwMode="auto">
            <a:xfrm rot="5437510" flipH="1">
              <a:off x="3006725" y="2093913"/>
              <a:ext cx="3048000" cy="76200"/>
            </a:xfrm>
            <a:custGeom>
              <a:avLst/>
              <a:gdLst>
                <a:gd name="T0" fmla="*/ 0 w 3792"/>
                <a:gd name="T1" fmla="*/ 280 h 520"/>
                <a:gd name="T2" fmla="*/ 144 w 3792"/>
                <a:gd name="T3" fmla="*/ 40 h 520"/>
                <a:gd name="T4" fmla="*/ 432 w 3792"/>
                <a:gd name="T5" fmla="*/ 520 h 520"/>
                <a:gd name="T6" fmla="*/ 720 w 3792"/>
                <a:gd name="T7" fmla="*/ 40 h 520"/>
                <a:gd name="T8" fmla="*/ 1008 w 3792"/>
                <a:gd name="T9" fmla="*/ 520 h 520"/>
                <a:gd name="T10" fmla="*/ 1296 w 3792"/>
                <a:gd name="T11" fmla="*/ 40 h 520"/>
                <a:gd name="T12" fmla="*/ 1584 w 3792"/>
                <a:gd name="T13" fmla="*/ 520 h 520"/>
                <a:gd name="T14" fmla="*/ 1872 w 3792"/>
                <a:gd name="T15" fmla="*/ 40 h 520"/>
                <a:gd name="T16" fmla="*/ 2160 w 3792"/>
                <a:gd name="T17" fmla="*/ 520 h 520"/>
                <a:gd name="T18" fmla="*/ 2448 w 3792"/>
                <a:gd name="T19" fmla="*/ 40 h 520"/>
                <a:gd name="T20" fmla="*/ 2736 w 3792"/>
                <a:gd name="T21" fmla="*/ 520 h 520"/>
                <a:gd name="T22" fmla="*/ 3024 w 3792"/>
                <a:gd name="T23" fmla="*/ 40 h 520"/>
                <a:gd name="T24" fmla="*/ 3312 w 3792"/>
                <a:gd name="T25" fmla="*/ 520 h 520"/>
                <a:gd name="T26" fmla="*/ 3600 w 3792"/>
                <a:gd name="T27" fmla="*/ 40 h 520"/>
                <a:gd name="T28" fmla="*/ 3792 w 3792"/>
                <a:gd name="T29" fmla="*/ 280 h 5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92"/>
                <a:gd name="T46" fmla="*/ 0 h 520"/>
                <a:gd name="T47" fmla="*/ 3792 w 3792"/>
                <a:gd name="T48" fmla="*/ 520 h 5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92" h="520">
                  <a:moveTo>
                    <a:pt x="0" y="280"/>
                  </a:moveTo>
                  <a:cubicBezTo>
                    <a:pt x="36" y="140"/>
                    <a:pt x="72" y="0"/>
                    <a:pt x="144" y="40"/>
                  </a:cubicBezTo>
                  <a:cubicBezTo>
                    <a:pt x="216" y="80"/>
                    <a:pt x="336" y="520"/>
                    <a:pt x="432" y="520"/>
                  </a:cubicBezTo>
                  <a:cubicBezTo>
                    <a:pt x="528" y="520"/>
                    <a:pt x="624" y="40"/>
                    <a:pt x="720" y="40"/>
                  </a:cubicBezTo>
                  <a:cubicBezTo>
                    <a:pt x="816" y="40"/>
                    <a:pt x="912" y="520"/>
                    <a:pt x="1008" y="520"/>
                  </a:cubicBezTo>
                  <a:cubicBezTo>
                    <a:pt x="1104" y="520"/>
                    <a:pt x="1200" y="40"/>
                    <a:pt x="1296" y="40"/>
                  </a:cubicBezTo>
                  <a:cubicBezTo>
                    <a:pt x="1392" y="40"/>
                    <a:pt x="1488" y="520"/>
                    <a:pt x="1584" y="520"/>
                  </a:cubicBezTo>
                  <a:cubicBezTo>
                    <a:pt x="1680" y="520"/>
                    <a:pt x="1776" y="40"/>
                    <a:pt x="1872" y="40"/>
                  </a:cubicBezTo>
                  <a:cubicBezTo>
                    <a:pt x="1968" y="40"/>
                    <a:pt x="2064" y="520"/>
                    <a:pt x="2160" y="520"/>
                  </a:cubicBezTo>
                  <a:cubicBezTo>
                    <a:pt x="2256" y="520"/>
                    <a:pt x="2352" y="40"/>
                    <a:pt x="2448" y="40"/>
                  </a:cubicBezTo>
                  <a:cubicBezTo>
                    <a:pt x="2544" y="40"/>
                    <a:pt x="2640" y="520"/>
                    <a:pt x="2736" y="520"/>
                  </a:cubicBezTo>
                  <a:cubicBezTo>
                    <a:pt x="2832" y="520"/>
                    <a:pt x="2928" y="40"/>
                    <a:pt x="3024" y="40"/>
                  </a:cubicBezTo>
                  <a:cubicBezTo>
                    <a:pt x="3120" y="40"/>
                    <a:pt x="3216" y="520"/>
                    <a:pt x="3312" y="520"/>
                  </a:cubicBezTo>
                  <a:cubicBezTo>
                    <a:pt x="3408" y="520"/>
                    <a:pt x="3520" y="80"/>
                    <a:pt x="3600" y="40"/>
                  </a:cubicBezTo>
                  <a:cubicBezTo>
                    <a:pt x="3680" y="0"/>
                    <a:pt x="3760" y="240"/>
                    <a:pt x="3792" y="280"/>
                  </a:cubicBezTo>
                </a:path>
              </a:pathLst>
            </a:custGeom>
            <a:noFill/>
            <a:ln w="19050">
              <a:solidFill>
                <a:srgbClr val="FF0000"/>
              </a:solidFill>
              <a:round/>
              <a:headEnd/>
              <a:tailEnd/>
            </a:ln>
          </p:spPr>
          <p:txBody>
            <a:bodyPr wrap="none" anchor="ctr"/>
            <a:lstStyle/>
            <a:p>
              <a:endParaRPr lang="nl-NL"/>
            </a:p>
          </p:txBody>
        </p:sp>
        <p:sp>
          <p:nvSpPr>
            <p:cNvPr id="34853" name="Line 18"/>
            <p:cNvSpPr>
              <a:spLocks noChangeShapeType="1"/>
            </p:cNvSpPr>
            <p:nvPr/>
          </p:nvSpPr>
          <p:spPr bwMode="auto">
            <a:xfrm>
              <a:off x="3990975" y="1385888"/>
              <a:ext cx="304800" cy="0"/>
            </a:xfrm>
            <a:prstGeom prst="line">
              <a:avLst/>
            </a:prstGeom>
            <a:noFill/>
            <a:ln w="38100">
              <a:solidFill>
                <a:schemeClr val="accent2"/>
              </a:solidFill>
              <a:round/>
              <a:headEnd/>
              <a:tailEnd type="triangle" w="med" len="med"/>
            </a:ln>
          </p:spPr>
          <p:txBody>
            <a:bodyPr wrap="none" anchor="ctr"/>
            <a:lstStyle/>
            <a:p>
              <a:endParaRPr lang="nl-NL"/>
            </a:p>
          </p:txBody>
        </p:sp>
        <p:sp>
          <p:nvSpPr>
            <p:cNvPr id="34854" name="Line 19"/>
            <p:cNvSpPr>
              <a:spLocks noChangeShapeType="1"/>
            </p:cNvSpPr>
            <p:nvPr/>
          </p:nvSpPr>
          <p:spPr bwMode="auto">
            <a:xfrm>
              <a:off x="4986338" y="1404938"/>
              <a:ext cx="304800" cy="76200"/>
            </a:xfrm>
            <a:prstGeom prst="line">
              <a:avLst/>
            </a:prstGeom>
            <a:noFill/>
            <a:ln w="38100">
              <a:solidFill>
                <a:schemeClr val="accent2"/>
              </a:solidFill>
              <a:round/>
              <a:headEnd/>
              <a:tailEnd type="triangle" w="med" len="med"/>
            </a:ln>
          </p:spPr>
          <p:txBody>
            <a:bodyPr wrap="none" anchor="ctr"/>
            <a:lstStyle/>
            <a:p>
              <a:endParaRPr lang="nl-NL"/>
            </a:p>
          </p:txBody>
        </p:sp>
        <p:sp>
          <p:nvSpPr>
            <p:cNvPr id="34855" name="Line 20"/>
            <p:cNvSpPr>
              <a:spLocks noChangeShapeType="1"/>
            </p:cNvSpPr>
            <p:nvPr/>
          </p:nvSpPr>
          <p:spPr bwMode="auto">
            <a:xfrm flipH="1">
              <a:off x="4772025" y="2895600"/>
              <a:ext cx="333375" cy="47625"/>
            </a:xfrm>
            <a:prstGeom prst="line">
              <a:avLst/>
            </a:prstGeom>
            <a:noFill/>
            <a:ln w="38100">
              <a:solidFill>
                <a:schemeClr val="accent2"/>
              </a:solidFill>
              <a:round/>
              <a:headEnd/>
              <a:tailEnd type="triangle" w="med" len="med"/>
            </a:ln>
          </p:spPr>
          <p:txBody>
            <a:bodyPr wrap="none" anchor="ctr"/>
            <a:lstStyle/>
            <a:p>
              <a:endParaRPr lang="nl-NL"/>
            </a:p>
          </p:txBody>
        </p:sp>
        <p:sp>
          <p:nvSpPr>
            <p:cNvPr id="34856" name="Line 21"/>
            <p:cNvSpPr>
              <a:spLocks noChangeShapeType="1"/>
            </p:cNvSpPr>
            <p:nvPr/>
          </p:nvSpPr>
          <p:spPr bwMode="auto">
            <a:xfrm flipH="1" flipV="1">
              <a:off x="3810000" y="2895600"/>
              <a:ext cx="381000" cy="76200"/>
            </a:xfrm>
            <a:prstGeom prst="line">
              <a:avLst/>
            </a:prstGeom>
            <a:noFill/>
            <a:ln w="38100">
              <a:solidFill>
                <a:schemeClr val="accent2"/>
              </a:solidFill>
              <a:round/>
              <a:headEnd/>
              <a:tailEnd type="triangle" w="med" len="med"/>
            </a:ln>
          </p:spPr>
          <p:txBody>
            <a:bodyPr wrap="none" anchor="ctr"/>
            <a:lstStyle/>
            <a:p>
              <a:endParaRPr lang="nl-NL"/>
            </a:p>
          </p:txBody>
        </p:sp>
        <p:sp>
          <p:nvSpPr>
            <p:cNvPr id="34857" name="Oval 28"/>
            <p:cNvSpPr>
              <a:spLocks noChangeArrowheads="1"/>
            </p:cNvSpPr>
            <p:nvPr/>
          </p:nvSpPr>
          <p:spPr bwMode="auto">
            <a:xfrm>
              <a:off x="2819400" y="1371600"/>
              <a:ext cx="3276600" cy="1600200"/>
            </a:xfrm>
            <a:prstGeom prst="ellipse">
              <a:avLst/>
            </a:prstGeom>
            <a:noFill/>
            <a:ln w="38100">
              <a:solidFill>
                <a:schemeClr val="accent2"/>
              </a:solidFill>
              <a:prstDash val="dash"/>
              <a:round/>
              <a:headEnd/>
              <a:tailEnd/>
            </a:ln>
          </p:spPr>
          <p:txBody>
            <a:bodyPr wrap="none" anchor="ctr"/>
            <a:lstStyle/>
            <a:p>
              <a:endParaRPr lang="nl-NL"/>
            </a:p>
          </p:txBody>
        </p:sp>
      </p:grpSp>
      <p:grpSp>
        <p:nvGrpSpPr>
          <p:cNvPr id="39" name="Groep 38"/>
          <p:cNvGrpSpPr>
            <a:grpSpLocks/>
          </p:cNvGrpSpPr>
          <p:nvPr/>
        </p:nvGrpSpPr>
        <p:grpSpPr bwMode="auto">
          <a:xfrm>
            <a:off x="914400" y="3884613"/>
            <a:ext cx="7239000" cy="2820987"/>
            <a:chOff x="914400" y="3884613"/>
            <a:chExt cx="7239000" cy="2820987"/>
          </a:xfrm>
        </p:grpSpPr>
        <p:sp>
          <p:nvSpPr>
            <p:cNvPr id="34822" name="Line 11"/>
            <p:cNvSpPr>
              <a:spLocks noChangeShapeType="1"/>
            </p:cNvSpPr>
            <p:nvPr/>
          </p:nvSpPr>
          <p:spPr bwMode="auto">
            <a:xfrm>
              <a:off x="914400" y="4267200"/>
              <a:ext cx="1600200" cy="1066800"/>
            </a:xfrm>
            <a:prstGeom prst="line">
              <a:avLst/>
            </a:prstGeom>
            <a:noFill/>
            <a:ln w="38100">
              <a:solidFill>
                <a:schemeClr val="accent2"/>
              </a:solidFill>
              <a:round/>
              <a:headEnd/>
              <a:tailEnd/>
            </a:ln>
          </p:spPr>
          <p:txBody>
            <a:bodyPr wrap="none" anchor="ctr"/>
            <a:lstStyle/>
            <a:p>
              <a:endParaRPr lang="nl-NL"/>
            </a:p>
          </p:txBody>
        </p:sp>
        <p:sp>
          <p:nvSpPr>
            <p:cNvPr id="34823" name="Line 12"/>
            <p:cNvSpPr>
              <a:spLocks noChangeShapeType="1"/>
            </p:cNvSpPr>
            <p:nvPr/>
          </p:nvSpPr>
          <p:spPr bwMode="auto">
            <a:xfrm flipV="1">
              <a:off x="914400" y="5334000"/>
              <a:ext cx="1600200" cy="914400"/>
            </a:xfrm>
            <a:prstGeom prst="line">
              <a:avLst/>
            </a:prstGeom>
            <a:noFill/>
            <a:ln w="38100">
              <a:solidFill>
                <a:schemeClr val="accent2"/>
              </a:solidFill>
              <a:round/>
              <a:headEnd/>
              <a:tailEnd/>
            </a:ln>
          </p:spPr>
          <p:txBody>
            <a:bodyPr wrap="none" anchor="ctr"/>
            <a:lstStyle/>
            <a:p>
              <a:endParaRPr lang="nl-NL"/>
            </a:p>
          </p:txBody>
        </p:sp>
        <p:sp>
          <p:nvSpPr>
            <p:cNvPr id="34824" name="Line 13"/>
            <p:cNvSpPr>
              <a:spLocks noChangeShapeType="1"/>
            </p:cNvSpPr>
            <p:nvPr/>
          </p:nvSpPr>
          <p:spPr bwMode="auto">
            <a:xfrm>
              <a:off x="914400" y="5334000"/>
              <a:ext cx="2133600" cy="0"/>
            </a:xfrm>
            <a:prstGeom prst="line">
              <a:avLst/>
            </a:prstGeom>
            <a:noFill/>
            <a:ln w="38100">
              <a:solidFill>
                <a:schemeClr val="accent2"/>
              </a:solidFill>
              <a:round/>
              <a:headEnd/>
              <a:tailEnd/>
            </a:ln>
          </p:spPr>
          <p:txBody>
            <a:bodyPr wrap="none" anchor="ctr"/>
            <a:lstStyle/>
            <a:p>
              <a:endParaRPr lang="nl-NL"/>
            </a:p>
          </p:txBody>
        </p:sp>
        <p:sp>
          <p:nvSpPr>
            <p:cNvPr id="34825" name="Line 14"/>
            <p:cNvSpPr>
              <a:spLocks noChangeShapeType="1"/>
            </p:cNvSpPr>
            <p:nvPr/>
          </p:nvSpPr>
          <p:spPr bwMode="auto">
            <a:xfrm flipV="1">
              <a:off x="6400800" y="4267200"/>
              <a:ext cx="1600200" cy="1066800"/>
            </a:xfrm>
            <a:prstGeom prst="line">
              <a:avLst/>
            </a:prstGeom>
            <a:noFill/>
            <a:ln w="38100">
              <a:solidFill>
                <a:schemeClr val="accent2"/>
              </a:solidFill>
              <a:round/>
              <a:headEnd/>
              <a:tailEnd/>
            </a:ln>
          </p:spPr>
          <p:txBody>
            <a:bodyPr wrap="none" anchor="ctr"/>
            <a:lstStyle/>
            <a:p>
              <a:endParaRPr lang="nl-NL"/>
            </a:p>
          </p:txBody>
        </p:sp>
        <p:sp>
          <p:nvSpPr>
            <p:cNvPr id="34826" name="Line 15"/>
            <p:cNvSpPr>
              <a:spLocks noChangeShapeType="1"/>
            </p:cNvSpPr>
            <p:nvPr/>
          </p:nvSpPr>
          <p:spPr bwMode="auto">
            <a:xfrm>
              <a:off x="6400800" y="5334000"/>
              <a:ext cx="1600200" cy="914400"/>
            </a:xfrm>
            <a:prstGeom prst="line">
              <a:avLst/>
            </a:prstGeom>
            <a:noFill/>
            <a:ln w="38100">
              <a:solidFill>
                <a:schemeClr val="accent2"/>
              </a:solidFill>
              <a:round/>
              <a:headEnd/>
              <a:tailEnd/>
            </a:ln>
          </p:spPr>
          <p:txBody>
            <a:bodyPr wrap="none" anchor="ctr"/>
            <a:lstStyle/>
            <a:p>
              <a:endParaRPr lang="nl-NL"/>
            </a:p>
          </p:txBody>
        </p:sp>
        <p:sp>
          <p:nvSpPr>
            <p:cNvPr id="34827" name="Line 16"/>
            <p:cNvSpPr>
              <a:spLocks noChangeShapeType="1"/>
            </p:cNvSpPr>
            <p:nvPr/>
          </p:nvSpPr>
          <p:spPr bwMode="auto">
            <a:xfrm>
              <a:off x="6019800" y="5334000"/>
              <a:ext cx="2133600" cy="0"/>
            </a:xfrm>
            <a:prstGeom prst="line">
              <a:avLst/>
            </a:prstGeom>
            <a:noFill/>
            <a:ln w="38100">
              <a:solidFill>
                <a:schemeClr val="accent2"/>
              </a:solidFill>
              <a:round/>
              <a:headEnd/>
              <a:tailEnd/>
            </a:ln>
          </p:spPr>
          <p:txBody>
            <a:bodyPr wrap="none" anchor="ctr"/>
            <a:lstStyle/>
            <a:p>
              <a:endParaRPr lang="nl-NL"/>
            </a:p>
          </p:txBody>
        </p:sp>
        <p:sp>
          <p:nvSpPr>
            <p:cNvPr id="34828" name="Oval 17" descr="Gevlochten mat"/>
            <p:cNvSpPr>
              <a:spLocks noChangeArrowheads="1"/>
            </p:cNvSpPr>
            <p:nvPr/>
          </p:nvSpPr>
          <p:spPr bwMode="auto">
            <a:xfrm>
              <a:off x="5486400" y="4648200"/>
              <a:ext cx="1905000" cy="1295400"/>
            </a:xfrm>
            <a:prstGeom prst="ellipse">
              <a:avLst/>
            </a:prstGeom>
            <a:blipFill dpi="0" rotWithShape="0">
              <a:blip r:embed="rId2"/>
              <a:srcRect/>
              <a:tile tx="0" ty="0" sx="100000" sy="100000" flip="none" algn="tl"/>
            </a:blipFill>
            <a:ln w="9525">
              <a:noFill/>
              <a:round/>
              <a:headEnd/>
              <a:tailEnd/>
            </a:ln>
          </p:spPr>
          <p:txBody>
            <a:bodyPr wrap="none" anchor="ctr"/>
            <a:lstStyle/>
            <a:p>
              <a:endParaRPr lang="nl-NL"/>
            </a:p>
          </p:txBody>
        </p:sp>
        <p:sp>
          <p:nvSpPr>
            <p:cNvPr id="34829" name="Line 22"/>
            <p:cNvSpPr>
              <a:spLocks noChangeShapeType="1"/>
            </p:cNvSpPr>
            <p:nvPr/>
          </p:nvSpPr>
          <p:spPr bwMode="auto">
            <a:xfrm flipV="1">
              <a:off x="3771900" y="4521200"/>
              <a:ext cx="304800" cy="76200"/>
            </a:xfrm>
            <a:prstGeom prst="line">
              <a:avLst/>
            </a:prstGeom>
            <a:noFill/>
            <a:ln w="38100">
              <a:solidFill>
                <a:schemeClr val="accent2"/>
              </a:solidFill>
              <a:round/>
              <a:headEnd/>
              <a:tailEnd type="triangle" w="med" len="med"/>
            </a:ln>
          </p:spPr>
          <p:txBody>
            <a:bodyPr wrap="none" anchor="ctr"/>
            <a:lstStyle/>
            <a:p>
              <a:endParaRPr lang="nl-NL"/>
            </a:p>
          </p:txBody>
        </p:sp>
        <p:sp>
          <p:nvSpPr>
            <p:cNvPr id="34830" name="Line 23"/>
            <p:cNvSpPr>
              <a:spLocks noChangeShapeType="1"/>
            </p:cNvSpPr>
            <p:nvPr/>
          </p:nvSpPr>
          <p:spPr bwMode="auto">
            <a:xfrm flipV="1">
              <a:off x="5011738" y="5534025"/>
              <a:ext cx="125412" cy="9525"/>
            </a:xfrm>
            <a:prstGeom prst="line">
              <a:avLst/>
            </a:prstGeom>
            <a:noFill/>
            <a:ln w="38100">
              <a:solidFill>
                <a:schemeClr val="accent2"/>
              </a:solidFill>
              <a:round/>
              <a:headEnd/>
              <a:tailEnd type="triangle" w="med" len="med"/>
            </a:ln>
          </p:spPr>
          <p:txBody>
            <a:bodyPr wrap="none" anchor="ctr"/>
            <a:lstStyle/>
            <a:p>
              <a:endParaRPr lang="nl-NL"/>
            </a:p>
          </p:txBody>
        </p:sp>
        <p:sp>
          <p:nvSpPr>
            <p:cNvPr id="34831" name="Line 24"/>
            <p:cNvSpPr>
              <a:spLocks noChangeShapeType="1"/>
            </p:cNvSpPr>
            <p:nvPr/>
          </p:nvSpPr>
          <p:spPr bwMode="auto">
            <a:xfrm>
              <a:off x="5462588" y="4578350"/>
              <a:ext cx="290512" cy="76200"/>
            </a:xfrm>
            <a:prstGeom prst="line">
              <a:avLst/>
            </a:prstGeom>
            <a:noFill/>
            <a:ln w="38100">
              <a:solidFill>
                <a:schemeClr val="accent2"/>
              </a:solidFill>
              <a:round/>
              <a:headEnd/>
              <a:tailEnd type="triangle" w="med" len="med"/>
            </a:ln>
          </p:spPr>
          <p:txBody>
            <a:bodyPr wrap="none" anchor="ctr"/>
            <a:lstStyle/>
            <a:p>
              <a:endParaRPr lang="nl-NL"/>
            </a:p>
          </p:txBody>
        </p:sp>
        <p:sp>
          <p:nvSpPr>
            <p:cNvPr id="34832" name="Line 25"/>
            <p:cNvSpPr>
              <a:spLocks noChangeShapeType="1"/>
            </p:cNvSpPr>
            <p:nvPr/>
          </p:nvSpPr>
          <p:spPr bwMode="auto">
            <a:xfrm flipH="1" flipV="1">
              <a:off x="3644900" y="5976938"/>
              <a:ext cx="381000" cy="76200"/>
            </a:xfrm>
            <a:prstGeom prst="line">
              <a:avLst/>
            </a:prstGeom>
            <a:noFill/>
            <a:ln w="38100">
              <a:solidFill>
                <a:schemeClr val="accent2"/>
              </a:solidFill>
              <a:round/>
              <a:headEnd/>
              <a:tailEnd type="triangle" w="med" len="med"/>
            </a:ln>
          </p:spPr>
          <p:txBody>
            <a:bodyPr wrap="none" anchor="ctr"/>
            <a:lstStyle/>
            <a:p>
              <a:endParaRPr lang="nl-NL"/>
            </a:p>
          </p:txBody>
        </p:sp>
        <p:sp>
          <p:nvSpPr>
            <p:cNvPr id="34833" name="Line 26"/>
            <p:cNvSpPr>
              <a:spLocks noChangeShapeType="1"/>
            </p:cNvSpPr>
            <p:nvPr/>
          </p:nvSpPr>
          <p:spPr bwMode="auto">
            <a:xfrm flipH="1">
              <a:off x="5013325" y="6035675"/>
              <a:ext cx="333375" cy="47625"/>
            </a:xfrm>
            <a:prstGeom prst="line">
              <a:avLst/>
            </a:prstGeom>
            <a:noFill/>
            <a:ln w="38100">
              <a:solidFill>
                <a:schemeClr val="accent2"/>
              </a:solidFill>
              <a:round/>
              <a:headEnd/>
              <a:tailEnd type="triangle" w="med" len="med"/>
            </a:ln>
          </p:spPr>
          <p:txBody>
            <a:bodyPr wrap="none" anchor="ctr"/>
            <a:lstStyle/>
            <a:p>
              <a:endParaRPr lang="nl-NL"/>
            </a:p>
          </p:txBody>
        </p:sp>
        <p:sp>
          <p:nvSpPr>
            <p:cNvPr id="34834" name="Line 27"/>
            <p:cNvSpPr>
              <a:spLocks noChangeShapeType="1"/>
            </p:cNvSpPr>
            <p:nvPr/>
          </p:nvSpPr>
          <p:spPr bwMode="auto">
            <a:xfrm flipH="1">
              <a:off x="3824288" y="5035550"/>
              <a:ext cx="385762" cy="28575"/>
            </a:xfrm>
            <a:prstGeom prst="line">
              <a:avLst/>
            </a:prstGeom>
            <a:noFill/>
            <a:ln w="38100">
              <a:solidFill>
                <a:schemeClr val="accent2"/>
              </a:solidFill>
              <a:round/>
              <a:headEnd/>
              <a:tailEnd type="triangle" w="med" len="med"/>
            </a:ln>
          </p:spPr>
          <p:txBody>
            <a:bodyPr wrap="none" anchor="ctr"/>
            <a:lstStyle/>
            <a:p>
              <a:endParaRPr lang="nl-NL"/>
            </a:p>
          </p:txBody>
        </p:sp>
        <p:sp>
          <p:nvSpPr>
            <p:cNvPr id="34835" name="Oval 29"/>
            <p:cNvSpPr>
              <a:spLocks noChangeArrowheads="1"/>
            </p:cNvSpPr>
            <p:nvPr/>
          </p:nvSpPr>
          <p:spPr bwMode="auto">
            <a:xfrm>
              <a:off x="2895600" y="5029200"/>
              <a:ext cx="3200400" cy="533400"/>
            </a:xfrm>
            <a:prstGeom prst="ellipse">
              <a:avLst/>
            </a:prstGeom>
            <a:noFill/>
            <a:ln w="38100">
              <a:solidFill>
                <a:schemeClr val="accent2"/>
              </a:solidFill>
              <a:prstDash val="dash"/>
              <a:round/>
              <a:headEnd/>
              <a:tailEnd/>
            </a:ln>
          </p:spPr>
          <p:txBody>
            <a:bodyPr wrap="none" anchor="ctr"/>
            <a:lstStyle/>
            <a:p>
              <a:endParaRPr lang="nl-NL"/>
            </a:p>
          </p:txBody>
        </p:sp>
        <p:sp>
          <p:nvSpPr>
            <p:cNvPr id="34836" name="Oval 30"/>
            <p:cNvSpPr>
              <a:spLocks noChangeArrowheads="1"/>
            </p:cNvSpPr>
            <p:nvPr/>
          </p:nvSpPr>
          <p:spPr bwMode="auto">
            <a:xfrm>
              <a:off x="2819400" y="4495800"/>
              <a:ext cx="3657600" cy="1600200"/>
            </a:xfrm>
            <a:prstGeom prst="ellipse">
              <a:avLst/>
            </a:prstGeom>
            <a:noFill/>
            <a:ln w="38100">
              <a:solidFill>
                <a:schemeClr val="accent2"/>
              </a:solidFill>
              <a:prstDash val="dash"/>
              <a:round/>
              <a:headEnd/>
              <a:tailEnd/>
            </a:ln>
          </p:spPr>
          <p:txBody>
            <a:bodyPr wrap="none" anchor="ctr"/>
            <a:lstStyle/>
            <a:p>
              <a:endParaRPr lang="nl-NL"/>
            </a:p>
          </p:txBody>
        </p:sp>
        <p:sp>
          <p:nvSpPr>
            <p:cNvPr id="34837" name="Oval 31" descr="Gevlochten mat"/>
            <p:cNvSpPr>
              <a:spLocks noChangeArrowheads="1"/>
            </p:cNvSpPr>
            <p:nvPr/>
          </p:nvSpPr>
          <p:spPr bwMode="auto">
            <a:xfrm>
              <a:off x="1600200" y="4648200"/>
              <a:ext cx="1905000" cy="1295400"/>
            </a:xfrm>
            <a:prstGeom prst="ellipse">
              <a:avLst/>
            </a:prstGeom>
            <a:blipFill dpi="0" rotWithShape="0">
              <a:blip r:embed="rId2"/>
              <a:srcRect/>
              <a:tile tx="0" ty="0" sx="100000" sy="100000" flip="none" algn="tl"/>
            </a:blipFill>
            <a:ln w="9525">
              <a:noFill/>
              <a:round/>
              <a:headEnd/>
              <a:tailEnd/>
            </a:ln>
          </p:spPr>
          <p:txBody>
            <a:bodyPr wrap="none" anchor="ctr"/>
            <a:lstStyle/>
            <a:p>
              <a:endParaRPr lang="nl-NL"/>
            </a:p>
          </p:txBody>
        </p:sp>
        <p:sp>
          <p:nvSpPr>
            <p:cNvPr id="34838" name="Freeform 32"/>
            <p:cNvSpPr>
              <a:spLocks/>
            </p:cNvSpPr>
            <p:nvPr/>
          </p:nvSpPr>
          <p:spPr bwMode="auto">
            <a:xfrm>
              <a:off x="2959100" y="4800600"/>
              <a:ext cx="393700" cy="330200"/>
            </a:xfrm>
            <a:custGeom>
              <a:avLst/>
              <a:gdLst>
                <a:gd name="T0" fmla="*/ 104 w 248"/>
                <a:gd name="T1" fmla="*/ 0 h 208"/>
                <a:gd name="T2" fmla="*/ 8 w 248"/>
                <a:gd name="T3" fmla="*/ 96 h 208"/>
                <a:gd name="T4" fmla="*/ 56 w 248"/>
                <a:gd name="T5" fmla="*/ 192 h 208"/>
                <a:gd name="T6" fmla="*/ 248 w 248"/>
                <a:gd name="T7" fmla="*/ 192 h 208"/>
                <a:gd name="T8" fmla="*/ 0 60000 65536"/>
                <a:gd name="T9" fmla="*/ 0 60000 65536"/>
                <a:gd name="T10" fmla="*/ 0 60000 65536"/>
                <a:gd name="T11" fmla="*/ 0 60000 65536"/>
                <a:gd name="T12" fmla="*/ 0 w 248"/>
                <a:gd name="T13" fmla="*/ 0 h 208"/>
                <a:gd name="T14" fmla="*/ 248 w 248"/>
                <a:gd name="T15" fmla="*/ 208 h 208"/>
              </a:gdLst>
              <a:ahLst/>
              <a:cxnLst>
                <a:cxn ang="T8">
                  <a:pos x="T0" y="T1"/>
                </a:cxn>
                <a:cxn ang="T9">
                  <a:pos x="T2" y="T3"/>
                </a:cxn>
                <a:cxn ang="T10">
                  <a:pos x="T4" y="T5"/>
                </a:cxn>
                <a:cxn ang="T11">
                  <a:pos x="T6" y="T7"/>
                </a:cxn>
              </a:cxnLst>
              <a:rect l="T12" t="T13" r="T14" b="T15"/>
              <a:pathLst>
                <a:path w="248" h="208">
                  <a:moveTo>
                    <a:pt x="104" y="0"/>
                  </a:moveTo>
                  <a:cubicBezTo>
                    <a:pt x="60" y="32"/>
                    <a:pt x="16" y="64"/>
                    <a:pt x="8" y="96"/>
                  </a:cubicBezTo>
                  <a:cubicBezTo>
                    <a:pt x="0" y="128"/>
                    <a:pt x="16" y="176"/>
                    <a:pt x="56" y="192"/>
                  </a:cubicBezTo>
                  <a:cubicBezTo>
                    <a:pt x="96" y="208"/>
                    <a:pt x="172" y="200"/>
                    <a:pt x="248" y="192"/>
                  </a:cubicBezTo>
                </a:path>
              </a:pathLst>
            </a:custGeom>
            <a:noFill/>
            <a:ln w="38100">
              <a:solidFill>
                <a:schemeClr val="accent2"/>
              </a:solidFill>
              <a:prstDash val="dash"/>
              <a:round/>
              <a:headEnd/>
              <a:tailEnd/>
            </a:ln>
          </p:spPr>
          <p:txBody>
            <a:bodyPr wrap="none" anchor="ctr"/>
            <a:lstStyle/>
            <a:p>
              <a:endParaRPr lang="nl-NL"/>
            </a:p>
          </p:txBody>
        </p:sp>
        <p:sp>
          <p:nvSpPr>
            <p:cNvPr id="34839" name="Freeform 33"/>
            <p:cNvSpPr>
              <a:spLocks/>
            </p:cNvSpPr>
            <p:nvPr/>
          </p:nvSpPr>
          <p:spPr bwMode="auto">
            <a:xfrm>
              <a:off x="2832100" y="5486400"/>
              <a:ext cx="596900" cy="304800"/>
            </a:xfrm>
            <a:custGeom>
              <a:avLst/>
              <a:gdLst>
                <a:gd name="T0" fmla="*/ 232 w 376"/>
                <a:gd name="T1" fmla="*/ 216 h 216"/>
                <a:gd name="T2" fmla="*/ 136 w 376"/>
                <a:gd name="T3" fmla="*/ 168 h 216"/>
                <a:gd name="T4" fmla="*/ 40 w 376"/>
                <a:gd name="T5" fmla="*/ 24 h 216"/>
                <a:gd name="T6" fmla="*/ 376 w 376"/>
                <a:gd name="T7" fmla="*/ 24 h 216"/>
                <a:gd name="T8" fmla="*/ 0 60000 65536"/>
                <a:gd name="T9" fmla="*/ 0 60000 65536"/>
                <a:gd name="T10" fmla="*/ 0 60000 65536"/>
                <a:gd name="T11" fmla="*/ 0 60000 65536"/>
                <a:gd name="T12" fmla="*/ 0 w 376"/>
                <a:gd name="T13" fmla="*/ 0 h 216"/>
                <a:gd name="T14" fmla="*/ 376 w 376"/>
                <a:gd name="T15" fmla="*/ 216 h 216"/>
              </a:gdLst>
              <a:ahLst/>
              <a:cxnLst>
                <a:cxn ang="T8">
                  <a:pos x="T0" y="T1"/>
                </a:cxn>
                <a:cxn ang="T9">
                  <a:pos x="T2" y="T3"/>
                </a:cxn>
                <a:cxn ang="T10">
                  <a:pos x="T4" y="T5"/>
                </a:cxn>
                <a:cxn ang="T11">
                  <a:pos x="T6" y="T7"/>
                </a:cxn>
              </a:cxnLst>
              <a:rect l="T12" t="T13" r="T14" b="T15"/>
              <a:pathLst>
                <a:path w="376" h="216">
                  <a:moveTo>
                    <a:pt x="232" y="216"/>
                  </a:moveTo>
                  <a:cubicBezTo>
                    <a:pt x="200" y="208"/>
                    <a:pt x="168" y="200"/>
                    <a:pt x="136" y="168"/>
                  </a:cubicBezTo>
                  <a:cubicBezTo>
                    <a:pt x="104" y="136"/>
                    <a:pt x="0" y="48"/>
                    <a:pt x="40" y="24"/>
                  </a:cubicBezTo>
                  <a:cubicBezTo>
                    <a:pt x="80" y="0"/>
                    <a:pt x="320" y="24"/>
                    <a:pt x="376" y="24"/>
                  </a:cubicBezTo>
                </a:path>
              </a:pathLst>
            </a:custGeom>
            <a:noFill/>
            <a:ln w="38100">
              <a:solidFill>
                <a:schemeClr val="accent2"/>
              </a:solidFill>
              <a:prstDash val="dash"/>
              <a:round/>
              <a:headEnd/>
              <a:tailEnd/>
            </a:ln>
          </p:spPr>
          <p:txBody>
            <a:bodyPr wrap="none" anchor="ctr"/>
            <a:lstStyle/>
            <a:p>
              <a:endParaRPr lang="nl-NL"/>
            </a:p>
          </p:txBody>
        </p:sp>
        <p:sp>
          <p:nvSpPr>
            <p:cNvPr id="34840" name="Rectangle 34"/>
            <p:cNvSpPr>
              <a:spLocks noChangeArrowheads="1"/>
            </p:cNvSpPr>
            <p:nvPr/>
          </p:nvSpPr>
          <p:spPr bwMode="auto">
            <a:xfrm>
              <a:off x="4267200" y="4191000"/>
              <a:ext cx="457200" cy="2514600"/>
            </a:xfrm>
            <a:prstGeom prst="rect">
              <a:avLst/>
            </a:prstGeom>
            <a:solidFill>
              <a:schemeClr val="bg1"/>
            </a:solidFill>
            <a:ln w="9525">
              <a:noFill/>
              <a:miter lim="800000"/>
              <a:headEnd/>
              <a:tailEnd/>
            </a:ln>
          </p:spPr>
          <p:txBody>
            <a:bodyPr wrap="none" anchor="ctr"/>
            <a:lstStyle/>
            <a:p>
              <a:endParaRPr lang="nl-NL"/>
            </a:p>
          </p:txBody>
        </p:sp>
        <p:sp>
          <p:nvSpPr>
            <p:cNvPr id="34841" name="Line 35"/>
            <p:cNvSpPr>
              <a:spLocks noChangeShapeType="1"/>
            </p:cNvSpPr>
            <p:nvPr/>
          </p:nvSpPr>
          <p:spPr bwMode="auto">
            <a:xfrm>
              <a:off x="3954463" y="5548313"/>
              <a:ext cx="304800" cy="0"/>
            </a:xfrm>
            <a:prstGeom prst="line">
              <a:avLst/>
            </a:prstGeom>
            <a:noFill/>
            <a:ln w="38100">
              <a:solidFill>
                <a:schemeClr val="accent2"/>
              </a:solidFill>
              <a:round/>
              <a:headEnd/>
              <a:tailEnd type="triangle" w="med" len="med"/>
            </a:ln>
          </p:spPr>
          <p:txBody>
            <a:bodyPr wrap="none" anchor="ctr"/>
            <a:lstStyle/>
            <a:p>
              <a:endParaRPr lang="nl-NL"/>
            </a:p>
          </p:txBody>
        </p:sp>
        <p:sp>
          <p:nvSpPr>
            <p:cNvPr id="34842" name="Line 36"/>
            <p:cNvSpPr>
              <a:spLocks noChangeShapeType="1"/>
            </p:cNvSpPr>
            <p:nvPr/>
          </p:nvSpPr>
          <p:spPr bwMode="auto">
            <a:xfrm flipH="1" flipV="1">
              <a:off x="4692650" y="5014913"/>
              <a:ext cx="381000" cy="28575"/>
            </a:xfrm>
            <a:prstGeom prst="line">
              <a:avLst/>
            </a:prstGeom>
            <a:noFill/>
            <a:ln w="38100">
              <a:solidFill>
                <a:schemeClr val="accent2"/>
              </a:solidFill>
              <a:round/>
              <a:headEnd/>
              <a:tailEnd type="triangle" w="med" len="med"/>
            </a:ln>
          </p:spPr>
          <p:txBody>
            <a:bodyPr wrap="none" anchor="ctr"/>
            <a:lstStyle/>
            <a:p>
              <a:endParaRPr lang="nl-NL"/>
            </a:p>
          </p:txBody>
        </p:sp>
        <p:sp>
          <p:nvSpPr>
            <p:cNvPr id="34843" name="Freeform 37"/>
            <p:cNvSpPr>
              <a:spLocks/>
            </p:cNvSpPr>
            <p:nvPr/>
          </p:nvSpPr>
          <p:spPr bwMode="auto">
            <a:xfrm rot="5437510">
              <a:off x="3087688" y="5254625"/>
              <a:ext cx="2820987" cy="80963"/>
            </a:xfrm>
            <a:custGeom>
              <a:avLst/>
              <a:gdLst>
                <a:gd name="T0" fmla="*/ 0 w 3792"/>
                <a:gd name="T1" fmla="*/ 280 h 520"/>
                <a:gd name="T2" fmla="*/ 144 w 3792"/>
                <a:gd name="T3" fmla="*/ 40 h 520"/>
                <a:gd name="T4" fmla="*/ 432 w 3792"/>
                <a:gd name="T5" fmla="*/ 520 h 520"/>
                <a:gd name="T6" fmla="*/ 720 w 3792"/>
                <a:gd name="T7" fmla="*/ 40 h 520"/>
                <a:gd name="T8" fmla="*/ 1008 w 3792"/>
                <a:gd name="T9" fmla="*/ 520 h 520"/>
                <a:gd name="T10" fmla="*/ 1296 w 3792"/>
                <a:gd name="T11" fmla="*/ 40 h 520"/>
                <a:gd name="T12" fmla="*/ 1584 w 3792"/>
                <a:gd name="T13" fmla="*/ 520 h 520"/>
                <a:gd name="T14" fmla="*/ 1872 w 3792"/>
                <a:gd name="T15" fmla="*/ 40 h 520"/>
                <a:gd name="T16" fmla="*/ 2160 w 3792"/>
                <a:gd name="T17" fmla="*/ 520 h 520"/>
                <a:gd name="T18" fmla="*/ 2448 w 3792"/>
                <a:gd name="T19" fmla="*/ 40 h 520"/>
                <a:gd name="T20" fmla="*/ 2736 w 3792"/>
                <a:gd name="T21" fmla="*/ 520 h 520"/>
                <a:gd name="T22" fmla="*/ 3024 w 3792"/>
                <a:gd name="T23" fmla="*/ 40 h 520"/>
                <a:gd name="T24" fmla="*/ 3312 w 3792"/>
                <a:gd name="T25" fmla="*/ 520 h 520"/>
                <a:gd name="T26" fmla="*/ 3600 w 3792"/>
                <a:gd name="T27" fmla="*/ 40 h 520"/>
                <a:gd name="T28" fmla="*/ 3792 w 3792"/>
                <a:gd name="T29" fmla="*/ 280 h 5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92"/>
                <a:gd name="T46" fmla="*/ 0 h 520"/>
                <a:gd name="T47" fmla="*/ 3792 w 3792"/>
                <a:gd name="T48" fmla="*/ 520 h 5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92" h="520">
                  <a:moveTo>
                    <a:pt x="0" y="280"/>
                  </a:moveTo>
                  <a:cubicBezTo>
                    <a:pt x="36" y="140"/>
                    <a:pt x="72" y="0"/>
                    <a:pt x="144" y="40"/>
                  </a:cubicBezTo>
                  <a:cubicBezTo>
                    <a:pt x="216" y="80"/>
                    <a:pt x="336" y="520"/>
                    <a:pt x="432" y="520"/>
                  </a:cubicBezTo>
                  <a:cubicBezTo>
                    <a:pt x="528" y="520"/>
                    <a:pt x="624" y="40"/>
                    <a:pt x="720" y="40"/>
                  </a:cubicBezTo>
                  <a:cubicBezTo>
                    <a:pt x="816" y="40"/>
                    <a:pt x="912" y="520"/>
                    <a:pt x="1008" y="520"/>
                  </a:cubicBezTo>
                  <a:cubicBezTo>
                    <a:pt x="1104" y="520"/>
                    <a:pt x="1200" y="40"/>
                    <a:pt x="1296" y="40"/>
                  </a:cubicBezTo>
                  <a:cubicBezTo>
                    <a:pt x="1392" y="40"/>
                    <a:pt x="1488" y="520"/>
                    <a:pt x="1584" y="520"/>
                  </a:cubicBezTo>
                  <a:cubicBezTo>
                    <a:pt x="1680" y="520"/>
                    <a:pt x="1776" y="40"/>
                    <a:pt x="1872" y="40"/>
                  </a:cubicBezTo>
                  <a:cubicBezTo>
                    <a:pt x="1968" y="40"/>
                    <a:pt x="2064" y="520"/>
                    <a:pt x="2160" y="520"/>
                  </a:cubicBezTo>
                  <a:cubicBezTo>
                    <a:pt x="2256" y="520"/>
                    <a:pt x="2352" y="40"/>
                    <a:pt x="2448" y="40"/>
                  </a:cubicBezTo>
                  <a:cubicBezTo>
                    <a:pt x="2544" y="40"/>
                    <a:pt x="2640" y="520"/>
                    <a:pt x="2736" y="520"/>
                  </a:cubicBezTo>
                  <a:cubicBezTo>
                    <a:pt x="2832" y="520"/>
                    <a:pt x="2928" y="40"/>
                    <a:pt x="3024" y="40"/>
                  </a:cubicBezTo>
                  <a:cubicBezTo>
                    <a:pt x="3120" y="40"/>
                    <a:pt x="3216" y="520"/>
                    <a:pt x="3312" y="520"/>
                  </a:cubicBezTo>
                  <a:cubicBezTo>
                    <a:pt x="3408" y="520"/>
                    <a:pt x="3520" y="80"/>
                    <a:pt x="3600" y="40"/>
                  </a:cubicBezTo>
                  <a:cubicBezTo>
                    <a:pt x="3680" y="0"/>
                    <a:pt x="3760" y="240"/>
                    <a:pt x="3792" y="280"/>
                  </a:cubicBezTo>
                </a:path>
              </a:pathLst>
            </a:custGeom>
            <a:noFill/>
            <a:ln w="19050">
              <a:solidFill>
                <a:srgbClr val="FF0000"/>
              </a:solidFill>
              <a:round/>
              <a:headEnd/>
              <a:tailEnd/>
            </a:ln>
          </p:spPr>
          <p:txBody>
            <a:bodyPr wrap="none" anchor="ctr"/>
            <a:lstStyle/>
            <a:p>
              <a:endParaRPr lang="nl-NL"/>
            </a:p>
          </p:txBody>
        </p:sp>
      </p:grpSp>
      <p:sp>
        <p:nvSpPr>
          <p:cNvPr id="34820" name="Tekstvak 40"/>
          <p:cNvSpPr txBox="1">
            <a:spLocks noChangeArrowheads="1"/>
          </p:cNvSpPr>
          <p:nvPr/>
        </p:nvSpPr>
        <p:spPr bwMode="auto">
          <a:xfrm>
            <a:off x="912813" y="457200"/>
            <a:ext cx="7545387" cy="646113"/>
          </a:xfrm>
          <a:prstGeom prst="rect">
            <a:avLst/>
          </a:prstGeom>
          <a:noFill/>
          <a:ln w="9525">
            <a:noFill/>
            <a:miter lim="800000"/>
            <a:headEnd/>
            <a:tailEnd/>
          </a:ln>
        </p:spPr>
        <p:txBody>
          <a:bodyPr wrap="none">
            <a:spAutoFit/>
          </a:bodyPr>
          <a:lstStyle/>
          <a:p>
            <a:r>
              <a:rPr lang="en-US"/>
              <a:t>Now  work  out  the  details:  will  the  renormalized  theory  be  unitary ?</a:t>
            </a:r>
          </a:p>
          <a:p>
            <a:r>
              <a:rPr lang="en-US"/>
              <a:t>What  are  the  Feynman  rules?  What  are  the  counter  terms?</a:t>
            </a:r>
          </a:p>
        </p:txBody>
      </p:sp>
      <p:sp>
        <p:nvSpPr>
          <p:cNvPr id="42" name="Tekstvak 41"/>
          <p:cNvSpPr txBox="1"/>
          <p:nvPr/>
        </p:nvSpPr>
        <p:spPr>
          <a:xfrm>
            <a:off x="1143000" y="1905000"/>
            <a:ext cx="6669088" cy="1477963"/>
          </a:xfrm>
          <a:prstGeom prst="rect">
            <a:avLst/>
          </a:prstGeom>
          <a:solidFill>
            <a:schemeClr val="accent6">
              <a:lumMod val="40000"/>
              <a:lumOff val="60000"/>
            </a:schemeClr>
          </a:solidFill>
        </p:spPr>
        <p:txBody>
          <a:bodyPr wrap="none">
            <a:spAutoFit/>
          </a:bodyPr>
          <a:lstStyle/>
          <a:p>
            <a:pPr fontAlgn="auto">
              <a:spcBef>
                <a:spcPts val="0"/>
              </a:spcBef>
              <a:spcAft>
                <a:spcPts val="0"/>
              </a:spcAft>
              <a:defRPr/>
            </a:pPr>
            <a:r>
              <a:rPr lang="en-US" b="1" dirty="0">
                <a:latin typeface="+mn-lt"/>
              </a:rPr>
              <a:t>Feynman  rules:</a:t>
            </a:r>
          </a:p>
          <a:p>
            <a:pPr fontAlgn="auto">
              <a:spcBef>
                <a:spcPts val="0"/>
              </a:spcBef>
              <a:spcAft>
                <a:spcPts val="0"/>
              </a:spcAft>
              <a:defRPr/>
            </a:pPr>
            <a:r>
              <a:rPr lang="en-US" dirty="0">
                <a:latin typeface="+mn-lt"/>
              </a:rPr>
              <a:t>How  to  check  self-consistency  and  </a:t>
            </a:r>
            <a:r>
              <a:rPr lang="en-US" dirty="0" err="1">
                <a:latin typeface="+mn-lt"/>
              </a:rPr>
              <a:t>unitarity</a:t>
            </a:r>
            <a:r>
              <a:rPr lang="en-US" dirty="0">
                <a:latin typeface="+mn-lt"/>
              </a:rPr>
              <a:t> ? </a:t>
            </a:r>
          </a:p>
          <a:p>
            <a:pPr fontAlgn="auto">
              <a:spcBef>
                <a:spcPts val="0"/>
              </a:spcBef>
              <a:spcAft>
                <a:spcPts val="0"/>
              </a:spcAft>
              <a:defRPr/>
            </a:pPr>
            <a:r>
              <a:rPr lang="en-US" dirty="0">
                <a:latin typeface="+mn-lt"/>
              </a:rPr>
              <a:t>		 </a:t>
            </a:r>
            <a:r>
              <a:rPr lang="en-US" dirty="0" err="1">
                <a:latin typeface="+mn-lt"/>
              </a:rPr>
              <a:t>Veltman</a:t>
            </a:r>
            <a:r>
              <a:rPr lang="en-US" dirty="0">
                <a:latin typeface="+mn-lt"/>
              </a:rPr>
              <a:t> :  use  diagrammatic  cutting  rules</a:t>
            </a:r>
          </a:p>
          <a:p>
            <a:pPr fontAlgn="auto">
              <a:spcBef>
                <a:spcPts val="0"/>
              </a:spcBef>
              <a:spcAft>
                <a:spcPts val="0"/>
              </a:spcAft>
              <a:defRPr/>
            </a:pPr>
            <a:r>
              <a:rPr lang="en-US" dirty="0">
                <a:latin typeface="+mn-lt"/>
              </a:rPr>
              <a:t>Which  are  the  correct  Feynman   rules ? </a:t>
            </a:r>
          </a:p>
          <a:p>
            <a:pPr fontAlgn="auto">
              <a:spcBef>
                <a:spcPts val="0"/>
              </a:spcBef>
              <a:spcAft>
                <a:spcPts val="0"/>
              </a:spcAft>
              <a:defRPr/>
            </a:pPr>
            <a:r>
              <a:rPr lang="en-US" dirty="0">
                <a:latin typeface="+mn-lt"/>
              </a:rPr>
              <a:t>		</a:t>
            </a:r>
            <a:r>
              <a:rPr lang="en-US" dirty="0" err="1">
                <a:latin typeface="+mn-lt"/>
              </a:rPr>
              <a:t>Faddeev</a:t>
            </a:r>
            <a:r>
              <a:rPr lang="en-US" dirty="0">
                <a:latin typeface="+mn-lt"/>
              </a:rPr>
              <a:t>-Popov,  DeWitt:  use  path  integrals</a:t>
            </a:r>
            <a:endParaRPr lang="en-US" dirty="0">
              <a:latin typeface="+mn-lt"/>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2000"/>
                                        <p:tgtEl>
                                          <p:spTgt spid="42"/>
                                        </p:tgtEl>
                                      </p:cBhvr>
                                    </p:animEffect>
                                    <p:set>
                                      <p:cBhvr>
                                        <p:cTn id="13" dur="1" fill="hold">
                                          <p:stCondLst>
                                            <p:cond delay="1999"/>
                                          </p:stCondLst>
                                        </p:cTn>
                                        <p:tgtEl>
                                          <p:spTgt spid="42"/>
                                        </p:tgtEl>
                                        <p:attrNameLst>
                                          <p:attrName>style.visibility</p:attrName>
                                        </p:attrNameLst>
                                      </p:cBhvr>
                                      <p:to>
                                        <p:strVal val="hidden"/>
                                      </p:to>
                                    </p:set>
                                  </p:childTnLst>
                                </p:cTn>
                              </p:par>
                              <p:par>
                                <p:cTn id="14" presetID="16" presetClass="entr" presetSubtype="21"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par>
                          <p:cTn id="17" fill="hold">
                            <p:stCondLst>
                              <p:cond delay="2000"/>
                            </p:stCondLst>
                            <p:childTnLst>
                              <p:par>
                                <p:cTn id="18" presetID="16" presetClass="entr" presetSubtype="21"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Vertical)">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ge presentatie">
  <a:themeElements>
    <a:clrScheme name="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ge presentatie">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4695</TotalTime>
  <Words>795</Words>
  <Application>Microsoft Office PowerPoint</Application>
  <PresentationFormat>On-screen Show (4:3)</PresentationFormat>
  <Paragraphs>132</Paragraphs>
  <Slides>22</Slides>
  <Notes>0</Notes>
  <HiddenSlides>0</HiddenSlides>
  <MMClips>0</MMClips>
  <ScaleCrop>false</ScaleCrop>
  <HeadingPairs>
    <vt:vector size="8" baseType="variant">
      <vt:variant>
        <vt:lpstr>Fonts Used</vt:lpstr>
      </vt:variant>
      <vt:variant>
        <vt:i4>5</vt:i4>
      </vt:variant>
      <vt:variant>
        <vt:lpstr>Design Template</vt:lpstr>
      </vt:variant>
      <vt:variant>
        <vt:i4>15</vt:i4>
      </vt:variant>
      <vt:variant>
        <vt:lpstr>Embedded OLE Servers</vt:lpstr>
      </vt:variant>
      <vt:variant>
        <vt:i4>1</vt:i4>
      </vt:variant>
      <vt:variant>
        <vt:lpstr>Slide Titles</vt:lpstr>
      </vt:variant>
      <vt:variant>
        <vt:i4>22</vt:i4>
      </vt:variant>
    </vt:vector>
  </HeadingPairs>
  <TitlesOfParts>
    <vt:vector size="43" baseType="lpstr">
      <vt:lpstr>Arial</vt:lpstr>
      <vt:lpstr>Calibri</vt:lpstr>
      <vt:lpstr>Times New Roman</vt:lpstr>
      <vt:lpstr>Symbol</vt:lpstr>
      <vt:lpstr>Arial Unicode MS</vt:lpstr>
      <vt:lpstr>Office-thema</vt:lpstr>
      <vt:lpstr>Lege presentatie</vt:lpstr>
      <vt:lpstr>Office-thema</vt:lpstr>
      <vt:lpstr>Office-thema</vt:lpstr>
      <vt:lpstr>Lege presentatie</vt:lpstr>
      <vt:lpstr>Lege presentatie</vt:lpstr>
      <vt:lpstr>Lege presentatie</vt:lpstr>
      <vt:lpstr>Lege presentatie</vt:lpstr>
      <vt:lpstr>Lege presentatie</vt:lpstr>
      <vt:lpstr>Lege presentatie</vt:lpstr>
      <vt:lpstr>Lege presentatie</vt:lpstr>
      <vt:lpstr>Lege presentatie</vt:lpstr>
      <vt:lpstr>Lege presentatie</vt:lpstr>
      <vt:lpstr>Lege presentatie</vt:lpstr>
      <vt:lpstr>Lege presentatie</vt:lpstr>
      <vt:lpstr>Equation</vt:lpstr>
      <vt:lpstr>Slide 1</vt:lpstr>
      <vt:lpstr>Slide 2</vt:lpstr>
      <vt:lpstr>Slide 3</vt:lpstr>
      <vt:lpstr>1969</vt:lpstr>
      <vt:lpstr>Slide 5</vt:lpstr>
      <vt:lpstr>Slide 6</vt:lpstr>
      <vt:lpstr>Slide 7</vt:lpstr>
      <vt:lpstr>Slide 8</vt:lpstr>
      <vt:lpstr>Slide 9</vt:lpstr>
      <vt:lpstr>Slide 10</vt:lpstr>
      <vt:lpstr>Slide 11</vt:lpstr>
      <vt:lpstr>Slide 12</vt:lpstr>
      <vt:lpstr>Slide 13</vt:lpstr>
      <vt:lpstr>Slide 14</vt:lpstr>
      <vt:lpstr>The  Standard  Model</vt:lpstr>
      <vt:lpstr>Slide 16</vt:lpstr>
      <vt:lpstr>Grand  Unification</vt:lpstr>
      <vt:lpstr>Slide 18</vt:lpstr>
      <vt:lpstr>Slide 19</vt:lpstr>
      <vt:lpstr>Slide 20</vt:lpstr>
      <vt:lpstr>Slide 21</vt:lpstr>
      <vt:lpstr>Total  cross  sections</vt:lpstr>
    </vt:vector>
  </TitlesOfParts>
  <Company>UU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ICT-Beta</dc:creator>
  <cp:lastModifiedBy>thooft</cp:lastModifiedBy>
  <cp:revision>14</cp:revision>
  <dcterms:created xsi:type="dcterms:W3CDTF">2009-11-30T14:45:47Z</dcterms:created>
  <dcterms:modified xsi:type="dcterms:W3CDTF">2009-12-10T16:50:32Z</dcterms:modified>
</cp:coreProperties>
</file>