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8" r:id="rId2"/>
    <p:sldId id="306" r:id="rId3"/>
    <p:sldId id="308" r:id="rId4"/>
    <p:sldId id="309" r:id="rId5"/>
    <p:sldId id="311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07" r:id="rId17"/>
    <p:sldId id="321" r:id="rId18"/>
    <p:sldId id="322" r:id="rId19"/>
  </p:sldIdLst>
  <p:sldSz cx="9144000" cy="6858000" type="screen4x3"/>
  <p:notesSz cx="6797675" cy="9926638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6" autoAdjust="0"/>
    <p:restoredTop sz="88782" autoAdjust="0"/>
  </p:normalViewPr>
  <p:slideViewPr>
    <p:cSldViewPr>
      <p:cViewPr>
        <p:scale>
          <a:sx n="85" d="100"/>
          <a:sy n="85" d="100"/>
        </p:scale>
        <p:origin x="-562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FC5A6-F5B9-4B48-B226-1EBF9EADA7AF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9941-03DB-4F60-B86E-47AEA8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CA8B-E34D-4DD3-928D-6A3C77FFE9C4}" type="datetimeFigureOut">
              <a:rPr lang="nl-NL" smtClean="0"/>
              <a:t>23-3-2016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E65B-4016-4073-89E3-DB69101FFC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2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6A6-6155-4C99-8E56-4E0EE45FF6C9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ACAC-BB42-43C0-B012-7157EBEC15F4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C5D-6C59-47F5-977A-E24C004B163A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77F-1E22-4D12-A3D3-143CAAEAA04D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93BF-9149-4B9C-AE47-9C28B87B1B7B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0A-3BAE-4DB0-963C-5EAD9F528575}" type="datetime1">
              <a:rPr lang="nl-NL" smtClean="0"/>
              <a:t>23-3-2016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FFC5-4EB8-4069-BF42-6300197C9268}" type="datetime1">
              <a:rPr lang="nl-NL" smtClean="0"/>
              <a:t>23-3-2016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AA8C-BAAC-48A1-8783-FF560A8FE9F9}" type="datetime1">
              <a:rPr lang="nl-NL" smtClean="0"/>
              <a:t>23-3-2016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B2B9-FC6B-447A-9187-6DD64AD6D3AB}" type="datetime1">
              <a:rPr lang="nl-NL" smtClean="0"/>
              <a:t>23-3-2016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F7F3-C3C5-451E-8CC3-1C6838236EFA}" type="datetime1">
              <a:rPr lang="nl-NL" smtClean="0"/>
              <a:t>23-3-2016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EB00-623B-4886-B7B3-1BE885A72BB8}" type="datetime1">
              <a:rPr lang="nl-NL" smtClean="0"/>
              <a:t>23-3-2016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3CAF-8E18-4E82-B854-BBD8C372651E}" type="datetime1">
              <a:rPr lang="nl-NL" smtClean="0"/>
              <a:t>23-3-2016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smtClean="0"/>
              <a:t>Lecture 11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Randomized exponential time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667076"/>
            <a:ext cx="902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9036496" cy="566124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Call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colorful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≠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≠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 smtClean="0"/>
                  <a:t>Equivalently,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1,…,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{</m:t>
                    </m:r>
                    <m:r>
                      <a:rPr lang="en-US" sz="2200" b="0" i="1" dirty="0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latin typeface="Cambria Math"/>
                      </a:rPr>
                      <m:t>𝑖</m:t>
                    </m:r>
                    <m:r>
                      <a:rPr lang="en-US" sz="2200" b="0" i="1" dirty="0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{</m:t>
                    </m:r>
                    <m:r>
                      <a:rPr lang="en-US" sz="2200" b="0" i="1" dirty="0" smtClean="0">
                        <a:latin typeface="Cambria Math"/>
                      </a:rPr>
                      <m:t>1,…,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}}</m:t>
                    </m:r>
                    <m:r>
                      <a:rPr lang="en-US" sz="2200" b="0" i="1" dirty="0" smtClean="0">
                        <a:latin typeface="Cambria Math"/>
                      </a:rPr>
                      <m:t>= 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{</m:t>
                    </m:r>
                    <m:r>
                      <a:rPr lang="en-US" sz="2200" b="0" i="1" dirty="0" smtClean="0">
                        <a:latin typeface="Cambria Math"/>
                      </a:rPr>
                      <m:t>1,…,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2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9036496" cy="5661248"/>
              </a:xfrm>
              <a:blipFill rotWithShape="1">
                <a:blip r:embed="rId3"/>
                <a:stretch>
                  <a:fillRect l="-1080" t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" y="2132856"/>
            <a:ext cx="9106832" cy="8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7831619" cy="171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6679086" y="4793744"/>
            <a:ext cx="2391548" cy="1537188"/>
          </a:xfrm>
          <a:custGeom>
            <a:avLst/>
            <a:gdLst>
              <a:gd name="connsiteX0" fmla="*/ 47134 w 2432150"/>
              <a:gd name="connsiteY0" fmla="*/ 679349 h 1537188"/>
              <a:gd name="connsiteX1" fmla="*/ 47134 w 2432150"/>
              <a:gd name="connsiteY1" fmla="*/ 679349 h 1537188"/>
              <a:gd name="connsiteX2" fmla="*/ 141402 w 2432150"/>
              <a:gd name="connsiteY2" fmla="*/ 745337 h 1537188"/>
              <a:gd name="connsiteX3" fmla="*/ 169682 w 2432150"/>
              <a:gd name="connsiteY3" fmla="*/ 764190 h 1537188"/>
              <a:gd name="connsiteX4" fmla="*/ 197963 w 2432150"/>
              <a:gd name="connsiteY4" fmla="*/ 783044 h 1537188"/>
              <a:gd name="connsiteX5" fmla="*/ 216816 w 2432150"/>
              <a:gd name="connsiteY5" fmla="*/ 811324 h 1537188"/>
              <a:gd name="connsiteX6" fmla="*/ 216816 w 2432150"/>
              <a:gd name="connsiteY6" fmla="*/ 1065848 h 1537188"/>
              <a:gd name="connsiteX7" fmla="*/ 207389 w 2432150"/>
              <a:gd name="connsiteY7" fmla="*/ 1094129 h 1537188"/>
              <a:gd name="connsiteX8" fmla="*/ 179109 w 2432150"/>
              <a:gd name="connsiteY8" fmla="*/ 1122409 h 1537188"/>
              <a:gd name="connsiteX9" fmla="*/ 150829 w 2432150"/>
              <a:gd name="connsiteY9" fmla="*/ 1188397 h 1537188"/>
              <a:gd name="connsiteX10" fmla="*/ 131975 w 2432150"/>
              <a:gd name="connsiteY10" fmla="*/ 1216677 h 1537188"/>
              <a:gd name="connsiteX11" fmla="*/ 150829 w 2432150"/>
              <a:gd name="connsiteY11" fmla="*/ 1386359 h 1537188"/>
              <a:gd name="connsiteX12" fmla="*/ 160255 w 2432150"/>
              <a:gd name="connsiteY12" fmla="*/ 1442920 h 1537188"/>
              <a:gd name="connsiteX13" fmla="*/ 197963 w 2432150"/>
              <a:gd name="connsiteY13" fmla="*/ 1527762 h 1537188"/>
              <a:gd name="connsiteX14" fmla="*/ 226243 w 2432150"/>
              <a:gd name="connsiteY14" fmla="*/ 1537188 h 1537188"/>
              <a:gd name="connsiteX15" fmla="*/ 348791 w 2432150"/>
              <a:gd name="connsiteY15" fmla="*/ 1527762 h 1537188"/>
              <a:gd name="connsiteX16" fmla="*/ 405352 w 2432150"/>
              <a:gd name="connsiteY16" fmla="*/ 1508908 h 1537188"/>
              <a:gd name="connsiteX17" fmla="*/ 461913 w 2432150"/>
              <a:gd name="connsiteY17" fmla="*/ 1490054 h 1537188"/>
              <a:gd name="connsiteX18" fmla="*/ 490193 w 2432150"/>
              <a:gd name="connsiteY18" fmla="*/ 1471201 h 1537188"/>
              <a:gd name="connsiteX19" fmla="*/ 575035 w 2432150"/>
              <a:gd name="connsiteY19" fmla="*/ 1461774 h 1537188"/>
              <a:gd name="connsiteX20" fmla="*/ 678730 w 2432150"/>
              <a:gd name="connsiteY20" fmla="*/ 1433494 h 1537188"/>
              <a:gd name="connsiteX21" fmla="*/ 735290 w 2432150"/>
              <a:gd name="connsiteY21" fmla="*/ 1414640 h 1537188"/>
              <a:gd name="connsiteX22" fmla="*/ 791851 w 2432150"/>
              <a:gd name="connsiteY22" fmla="*/ 1405213 h 1537188"/>
              <a:gd name="connsiteX23" fmla="*/ 914400 w 2432150"/>
              <a:gd name="connsiteY23" fmla="*/ 1386359 h 1537188"/>
              <a:gd name="connsiteX24" fmla="*/ 999241 w 2432150"/>
              <a:gd name="connsiteY24" fmla="*/ 1358079 h 1537188"/>
              <a:gd name="connsiteX25" fmla="*/ 1112363 w 2432150"/>
              <a:gd name="connsiteY25" fmla="*/ 1339225 h 1537188"/>
              <a:gd name="connsiteX26" fmla="*/ 1338606 w 2432150"/>
              <a:gd name="connsiteY26" fmla="*/ 1348652 h 1537188"/>
              <a:gd name="connsiteX27" fmla="*/ 1366886 w 2432150"/>
              <a:gd name="connsiteY27" fmla="*/ 1358079 h 1537188"/>
              <a:gd name="connsiteX28" fmla="*/ 1404593 w 2432150"/>
              <a:gd name="connsiteY28" fmla="*/ 1386359 h 1537188"/>
              <a:gd name="connsiteX29" fmla="*/ 1432874 w 2432150"/>
              <a:gd name="connsiteY29" fmla="*/ 1395786 h 1537188"/>
              <a:gd name="connsiteX30" fmla="*/ 1480008 w 2432150"/>
              <a:gd name="connsiteY30" fmla="*/ 1414640 h 1537188"/>
              <a:gd name="connsiteX31" fmla="*/ 1536569 w 2432150"/>
              <a:gd name="connsiteY31" fmla="*/ 1433494 h 1537188"/>
              <a:gd name="connsiteX32" fmla="*/ 1687398 w 2432150"/>
              <a:gd name="connsiteY32" fmla="*/ 1424067 h 1537188"/>
              <a:gd name="connsiteX33" fmla="*/ 1791092 w 2432150"/>
              <a:gd name="connsiteY33" fmla="*/ 1405213 h 1537188"/>
              <a:gd name="connsiteX34" fmla="*/ 1828800 w 2432150"/>
              <a:gd name="connsiteY34" fmla="*/ 1395786 h 1537188"/>
              <a:gd name="connsiteX35" fmla="*/ 1885360 w 2432150"/>
              <a:gd name="connsiteY35" fmla="*/ 1376933 h 1537188"/>
              <a:gd name="connsiteX36" fmla="*/ 1913641 w 2432150"/>
              <a:gd name="connsiteY36" fmla="*/ 1358079 h 1537188"/>
              <a:gd name="connsiteX37" fmla="*/ 1941921 w 2432150"/>
              <a:gd name="connsiteY37" fmla="*/ 1348652 h 1537188"/>
              <a:gd name="connsiteX38" fmla="*/ 1989055 w 2432150"/>
              <a:gd name="connsiteY38" fmla="*/ 1329799 h 1537188"/>
              <a:gd name="connsiteX39" fmla="*/ 2073897 w 2432150"/>
              <a:gd name="connsiteY39" fmla="*/ 1301518 h 1537188"/>
              <a:gd name="connsiteX40" fmla="*/ 2130457 w 2432150"/>
              <a:gd name="connsiteY40" fmla="*/ 1263811 h 1537188"/>
              <a:gd name="connsiteX41" fmla="*/ 2158738 w 2432150"/>
              <a:gd name="connsiteY41" fmla="*/ 1254384 h 1537188"/>
              <a:gd name="connsiteX42" fmla="*/ 2215299 w 2432150"/>
              <a:gd name="connsiteY42" fmla="*/ 1207250 h 1537188"/>
              <a:gd name="connsiteX43" fmla="*/ 2234152 w 2432150"/>
              <a:gd name="connsiteY43" fmla="*/ 1178970 h 1537188"/>
              <a:gd name="connsiteX44" fmla="*/ 2262433 w 2432150"/>
              <a:gd name="connsiteY44" fmla="*/ 1169543 h 1537188"/>
              <a:gd name="connsiteX45" fmla="*/ 2309567 w 2432150"/>
              <a:gd name="connsiteY45" fmla="*/ 1131836 h 1537188"/>
              <a:gd name="connsiteX46" fmla="*/ 2347274 w 2432150"/>
              <a:gd name="connsiteY46" fmla="*/ 1065848 h 1537188"/>
              <a:gd name="connsiteX47" fmla="*/ 2366128 w 2432150"/>
              <a:gd name="connsiteY47" fmla="*/ 1037568 h 1537188"/>
              <a:gd name="connsiteX48" fmla="*/ 2384981 w 2432150"/>
              <a:gd name="connsiteY48" fmla="*/ 999861 h 1537188"/>
              <a:gd name="connsiteX49" fmla="*/ 2394408 w 2432150"/>
              <a:gd name="connsiteY49" fmla="*/ 971580 h 1537188"/>
              <a:gd name="connsiteX50" fmla="*/ 2413262 w 2432150"/>
              <a:gd name="connsiteY50" fmla="*/ 943300 h 1537188"/>
              <a:gd name="connsiteX51" fmla="*/ 2432115 w 2432150"/>
              <a:gd name="connsiteY51" fmla="*/ 849032 h 1537188"/>
              <a:gd name="connsiteX52" fmla="*/ 2422688 w 2432150"/>
              <a:gd name="connsiteY52" fmla="*/ 764190 h 1537188"/>
              <a:gd name="connsiteX53" fmla="*/ 2394408 w 2432150"/>
              <a:gd name="connsiteY53" fmla="*/ 754764 h 1537188"/>
              <a:gd name="connsiteX54" fmla="*/ 2337847 w 2432150"/>
              <a:gd name="connsiteY54" fmla="*/ 707630 h 1537188"/>
              <a:gd name="connsiteX55" fmla="*/ 2243579 w 2432150"/>
              <a:gd name="connsiteY55" fmla="*/ 622788 h 1537188"/>
              <a:gd name="connsiteX56" fmla="*/ 2102177 w 2432150"/>
              <a:gd name="connsiteY56" fmla="*/ 594508 h 1537188"/>
              <a:gd name="connsiteX57" fmla="*/ 2092750 w 2432150"/>
              <a:gd name="connsiteY57" fmla="*/ 566228 h 1537188"/>
              <a:gd name="connsiteX58" fmla="*/ 2045616 w 2432150"/>
              <a:gd name="connsiteY58" fmla="*/ 509667 h 1537188"/>
              <a:gd name="connsiteX59" fmla="*/ 2026763 w 2432150"/>
              <a:gd name="connsiteY59" fmla="*/ 481386 h 1537188"/>
              <a:gd name="connsiteX60" fmla="*/ 2017336 w 2432150"/>
              <a:gd name="connsiteY60" fmla="*/ 226863 h 1537188"/>
              <a:gd name="connsiteX61" fmla="*/ 1998482 w 2432150"/>
              <a:gd name="connsiteY61" fmla="*/ 198582 h 1537188"/>
              <a:gd name="connsiteX62" fmla="*/ 1989055 w 2432150"/>
              <a:gd name="connsiteY62" fmla="*/ 170302 h 1537188"/>
              <a:gd name="connsiteX63" fmla="*/ 1941921 w 2432150"/>
              <a:gd name="connsiteY63" fmla="*/ 113741 h 1537188"/>
              <a:gd name="connsiteX64" fmla="*/ 1904214 w 2432150"/>
              <a:gd name="connsiteY64" fmla="*/ 104314 h 1537188"/>
              <a:gd name="connsiteX65" fmla="*/ 1875934 w 2432150"/>
              <a:gd name="connsiteY65" fmla="*/ 94887 h 1537188"/>
              <a:gd name="connsiteX66" fmla="*/ 1809946 w 2432150"/>
              <a:gd name="connsiteY66" fmla="*/ 57180 h 1537188"/>
              <a:gd name="connsiteX67" fmla="*/ 1762812 w 2432150"/>
              <a:gd name="connsiteY67" fmla="*/ 47753 h 1537188"/>
              <a:gd name="connsiteX68" fmla="*/ 1659117 w 2432150"/>
              <a:gd name="connsiteY68" fmla="*/ 28900 h 1537188"/>
              <a:gd name="connsiteX69" fmla="*/ 1611983 w 2432150"/>
              <a:gd name="connsiteY69" fmla="*/ 10046 h 1537188"/>
              <a:gd name="connsiteX70" fmla="*/ 1404593 w 2432150"/>
              <a:gd name="connsiteY70" fmla="*/ 10046 h 1537188"/>
              <a:gd name="connsiteX71" fmla="*/ 1366886 w 2432150"/>
              <a:gd name="connsiteY71" fmla="*/ 19473 h 1537188"/>
              <a:gd name="connsiteX72" fmla="*/ 1282045 w 2432150"/>
              <a:gd name="connsiteY72" fmla="*/ 28900 h 1537188"/>
              <a:gd name="connsiteX73" fmla="*/ 1225484 w 2432150"/>
              <a:gd name="connsiteY73" fmla="*/ 47753 h 1537188"/>
              <a:gd name="connsiteX74" fmla="*/ 1197204 w 2432150"/>
              <a:gd name="connsiteY74" fmla="*/ 57180 h 1537188"/>
              <a:gd name="connsiteX75" fmla="*/ 1131216 w 2432150"/>
              <a:gd name="connsiteY75" fmla="*/ 85461 h 1537188"/>
              <a:gd name="connsiteX76" fmla="*/ 1046375 w 2432150"/>
              <a:gd name="connsiteY76" fmla="*/ 94887 h 1537188"/>
              <a:gd name="connsiteX77" fmla="*/ 989814 w 2432150"/>
              <a:gd name="connsiteY77" fmla="*/ 113741 h 1537188"/>
              <a:gd name="connsiteX78" fmla="*/ 895546 w 2432150"/>
              <a:gd name="connsiteY78" fmla="*/ 132595 h 1537188"/>
              <a:gd name="connsiteX79" fmla="*/ 838985 w 2432150"/>
              <a:gd name="connsiteY79" fmla="*/ 151448 h 1537188"/>
              <a:gd name="connsiteX80" fmla="*/ 754144 w 2432150"/>
              <a:gd name="connsiteY80" fmla="*/ 170302 h 1537188"/>
              <a:gd name="connsiteX81" fmla="*/ 716437 w 2432150"/>
              <a:gd name="connsiteY81" fmla="*/ 179729 h 1537188"/>
              <a:gd name="connsiteX82" fmla="*/ 688156 w 2432150"/>
              <a:gd name="connsiteY82" fmla="*/ 189155 h 1537188"/>
              <a:gd name="connsiteX83" fmla="*/ 641022 w 2432150"/>
              <a:gd name="connsiteY83" fmla="*/ 198582 h 1537188"/>
              <a:gd name="connsiteX84" fmla="*/ 612742 w 2432150"/>
              <a:gd name="connsiteY84" fmla="*/ 208009 h 1537188"/>
              <a:gd name="connsiteX85" fmla="*/ 575035 w 2432150"/>
              <a:gd name="connsiteY85" fmla="*/ 217436 h 1537188"/>
              <a:gd name="connsiteX86" fmla="*/ 546754 w 2432150"/>
              <a:gd name="connsiteY86" fmla="*/ 226863 h 1537188"/>
              <a:gd name="connsiteX87" fmla="*/ 414779 w 2432150"/>
              <a:gd name="connsiteY87" fmla="*/ 264570 h 1537188"/>
              <a:gd name="connsiteX88" fmla="*/ 311084 w 2432150"/>
              <a:gd name="connsiteY88" fmla="*/ 292850 h 1537188"/>
              <a:gd name="connsiteX89" fmla="*/ 263950 w 2432150"/>
              <a:gd name="connsiteY89" fmla="*/ 311704 h 1537188"/>
              <a:gd name="connsiteX90" fmla="*/ 207389 w 2432150"/>
              <a:gd name="connsiteY90" fmla="*/ 330557 h 1537188"/>
              <a:gd name="connsiteX91" fmla="*/ 141402 w 2432150"/>
              <a:gd name="connsiteY91" fmla="*/ 358838 h 1537188"/>
              <a:gd name="connsiteX92" fmla="*/ 113121 w 2432150"/>
              <a:gd name="connsiteY92" fmla="*/ 387118 h 1537188"/>
              <a:gd name="connsiteX93" fmla="*/ 47134 w 2432150"/>
              <a:gd name="connsiteY93" fmla="*/ 424825 h 1537188"/>
              <a:gd name="connsiteX94" fmla="*/ 0 w 2432150"/>
              <a:gd name="connsiteY94" fmla="*/ 481386 h 1537188"/>
              <a:gd name="connsiteX95" fmla="*/ 18853 w 2432150"/>
              <a:gd name="connsiteY95" fmla="*/ 585081 h 1537188"/>
              <a:gd name="connsiteX96" fmla="*/ 56560 w 2432150"/>
              <a:gd name="connsiteY96" fmla="*/ 651069 h 1537188"/>
              <a:gd name="connsiteX97" fmla="*/ 75414 w 2432150"/>
              <a:gd name="connsiteY97" fmla="*/ 707630 h 1537188"/>
              <a:gd name="connsiteX98" fmla="*/ 94268 w 2432150"/>
              <a:gd name="connsiteY98" fmla="*/ 735910 h 1537188"/>
              <a:gd name="connsiteX99" fmla="*/ 47134 w 2432150"/>
              <a:gd name="connsiteY99" fmla="*/ 679349 h 1537188"/>
              <a:gd name="connsiteX0" fmla="*/ 47134 w 2450526"/>
              <a:gd name="connsiteY0" fmla="*/ 679349 h 1537188"/>
              <a:gd name="connsiteX1" fmla="*/ 47134 w 2450526"/>
              <a:gd name="connsiteY1" fmla="*/ 679349 h 1537188"/>
              <a:gd name="connsiteX2" fmla="*/ 141402 w 2450526"/>
              <a:gd name="connsiteY2" fmla="*/ 745337 h 1537188"/>
              <a:gd name="connsiteX3" fmla="*/ 169682 w 2450526"/>
              <a:gd name="connsiteY3" fmla="*/ 764190 h 1537188"/>
              <a:gd name="connsiteX4" fmla="*/ 197963 w 2450526"/>
              <a:gd name="connsiteY4" fmla="*/ 783044 h 1537188"/>
              <a:gd name="connsiteX5" fmla="*/ 216816 w 2450526"/>
              <a:gd name="connsiteY5" fmla="*/ 811324 h 1537188"/>
              <a:gd name="connsiteX6" fmla="*/ 216816 w 2450526"/>
              <a:gd name="connsiteY6" fmla="*/ 1065848 h 1537188"/>
              <a:gd name="connsiteX7" fmla="*/ 207389 w 2450526"/>
              <a:gd name="connsiteY7" fmla="*/ 1094129 h 1537188"/>
              <a:gd name="connsiteX8" fmla="*/ 179109 w 2450526"/>
              <a:gd name="connsiteY8" fmla="*/ 1122409 h 1537188"/>
              <a:gd name="connsiteX9" fmla="*/ 150829 w 2450526"/>
              <a:gd name="connsiteY9" fmla="*/ 1188397 h 1537188"/>
              <a:gd name="connsiteX10" fmla="*/ 131975 w 2450526"/>
              <a:gd name="connsiteY10" fmla="*/ 1216677 h 1537188"/>
              <a:gd name="connsiteX11" fmla="*/ 150829 w 2450526"/>
              <a:gd name="connsiteY11" fmla="*/ 1386359 h 1537188"/>
              <a:gd name="connsiteX12" fmla="*/ 160255 w 2450526"/>
              <a:gd name="connsiteY12" fmla="*/ 1442920 h 1537188"/>
              <a:gd name="connsiteX13" fmla="*/ 197963 w 2450526"/>
              <a:gd name="connsiteY13" fmla="*/ 1527762 h 1537188"/>
              <a:gd name="connsiteX14" fmla="*/ 226243 w 2450526"/>
              <a:gd name="connsiteY14" fmla="*/ 1537188 h 1537188"/>
              <a:gd name="connsiteX15" fmla="*/ 348791 w 2450526"/>
              <a:gd name="connsiteY15" fmla="*/ 1527762 h 1537188"/>
              <a:gd name="connsiteX16" fmla="*/ 405352 w 2450526"/>
              <a:gd name="connsiteY16" fmla="*/ 1508908 h 1537188"/>
              <a:gd name="connsiteX17" fmla="*/ 461913 w 2450526"/>
              <a:gd name="connsiteY17" fmla="*/ 1490054 h 1537188"/>
              <a:gd name="connsiteX18" fmla="*/ 490193 w 2450526"/>
              <a:gd name="connsiteY18" fmla="*/ 1471201 h 1537188"/>
              <a:gd name="connsiteX19" fmla="*/ 575035 w 2450526"/>
              <a:gd name="connsiteY19" fmla="*/ 1461774 h 1537188"/>
              <a:gd name="connsiteX20" fmla="*/ 678730 w 2450526"/>
              <a:gd name="connsiteY20" fmla="*/ 1433494 h 1537188"/>
              <a:gd name="connsiteX21" fmla="*/ 735290 w 2450526"/>
              <a:gd name="connsiteY21" fmla="*/ 1414640 h 1537188"/>
              <a:gd name="connsiteX22" fmla="*/ 791851 w 2450526"/>
              <a:gd name="connsiteY22" fmla="*/ 1405213 h 1537188"/>
              <a:gd name="connsiteX23" fmla="*/ 914400 w 2450526"/>
              <a:gd name="connsiteY23" fmla="*/ 1386359 h 1537188"/>
              <a:gd name="connsiteX24" fmla="*/ 999241 w 2450526"/>
              <a:gd name="connsiteY24" fmla="*/ 1358079 h 1537188"/>
              <a:gd name="connsiteX25" fmla="*/ 1112363 w 2450526"/>
              <a:gd name="connsiteY25" fmla="*/ 1339225 h 1537188"/>
              <a:gd name="connsiteX26" fmla="*/ 1338606 w 2450526"/>
              <a:gd name="connsiteY26" fmla="*/ 1348652 h 1537188"/>
              <a:gd name="connsiteX27" fmla="*/ 1366886 w 2450526"/>
              <a:gd name="connsiteY27" fmla="*/ 1358079 h 1537188"/>
              <a:gd name="connsiteX28" fmla="*/ 1404593 w 2450526"/>
              <a:gd name="connsiteY28" fmla="*/ 1386359 h 1537188"/>
              <a:gd name="connsiteX29" fmla="*/ 1432874 w 2450526"/>
              <a:gd name="connsiteY29" fmla="*/ 1395786 h 1537188"/>
              <a:gd name="connsiteX30" fmla="*/ 1480008 w 2450526"/>
              <a:gd name="connsiteY30" fmla="*/ 1414640 h 1537188"/>
              <a:gd name="connsiteX31" fmla="*/ 1536569 w 2450526"/>
              <a:gd name="connsiteY31" fmla="*/ 1433494 h 1537188"/>
              <a:gd name="connsiteX32" fmla="*/ 1687398 w 2450526"/>
              <a:gd name="connsiteY32" fmla="*/ 1424067 h 1537188"/>
              <a:gd name="connsiteX33" fmla="*/ 1791092 w 2450526"/>
              <a:gd name="connsiteY33" fmla="*/ 1405213 h 1537188"/>
              <a:gd name="connsiteX34" fmla="*/ 1828800 w 2450526"/>
              <a:gd name="connsiteY34" fmla="*/ 1395786 h 1537188"/>
              <a:gd name="connsiteX35" fmla="*/ 1885360 w 2450526"/>
              <a:gd name="connsiteY35" fmla="*/ 1376933 h 1537188"/>
              <a:gd name="connsiteX36" fmla="*/ 1913641 w 2450526"/>
              <a:gd name="connsiteY36" fmla="*/ 1358079 h 1537188"/>
              <a:gd name="connsiteX37" fmla="*/ 1941921 w 2450526"/>
              <a:gd name="connsiteY37" fmla="*/ 1348652 h 1537188"/>
              <a:gd name="connsiteX38" fmla="*/ 1989055 w 2450526"/>
              <a:gd name="connsiteY38" fmla="*/ 1329799 h 1537188"/>
              <a:gd name="connsiteX39" fmla="*/ 2073897 w 2450526"/>
              <a:gd name="connsiteY39" fmla="*/ 1301518 h 1537188"/>
              <a:gd name="connsiteX40" fmla="*/ 2130457 w 2450526"/>
              <a:gd name="connsiteY40" fmla="*/ 1263811 h 1537188"/>
              <a:gd name="connsiteX41" fmla="*/ 2158738 w 2450526"/>
              <a:gd name="connsiteY41" fmla="*/ 1254384 h 1537188"/>
              <a:gd name="connsiteX42" fmla="*/ 2215299 w 2450526"/>
              <a:gd name="connsiteY42" fmla="*/ 1207250 h 1537188"/>
              <a:gd name="connsiteX43" fmla="*/ 2234152 w 2450526"/>
              <a:gd name="connsiteY43" fmla="*/ 1178970 h 1537188"/>
              <a:gd name="connsiteX44" fmla="*/ 2262433 w 2450526"/>
              <a:gd name="connsiteY44" fmla="*/ 1169543 h 1537188"/>
              <a:gd name="connsiteX45" fmla="*/ 2309567 w 2450526"/>
              <a:gd name="connsiteY45" fmla="*/ 1131836 h 1537188"/>
              <a:gd name="connsiteX46" fmla="*/ 2347274 w 2450526"/>
              <a:gd name="connsiteY46" fmla="*/ 1065848 h 1537188"/>
              <a:gd name="connsiteX47" fmla="*/ 2366128 w 2450526"/>
              <a:gd name="connsiteY47" fmla="*/ 1037568 h 1537188"/>
              <a:gd name="connsiteX48" fmla="*/ 2384981 w 2450526"/>
              <a:gd name="connsiteY48" fmla="*/ 999861 h 1537188"/>
              <a:gd name="connsiteX49" fmla="*/ 2394408 w 2450526"/>
              <a:gd name="connsiteY49" fmla="*/ 971580 h 1537188"/>
              <a:gd name="connsiteX50" fmla="*/ 2413262 w 2450526"/>
              <a:gd name="connsiteY50" fmla="*/ 943300 h 1537188"/>
              <a:gd name="connsiteX51" fmla="*/ 2432115 w 2450526"/>
              <a:gd name="connsiteY51" fmla="*/ 849032 h 1537188"/>
              <a:gd name="connsiteX52" fmla="*/ 2422688 w 2450526"/>
              <a:gd name="connsiteY52" fmla="*/ 764190 h 1537188"/>
              <a:gd name="connsiteX53" fmla="*/ 2092751 w 2450526"/>
              <a:gd name="connsiteY53" fmla="*/ 952727 h 1537188"/>
              <a:gd name="connsiteX54" fmla="*/ 2337847 w 2450526"/>
              <a:gd name="connsiteY54" fmla="*/ 707630 h 1537188"/>
              <a:gd name="connsiteX55" fmla="*/ 2243579 w 2450526"/>
              <a:gd name="connsiteY55" fmla="*/ 622788 h 1537188"/>
              <a:gd name="connsiteX56" fmla="*/ 2102177 w 2450526"/>
              <a:gd name="connsiteY56" fmla="*/ 594508 h 1537188"/>
              <a:gd name="connsiteX57" fmla="*/ 2092750 w 2450526"/>
              <a:gd name="connsiteY57" fmla="*/ 566228 h 1537188"/>
              <a:gd name="connsiteX58" fmla="*/ 2045616 w 2450526"/>
              <a:gd name="connsiteY58" fmla="*/ 509667 h 1537188"/>
              <a:gd name="connsiteX59" fmla="*/ 2026763 w 2450526"/>
              <a:gd name="connsiteY59" fmla="*/ 481386 h 1537188"/>
              <a:gd name="connsiteX60" fmla="*/ 2017336 w 2450526"/>
              <a:gd name="connsiteY60" fmla="*/ 226863 h 1537188"/>
              <a:gd name="connsiteX61" fmla="*/ 1998482 w 2450526"/>
              <a:gd name="connsiteY61" fmla="*/ 198582 h 1537188"/>
              <a:gd name="connsiteX62" fmla="*/ 1989055 w 2450526"/>
              <a:gd name="connsiteY62" fmla="*/ 170302 h 1537188"/>
              <a:gd name="connsiteX63" fmla="*/ 1941921 w 2450526"/>
              <a:gd name="connsiteY63" fmla="*/ 113741 h 1537188"/>
              <a:gd name="connsiteX64" fmla="*/ 1904214 w 2450526"/>
              <a:gd name="connsiteY64" fmla="*/ 104314 h 1537188"/>
              <a:gd name="connsiteX65" fmla="*/ 1875934 w 2450526"/>
              <a:gd name="connsiteY65" fmla="*/ 94887 h 1537188"/>
              <a:gd name="connsiteX66" fmla="*/ 1809946 w 2450526"/>
              <a:gd name="connsiteY66" fmla="*/ 57180 h 1537188"/>
              <a:gd name="connsiteX67" fmla="*/ 1762812 w 2450526"/>
              <a:gd name="connsiteY67" fmla="*/ 47753 h 1537188"/>
              <a:gd name="connsiteX68" fmla="*/ 1659117 w 2450526"/>
              <a:gd name="connsiteY68" fmla="*/ 28900 h 1537188"/>
              <a:gd name="connsiteX69" fmla="*/ 1611983 w 2450526"/>
              <a:gd name="connsiteY69" fmla="*/ 10046 h 1537188"/>
              <a:gd name="connsiteX70" fmla="*/ 1404593 w 2450526"/>
              <a:gd name="connsiteY70" fmla="*/ 10046 h 1537188"/>
              <a:gd name="connsiteX71" fmla="*/ 1366886 w 2450526"/>
              <a:gd name="connsiteY71" fmla="*/ 19473 h 1537188"/>
              <a:gd name="connsiteX72" fmla="*/ 1282045 w 2450526"/>
              <a:gd name="connsiteY72" fmla="*/ 28900 h 1537188"/>
              <a:gd name="connsiteX73" fmla="*/ 1225484 w 2450526"/>
              <a:gd name="connsiteY73" fmla="*/ 47753 h 1537188"/>
              <a:gd name="connsiteX74" fmla="*/ 1197204 w 2450526"/>
              <a:gd name="connsiteY74" fmla="*/ 57180 h 1537188"/>
              <a:gd name="connsiteX75" fmla="*/ 1131216 w 2450526"/>
              <a:gd name="connsiteY75" fmla="*/ 85461 h 1537188"/>
              <a:gd name="connsiteX76" fmla="*/ 1046375 w 2450526"/>
              <a:gd name="connsiteY76" fmla="*/ 94887 h 1537188"/>
              <a:gd name="connsiteX77" fmla="*/ 989814 w 2450526"/>
              <a:gd name="connsiteY77" fmla="*/ 113741 h 1537188"/>
              <a:gd name="connsiteX78" fmla="*/ 895546 w 2450526"/>
              <a:gd name="connsiteY78" fmla="*/ 132595 h 1537188"/>
              <a:gd name="connsiteX79" fmla="*/ 838985 w 2450526"/>
              <a:gd name="connsiteY79" fmla="*/ 151448 h 1537188"/>
              <a:gd name="connsiteX80" fmla="*/ 754144 w 2450526"/>
              <a:gd name="connsiteY80" fmla="*/ 170302 h 1537188"/>
              <a:gd name="connsiteX81" fmla="*/ 716437 w 2450526"/>
              <a:gd name="connsiteY81" fmla="*/ 179729 h 1537188"/>
              <a:gd name="connsiteX82" fmla="*/ 688156 w 2450526"/>
              <a:gd name="connsiteY82" fmla="*/ 189155 h 1537188"/>
              <a:gd name="connsiteX83" fmla="*/ 641022 w 2450526"/>
              <a:gd name="connsiteY83" fmla="*/ 198582 h 1537188"/>
              <a:gd name="connsiteX84" fmla="*/ 612742 w 2450526"/>
              <a:gd name="connsiteY84" fmla="*/ 208009 h 1537188"/>
              <a:gd name="connsiteX85" fmla="*/ 575035 w 2450526"/>
              <a:gd name="connsiteY85" fmla="*/ 217436 h 1537188"/>
              <a:gd name="connsiteX86" fmla="*/ 546754 w 2450526"/>
              <a:gd name="connsiteY86" fmla="*/ 226863 h 1537188"/>
              <a:gd name="connsiteX87" fmla="*/ 414779 w 2450526"/>
              <a:gd name="connsiteY87" fmla="*/ 264570 h 1537188"/>
              <a:gd name="connsiteX88" fmla="*/ 311084 w 2450526"/>
              <a:gd name="connsiteY88" fmla="*/ 292850 h 1537188"/>
              <a:gd name="connsiteX89" fmla="*/ 263950 w 2450526"/>
              <a:gd name="connsiteY89" fmla="*/ 311704 h 1537188"/>
              <a:gd name="connsiteX90" fmla="*/ 207389 w 2450526"/>
              <a:gd name="connsiteY90" fmla="*/ 330557 h 1537188"/>
              <a:gd name="connsiteX91" fmla="*/ 141402 w 2450526"/>
              <a:gd name="connsiteY91" fmla="*/ 358838 h 1537188"/>
              <a:gd name="connsiteX92" fmla="*/ 113121 w 2450526"/>
              <a:gd name="connsiteY92" fmla="*/ 387118 h 1537188"/>
              <a:gd name="connsiteX93" fmla="*/ 47134 w 2450526"/>
              <a:gd name="connsiteY93" fmla="*/ 424825 h 1537188"/>
              <a:gd name="connsiteX94" fmla="*/ 0 w 2450526"/>
              <a:gd name="connsiteY94" fmla="*/ 481386 h 1537188"/>
              <a:gd name="connsiteX95" fmla="*/ 18853 w 2450526"/>
              <a:gd name="connsiteY95" fmla="*/ 585081 h 1537188"/>
              <a:gd name="connsiteX96" fmla="*/ 56560 w 2450526"/>
              <a:gd name="connsiteY96" fmla="*/ 651069 h 1537188"/>
              <a:gd name="connsiteX97" fmla="*/ 75414 w 2450526"/>
              <a:gd name="connsiteY97" fmla="*/ 707630 h 1537188"/>
              <a:gd name="connsiteX98" fmla="*/ 94268 w 2450526"/>
              <a:gd name="connsiteY98" fmla="*/ 735910 h 1537188"/>
              <a:gd name="connsiteX99" fmla="*/ 47134 w 2450526"/>
              <a:gd name="connsiteY99" fmla="*/ 679349 h 1537188"/>
              <a:gd name="connsiteX0" fmla="*/ 47134 w 2423329"/>
              <a:gd name="connsiteY0" fmla="*/ 679349 h 1537188"/>
              <a:gd name="connsiteX1" fmla="*/ 47134 w 2423329"/>
              <a:gd name="connsiteY1" fmla="*/ 679349 h 1537188"/>
              <a:gd name="connsiteX2" fmla="*/ 141402 w 2423329"/>
              <a:gd name="connsiteY2" fmla="*/ 745337 h 1537188"/>
              <a:gd name="connsiteX3" fmla="*/ 169682 w 2423329"/>
              <a:gd name="connsiteY3" fmla="*/ 764190 h 1537188"/>
              <a:gd name="connsiteX4" fmla="*/ 197963 w 2423329"/>
              <a:gd name="connsiteY4" fmla="*/ 783044 h 1537188"/>
              <a:gd name="connsiteX5" fmla="*/ 216816 w 2423329"/>
              <a:gd name="connsiteY5" fmla="*/ 811324 h 1537188"/>
              <a:gd name="connsiteX6" fmla="*/ 216816 w 2423329"/>
              <a:gd name="connsiteY6" fmla="*/ 1065848 h 1537188"/>
              <a:gd name="connsiteX7" fmla="*/ 207389 w 2423329"/>
              <a:gd name="connsiteY7" fmla="*/ 1094129 h 1537188"/>
              <a:gd name="connsiteX8" fmla="*/ 179109 w 2423329"/>
              <a:gd name="connsiteY8" fmla="*/ 1122409 h 1537188"/>
              <a:gd name="connsiteX9" fmla="*/ 150829 w 2423329"/>
              <a:gd name="connsiteY9" fmla="*/ 1188397 h 1537188"/>
              <a:gd name="connsiteX10" fmla="*/ 131975 w 2423329"/>
              <a:gd name="connsiteY10" fmla="*/ 1216677 h 1537188"/>
              <a:gd name="connsiteX11" fmla="*/ 150829 w 2423329"/>
              <a:gd name="connsiteY11" fmla="*/ 1386359 h 1537188"/>
              <a:gd name="connsiteX12" fmla="*/ 160255 w 2423329"/>
              <a:gd name="connsiteY12" fmla="*/ 1442920 h 1537188"/>
              <a:gd name="connsiteX13" fmla="*/ 197963 w 2423329"/>
              <a:gd name="connsiteY13" fmla="*/ 1527762 h 1537188"/>
              <a:gd name="connsiteX14" fmla="*/ 226243 w 2423329"/>
              <a:gd name="connsiteY14" fmla="*/ 1537188 h 1537188"/>
              <a:gd name="connsiteX15" fmla="*/ 348791 w 2423329"/>
              <a:gd name="connsiteY15" fmla="*/ 1527762 h 1537188"/>
              <a:gd name="connsiteX16" fmla="*/ 405352 w 2423329"/>
              <a:gd name="connsiteY16" fmla="*/ 1508908 h 1537188"/>
              <a:gd name="connsiteX17" fmla="*/ 461913 w 2423329"/>
              <a:gd name="connsiteY17" fmla="*/ 1490054 h 1537188"/>
              <a:gd name="connsiteX18" fmla="*/ 490193 w 2423329"/>
              <a:gd name="connsiteY18" fmla="*/ 1471201 h 1537188"/>
              <a:gd name="connsiteX19" fmla="*/ 575035 w 2423329"/>
              <a:gd name="connsiteY19" fmla="*/ 1461774 h 1537188"/>
              <a:gd name="connsiteX20" fmla="*/ 678730 w 2423329"/>
              <a:gd name="connsiteY20" fmla="*/ 1433494 h 1537188"/>
              <a:gd name="connsiteX21" fmla="*/ 735290 w 2423329"/>
              <a:gd name="connsiteY21" fmla="*/ 1414640 h 1537188"/>
              <a:gd name="connsiteX22" fmla="*/ 791851 w 2423329"/>
              <a:gd name="connsiteY22" fmla="*/ 1405213 h 1537188"/>
              <a:gd name="connsiteX23" fmla="*/ 914400 w 2423329"/>
              <a:gd name="connsiteY23" fmla="*/ 1386359 h 1537188"/>
              <a:gd name="connsiteX24" fmla="*/ 999241 w 2423329"/>
              <a:gd name="connsiteY24" fmla="*/ 1358079 h 1537188"/>
              <a:gd name="connsiteX25" fmla="*/ 1112363 w 2423329"/>
              <a:gd name="connsiteY25" fmla="*/ 1339225 h 1537188"/>
              <a:gd name="connsiteX26" fmla="*/ 1338606 w 2423329"/>
              <a:gd name="connsiteY26" fmla="*/ 1348652 h 1537188"/>
              <a:gd name="connsiteX27" fmla="*/ 1366886 w 2423329"/>
              <a:gd name="connsiteY27" fmla="*/ 1358079 h 1537188"/>
              <a:gd name="connsiteX28" fmla="*/ 1404593 w 2423329"/>
              <a:gd name="connsiteY28" fmla="*/ 1386359 h 1537188"/>
              <a:gd name="connsiteX29" fmla="*/ 1432874 w 2423329"/>
              <a:gd name="connsiteY29" fmla="*/ 1395786 h 1537188"/>
              <a:gd name="connsiteX30" fmla="*/ 1480008 w 2423329"/>
              <a:gd name="connsiteY30" fmla="*/ 1414640 h 1537188"/>
              <a:gd name="connsiteX31" fmla="*/ 1536569 w 2423329"/>
              <a:gd name="connsiteY31" fmla="*/ 1433494 h 1537188"/>
              <a:gd name="connsiteX32" fmla="*/ 1687398 w 2423329"/>
              <a:gd name="connsiteY32" fmla="*/ 1424067 h 1537188"/>
              <a:gd name="connsiteX33" fmla="*/ 1791092 w 2423329"/>
              <a:gd name="connsiteY33" fmla="*/ 1405213 h 1537188"/>
              <a:gd name="connsiteX34" fmla="*/ 1828800 w 2423329"/>
              <a:gd name="connsiteY34" fmla="*/ 1395786 h 1537188"/>
              <a:gd name="connsiteX35" fmla="*/ 1885360 w 2423329"/>
              <a:gd name="connsiteY35" fmla="*/ 1376933 h 1537188"/>
              <a:gd name="connsiteX36" fmla="*/ 1913641 w 2423329"/>
              <a:gd name="connsiteY36" fmla="*/ 1358079 h 1537188"/>
              <a:gd name="connsiteX37" fmla="*/ 1941921 w 2423329"/>
              <a:gd name="connsiteY37" fmla="*/ 1348652 h 1537188"/>
              <a:gd name="connsiteX38" fmla="*/ 1989055 w 2423329"/>
              <a:gd name="connsiteY38" fmla="*/ 1329799 h 1537188"/>
              <a:gd name="connsiteX39" fmla="*/ 2073897 w 2423329"/>
              <a:gd name="connsiteY39" fmla="*/ 1301518 h 1537188"/>
              <a:gd name="connsiteX40" fmla="*/ 2130457 w 2423329"/>
              <a:gd name="connsiteY40" fmla="*/ 1263811 h 1537188"/>
              <a:gd name="connsiteX41" fmla="*/ 2158738 w 2423329"/>
              <a:gd name="connsiteY41" fmla="*/ 1254384 h 1537188"/>
              <a:gd name="connsiteX42" fmla="*/ 2215299 w 2423329"/>
              <a:gd name="connsiteY42" fmla="*/ 1207250 h 1537188"/>
              <a:gd name="connsiteX43" fmla="*/ 2234152 w 2423329"/>
              <a:gd name="connsiteY43" fmla="*/ 1178970 h 1537188"/>
              <a:gd name="connsiteX44" fmla="*/ 2262433 w 2423329"/>
              <a:gd name="connsiteY44" fmla="*/ 1169543 h 1537188"/>
              <a:gd name="connsiteX45" fmla="*/ 2309567 w 2423329"/>
              <a:gd name="connsiteY45" fmla="*/ 1131836 h 1537188"/>
              <a:gd name="connsiteX46" fmla="*/ 2347274 w 2423329"/>
              <a:gd name="connsiteY46" fmla="*/ 1065848 h 1537188"/>
              <a:gd name="connsiteX47" fmla="*/ 2366128 w 2423329"/>
              <a:gd name="connsiteY47" fmla="*/ 1037568 h 1537188"/>
              <a:gd name="connsiteX48" fmla="*/ 2384981 w 2423329"/>
              <a:gd name="connsiteY48" fmla="*/ 999861 h 1537188"/>
              <a:gd name="connsiteX49" fmla="*/ 2394408 w 2423329"/>
              <a:gd name="connsiteY49" fmla="*/ 971580 h 1537188"/>
              <a:gd name="connsiteX50" fmla="*/ 2413262 w 2423329"/>
              <a:gd name="connsiteY50" fmla="*/ 943300 h 1537188"/>
              <a:gd name="connsiteX51" fmla="*/ 1989055 w 2423329"/>
              <a:gd name="connsiteY51" fmla="*/ 1084702 h 1537188"/>
              <a:gd name="connsiteX52" fmla="*/ 2422688 w 2423329"/>
              <a:gd name="connsiteY52" fmla="*/ 764190 h 1537188"/>
              <a:gd name="connsiteX53" fmla="*/ 2092751 w 2423329"/>
              <a:gd name="connsiteY53" fmla="*/ 952727 h 1537188"/>
              <a:gd name="connsiteX54" fmla="*/ 2337847 w 2423329"/>
              <a:gd name="connsiteY54" fmla="*/ 707630 h 1537188"/>
              <a:gd name="connsiteX55" fmla="*/ 2243579 w 2423329"/>
              <a:gd name="connsiteY55" fmla="*/ 622788 h 1537188"/>
              <a:gd name="connsiteX56" fmla="*/ 2102177 w 2423329"/>
              <a:gd name="connsiteY56" fmla="*/ 594508 h 1537188"/>
              <a:gd name="connsiteX57" fmla="*/ 2092750 w 2423329"/>
              <a:gd name="connsiteY57" fmla="*/ 566228 h 1537188"/>
              <a:gd name="connsiteX58" fmla="*/ 2045616 w 2423329"/>
              <a:gd name="connsiteY58" fmla="*/ 509667 h 1537188"/>
              <a:gd name="connsiteX59" fmla="*/ 2026763 w 2423329"/>
              <a:gd name="connsiteY59" fmla="*/ 481386 h 1537188"/>
              <a:gd name="connsiteX60" fmla="*/ 2017336 w 2423329"/>
              <a:gd name="connsiteY60" fmla="*/ 226863 h 1537188"/>
              <a:gd name="connsiteX61" fmla="*/ 1998482 w 2423329"/>
              <a:gd name="connsiteY61" fmla="*/ 198582 h 1537188"/>
              <a:gd name="connsiteX62" fmla="*/ 1989055 w 2423329"/>
              <a:gd name="connsiteY62" fmla="*/ 170302 h 1537188"/>
              <a:gd name="connsiteX63" fmla="*/ 1941921 w 2423329"/>
              <a:gd name="connsiteY63" fmla="*/ 113741 h 1537188"/>
              <a:gd name="connsiteX64" fmla="*/ 1904214 w 2423329"/>
              <a:gd name="connsiteY64" fmla="*/ 104314 h 1537188"/>
              <a:gd name="connsiteX65" fmla="*/ 1875934 w 2423329"/>
              <a:gd name="connsiteY65" fmla="*/ 94887 h 1537188"/>
              <a:gd name="connsiteX66" fmla="*/ 1809946 w 2423329"/>
              <a:gd name="connsiteY66" fmla="*/ 57180 h 1537188"/>
              <a:gd name="connsiteX67" fmla="*/ 1762812 w 2423329"/>
              <a:gd name="connsiteY67" fmla="*/ 47753 h 1537188"/>
              <a:gd name="connsiteX68" fmla="*/ 1659117 w 2423329"/>
              <a:gd name="connsiteY68" fmla="*/ 28900 h 1537188"/>
              <a:gd name="connsiteX69" fmla="*/ 1611983 w 2423329"/>
              <a:gd name="connsiteY69" fmla="*/ 10046 h 1537188"/>
              <a:gd name="connsiteX70" fmla="*/ 1404593 w 2423329"/>
              <a:gd name="connsiteY70" fmla="*/ 10046 h 1537188"/>
              <a:gd name="connsiteX71" fmla="*/ 1366886 w 2423329"/>
              <a:gd name="connsiteY71" fmla="*/ 19473 h 1537188"/>
              <a:gd name="connsiteX72" fmla="*/ 1282045 w 2423329"/>
              <a:gd name="connsiteY72" fmla="*/ 28900 h 1537188"/>
              <a:gd name="connsiteX73" fmla="*/ 1225484 w 2423329"/>
              <a:gd name="connsiteY73" fmla="*/ 47753 h 1537188"/>
              <a:gd name="connsiteX74" fmla="*/ 1197204 w 2423329"/>
              <a:gd name="connsiteY74" fmla="*/ 57180 h 1537188"/>
              <a:gd name="connsiteX75" fmla="*/ 1131216 w 2423329"/>
              <a:gd name="connsiteY75" fmla="*/ 85461 h 1537188"/>
              <a:gd name="connsiteX76" fmla="*/ 1046375 w 2423329"/>
              <a:gd name="connsiteY76" fmla="*/ 94887 h 1537188"/>
              <a:gd name="connsiteX77" fmla="*/ 989814 w 2423329"/>
              <a:gd name="connsiteY77" fmla="*/ 113741 h 1537188"/>
              <a:gd name="connsiteX78" fmla="*/ 895546 w 2423329"/>
              <a:gd name="connsiteY78" fmla="*/ 132595 h 1537188"/>
              <a:gd name="connsiteX79" fmla="*/ 838985 w 2423329"/>
              <a:gd name="connsiteY79" fmla="*/ 151448 h 1537188"/>
              <a:gd name="connsiteX80" fmla="*/ 754144 w 2423329"/>
              <a:gd name="connsiteY80" fmla="*/ 170302 h 1537188"/>
              <a:gd name="connsiteX81" fmla="*/ 716437 w 2423329"/>
              <a:gd name="connsiteY81" fmla="*/ 179729 h 1537188"/>
              <a:gd name="connsiteX82" fmla="*/ 688156 w 2423329"/>
              <a:gd name="connsiteY82" fmla="*/ 189155 h 1537188"/>
              <a:gd name="connsiteX83" fmla="*/ 641022 w 2423329"/>
              <a:gd name="connsiteY83" fmla="*/ 198582 h 1537188"/>
              <a:gd name="connsiteX84" fmla="*/ 612742 w 2423329"/>
              <a:gd name="connsiteY84" fmla="*/ 208009 h 1537188"/>
              <a:gd name="connsiteX85" fmla="*/ 575035 w 2423329"/>
              <a:gd name="connsiteY85" fmla="*/ 217436 h 1537188"/>
              <a:gd name="connsiteX86" fmla="*/ 546754 w 2423329"/>
              <a:gd name="connsiteY86" fmla="*/ 226863 h 1537188"/>
              <a:gd name="connsiteX87" fmla="*/ 414779 w 2423329"/>
              <a:gd name="connsiteY87" fmla="*/ 264570 h 1537188"/>
              <a:gd name="connsiteX88" fmla="*/ 311084 w 2423329"/>
              <a:gd name="connsiteY88" fmla="*/ 292850 h 1537188"/>
              <a:gd name="connsiteX89" fmla="*/ 263950 w 2423329"/>
              <a:gd name="connsiteY89" fmla="*/ 311704 h 1537188"/>
              <a:gd name="connsiteX90" fmla="*/ 207389 w 2423329"/>
              <a:gd name="connsiteY90" fmla="*/ 330557 h 1537188"/>
              <a:gd name="connsiteX91" fmla="*/ 141402 w 2423329"/>
              <a:gd name="connsiteY91" fmla="*/ 358838 h 1537188"/>
              <a:gd name="connsiteX92" fmla="*/ 113121 w 2423329"/>
              <a:gd name="connsiteY92" fmla="*/ 387118 h 1537188"/>
              <a:gd name="connsiteX93" fmla="*/ 47134 w 2423329"/>
              <a:gd name="connsiteY93" fmla="*/ 424825 h 1537188"/>
              <a:gd name="connsiteX94" fmla="*/ 0 w 2423329"/>
              <a:gd name="connsiteY94" fmla="*/ 481386 h 1537188"/>
              <a:gd name="connsiteX95" fmla="*/ 18853 w 2423329"/>
              <a:gd name="connsiteY95" fmla="*/ 585081 h 1537188"/>
              <a:gd name="connsiteX96" fmla="*/ 56560 w 2423329"/>
              <a:gd name="connsiteY96" fmla="*/ 651069 h 1537188"/>
              <a:gd name="connsiteX97" fmla="*/ 75414 w 2423329"/>
              <a:gd name="connsiteY97" fmla="*/ 707630 h 1537188"/>
              <a:gd name="connsiteX98" fmla="*/ 94268 w 2423329"/>
              <a:gd name="connsiteY98" fmla="*/ 735910 h 1537188"/>
              <a:gd name="connsiteX99" fmla="*/ 47134 w 2423329"/>
              <a:gd name="connsiteY99" fmla="*/ 679349 h 1537188"/>
              <a:gd name="connsiteX0" fmla="*/ 47134 w 2423329"/>
              <a:gd name="connsiteY0" fmla="*/ 679349 h 1537188"/>
              <a:gd name="connsiteX1" fmla="*/ 47134 w 2423329"/>
              <a:gd name="connsiteY1" fmla="*/ 679349 h 1537188"/>
              <a:gd name="connsiteX2" fmla="*/ 141402 w 2423329"/>
              <a:gd name="connsiteY2" fmla="*/ 745337 h 1537188"/>
              <a:gd name="connsiteX3" fmla="*/ 169682 w 2423329"/>
              <a:gd name="connsiteY3" fmla="*/ 764190 h 1537188"/>
              <a:gd name="connsiteX4" fmla="*/ 197963 w 2423329"/>
              <a:gd name="connsiteY4" fmla="*/ 783044 h 1537188"/>
              <a:gd name="connsiteX5" fmla="*/ 216816 w 2423329"/>
              <a:gd name="connsiteY5" fmla="*/ 811324 h 1537188"/>
              <a:gd name="connsiteX6" fmla="*/ 216816 w 2423329"/>
              <a:gd name="connsiteY6" fmla="*/ 1065848 h 1537188"/>
              <a:gd name="connsiteX7" fmla="*/ 207389 w 2423329"/>
              <a:gd name="connsiteY7" fmla="*/ 1094129 h 1537188"/>
              <a:gd name="connsiteX8" fmla="*/ 179109 w 2423329"/>
              <a:gd name="connsiteY8" fmla="*/ 1122409 h 1537188"/>
              <a:gd name="connsiteX9" fmla="*/ 150829 w 2423329"/>
              <a:gd name="connsiteY9" fmla="*/ 1188397 h 1537188"/>
              <a:gd name="connsiteX10" fmla="*/ 131975 w 2423329"/>
              <a:gd name="connsiteY10" fmla="*/ 1216677 h 1537188"/>
              <a:gd name="connsiteX11" fmla="*/ 150829 w 2423329"/>
              <a:gd name="connsiteY11" fmla="*/ 1386359 h 1537188"/>
              <a:gd name="connsiteX12" fmla="*/ 160255 w 2423329"/>
              <a:gd name="connsiteY12" fmla="*/ 1442920 h 1537188"/>
              <a:gd name="connsiteX13" fmla="*/ 197963 w 2423329"/>
              <a:gd name="connsiteY13" fmla="*/ 1527762 h 1537188"/>
              <a:gd name="connsiteX14" fmla="*/ 226243 w 2423329"/>
              <a:gd name="connsiteY14" fmla="*/ 1537188 h 1537188"/>
              <a:gd name="connsiteX15" fmla="*/ 348791 w 2423329"/>
              <a:gd name="connsiteY15" fmla="*/ 1527762 h 1537188"/>
              <a:gd name="connsiteX16" fmla="*/ 405352 w 2423329"/>
              <a:gd name="connsiteY16" fmla="*/ 1508908 h 1537188"/>
              <a:gd name="connsiteX17" fmla="*/ 461913 w 2423329"/>
              <a:gd name="connsiteY17" fmla="*/ 1490054 h 1537188"/>
              <a:gd name="connsiteX18" fmla="*/ 490193 w 2423329"/>
              <a:gd name="connsiteY18" fmla="*/ 1471201 h 1537188"/>
              <a:gd name="connsiteX19" fmla="*/ 575035 w 2423329"/>
              <a:gd name="connsiteY19" fmla="*/ 1461774 h 1537188"/>
              <a:gd name="connsiteX20" fmla="*/ 678730 w 2423329"/>
              <a:gd name="connsiteY20" fmla="*/ 1433494 h 1537188"/>
              <a:gd name="connsiteX21" fmla="*/ 735290 w 2423329"/>
              <a:gd name="connsiteY21" fmla="*/ 1414640 h 1537188"/>
              <a:gd name="connsiteX22" fmla="*/ 791851 w 2423329"/>
              <a:gd name="connsiteY22" fmla="*/ 1405213 h 1537188"/>
              <a:gd name="connsiteX23" fmla="*/ 914400 w 2423329"/>
              <a:gd name="connsiteY23" fmla="*/ 1386359 h 1537188"/>
              <a:gd name="connsiteX24" fmla="*/ 999241 w 2423329"/>
              <a:gd name="connsiteY24" fmla="*/ 1358079 h 1537188"/>
              <a:gd name="connsiteX25" fmla="*/ 1112363 w 2423329"/>
              <a:gd name="connsiteY25" fmla="*/ 1339225 h 1537188"/>
              <a:gd name="connsiteX26" fmla="*/ 1338606 w 2423329"/>
              <a:gd name="connsiteY26" fmla="*/ 1348652 h 1537188"/>
              <a:gd name="connsiteX27" fmla="*/ 1366886 w 2423329"/>
              <a:gd name="connsiteY27" fmla="*/ 1358079 h 1537188"/>
              <a:gd name="connsiteX28" fmla="*/ 1404593 w 2423329"/>
              <a:gd name="connsiteY28" fmla="*/ 1386359 h 1537188"/>
              <a:gd name="connsiteX29" fmla="*/ 1432874 w 2423329"/>
              <a:gd name="connsiteY29" fmla="*/ 1395786 h 1537188"/>
              <a:gd name="connsiteX30" fmla="*/ 1480008 w 2423329"/>
              <a:gd name="connsiteY30" fmla="*/ 1414640 h 1537188"/>
              <a:gd name="connsiteX31" fmla="*/ 1536569 w 2423329"/>
              <a:gd name="connsiteY31" fmla="*/ 1433494 h 1537188"/>
              <a:gd name="connsiteX32" fmla="*/ 1687398 w 2423329"/>
              <a:gd name="connsiteY32" fmla="*/ 1424067 h 1537188"/>
              <a:gd name="connsiteX33" fmla="*/ 1791092 w 2423329"/>
              <a:gd name="connsiteY33" fmla="*/ 1405213 h 1537188"/>
              <a:gd name="connsiteX34" fmla="*/ 1828800 w 2423329"/>
              <a:gd name="connsiteY34" fmla="*/ 1395786 h 1537188"/>
              <a:gd name="connsiteX35" fmla="*/ 1885360 w 2423329"/>
              <a:gd name="connsiteY35" fmla="*/ 1376933 h 1537188"/>
              <a:gd name="connsiteX36" fmla="*/ 1913641 w 2423329"/>
              <a:gd name="connsiteY36" fmla="*/ 1358079 h 1537188"/>
              <a:gd name="connsiteX37" fmla="*/ 1941921 w 2423329"/>
              <a:gd name="connsiteY37" fmla="*/ 1348652 h 1537188"/>
              <a:gd name="connsiteX38" fmla="*/ 1989055 w 2423329"/>
              <a:gd name="connsiteY38" fmla="*/ 1329799 h 1537188"/>
              <a:gd name="connsiteX39" fmla="*/ 2073897 w 2423329"/>
              <a:gd name="connsiteY39" fmla="*/ 1301518 h 1537188"/>
              <a:gd name="connsiteX40" fmla="*/ 2130457 w 2423329"/>
              <a:gd name="connsiteY40" fmla="*/ 1263811 h 1537188"/>
              <a:gd name="connsiteX41" fmla="*/ 2158738 w 2423329"/>
              <a:gd name="connsiteY41" fmla="*/ 1254384 h 1537188"/>
              <a:gd name="connsiteX42" fmla="*/ 2215299 w 2423329"/>
              <a:gd name="connsiteY42" fmla="*/ 1207250 h 1537188"/>
              <a:gd name="connsiteX43" fmla="*/ 2234152 w 2423329"/>
              <a:gd name="connsiteY43" fmla="*/ 1178970 h 1537188"/>
              <a:gd name="connsiteX44" fmla="*/ 2262433 w 2423329"/>
              <a:gd name="connsiteY44" fmla="*/ 1169543 h 1537188"/>
              <a:gd name="connsiteX45" fmla="*/ 2309567 w 2423329"/>
              <a:gd name="connsiteY45" fmla="*/ 1131836 h 1537188"/>
              <a:gd name="connsiteX46" fmla="*/ 2347274 w 2423329"/>
              <a:gd name="connsiteY46" fmla="*/ 1065848 h 1537188"/>
              <a:gd name="connsiteX47" fmla="*/ 2366128 w 2423329"/>
              <a:gd name="connsiteY47" fmla="*/ 1037568 h 1537188"/>
              <a:gd name="connsiteX48" fmla="*/ 2384981 w 2423329"/>
              <a:gd name="connsiteY48" fmla="*/ 999861 h 1537188"/>
              <a:gd name="connsiteX49" fmla="*/ 1904214 w 2423329"/>
              <a:gd name="connsiteY49" fmla="*/ 1160116 h 1537188"/>
              <a:gd name="connsiteX50" fmla="*/ 2413262 w 2423329"/>
              <a:gd name="connsiteY50" fmla="*/ 943300 h 1537188"/>
              <a:gd name="connsiteX51" fmla="*/ 1989055 w 2423329"/>
              <a:gd name="connsiteY51" fmla="*/ 1084702 h 1537188"/>
              <a:gd name="connsiteX52" fmla="*/ 2422688 w 2423329"/>
              <a:gd name="connsiteY52" fmla="*/ 764190 h 1537188"/>
              <a:gd name="connsiteX53" fmla="*/ 2092751 w 2423329"/>
              <a:gd name="connsiteY53" fmla="*/ 952727 h 1537188"/>
              <a:gd name="connsiteX54" fmla="*/ 2337847 w 2423329"/>
              <a:gd name="connsiteY54" fmla="*/ 707630 h 1537188"/>
              <a:gd name="connsiteX55" fmla="*/ 2243579 w 2423329"/>
              <a:gd name="connsiteY55" fmla="*/ 622788 h 1537188"/>
              <a:gd name="connsiteX56" fmla="*/ 2102177 w 2423329"/>
              <a:gd name="connsiteY56" fmla="*/ 594508 h 1537188"/>
              <a:gd name="connsiteX57" fmla="*/ 2092750 w 2423329"/>
              <a:gd name="connsiteY57" fmla="*/ 566228 h 1537188"/>
              <a:gd name="connsiteX58" fmla="*/ 2045616 w 2423329"/>
              <a:gd name="connsiteY58" fmla="*/ 509667 h 1537188"/>
              <a:gd name="connsiteX59" fmla="*/ 2026763 w 2423329"/>
              <a:gd name="connsiteY59" fmla="*/ 481386 h 1537188"/>
              <a:gd name="connsiteX60" fmla="*/ 2017336 w 2423329"/>
              <a:gd name="connsiteY60" fmla="*/ 226863 h 1537188"/>
              <a:gd name="connsiteX61" fmla="*/ 1998482 w 2423329"/>
              <a:gd name="connsiteY61" fmla="*/ 198582 h 1537188"/>
              <a:gd name="connsiteX62" fmla="*/ 1989055 w 2423329"/>
              <a:gd name="connsiteY62" fmla="*/ 170302 h 1537188"/>
              <a:gd name="connsiteX63" fmla="*/ 1941921 w 2423329"/>
              <a:gd name="connsiteY63" fmla="*/ 113741 h 1537188"/>
              <a:gd name="connsiteX64" fmla="*/ 1904214 w 2423329"/>
              <a:gd name="connsiteY64" fmla="*/ 104314 h 1537188"/>
              <a:gd name="connsiteX65" fmla="*/ 1875934 w 2423329"/>
              <a:gd name="connsiteY65" fmla="*/ 94887 h 1537188"/>
              <a:gd name="connsiteX66" fmla="*/ 1809946 w 2423329"/>
              <a:gd name="connsiteY66" fmla="*/ 57180 h 1537188"/>
              <a:gd name="connsiteX67" fmla="*/ 1762812 w 2423329"/>
              <a:gd name="connsiteY67" fmla="*/ 47753 h 1537188"/>
              <a:gd name="connsiteX68" fmla="*/ 1659117 w 2423329"/>
              <a:gd name="connsiteY68" fmla="*/ 28900 h 1537188"/>
              <a:gd name="connsiteX69" fmla="*/ 1611983 w 2423329"/>
              <a:gd name="connsiteY69" fmla="*/ 10046 h 1537188"/>
              <a:gd name="connsiteX70" fmla="*/ 1404593 w 2423329"/>
              <a:gd name="connsiteY70" fmla="*/ 10046 h 1537188"/>
              <a:gd name="connsiteX71" fmla="*/ 1366886 w 2423329"/>
              <a:gd name="connsiteY71" fmla="*/ 19473 h 1537188"/>
              <a:gd name="connsiteX72" fmla="*/ 1282045 w 2423329"/>
              <a:gd name="connsiteY72" fmla="*/ 28900 h 1537188"/>
              <a:gd name="connsiteX73" fmla="*/ 1225484 w 2423329"/>
              <a:gd name="connsiteY73" fmla="*/ 47753 h 1537188"/>
              <a:gd name="connsiteX74" fmla="*/ 1197204 w 2423329"/>
              <a:gd name="connsiteY74" fmla="*/ 57180 h 1537188"/>
              <a:gd name="connsiteX75" fmla="*/ 1131216 w 2423329"/>
              <a:gd name="connsiteY75" fmla="*/ 85461 h 1537188"/>
              <a:gd name="connsiteX76" fmla="*/ 1046375 w 2423329"/>
              <a:gd name="connsiteY76" fmla="*/ 94887 h 1537188"/>
              <a:gd name="connsiteX77" fmla="*/ 989814 w 2423329"/>
              <a:gd name="connsiteY77" fmla="*/ 113741 h 1537188"/>
              <a:gd name="connsiteX78" fmla="*/ 895546 w 2423329"/>
              <a:gd name="connsiteY78" fmla="*/ 132595 h 1537188"/>
              <a:gd name="connsiteX79" fmla="*/ 838985 w 2423329"/>
              <a:gd name="connsiteY79" fmla="*/ 151448 h 1537188"/>
              <a:gd name="connsiteX80" fmla="*/ 754144 w 2423329"/>
              <a:gd name="connsiteY80" fmla="*/ 170302 h 1537188"/>
              <a:gd name="connsiteX81" fmla="*/ 716437 w 2423329"/>
              <a:gd name="connsiteY81" fmla="*/ 179729 h 1537188"/>
              <a:gd name="connsiteX82" fmla="*/ 688156 w 2423329"/>
              <a:gd name="connsiteY82" fmla="*/ 189155 h 1537188"/>
              <a:gd name="connsiteX83" fmla="*/ 641022 w 2423329"/>
              <a:gd name="connsiteY83" fmla="*/ 198582 h 1537188"/>
              <a:gd name="connsiteX84" fmla="*/ 612742 w 2423329"/>
              <a:gd name="connsiteY84" fmla="*/ 208009 h 1537188"/>
              <a:gd name="connsiteX85" fmla="*/ 575035 w 2423329"/>
              <a:gd name="connsiteY85" fmla="*/ 217436 h 1537188"/>
              <a:gd name="connsiteX86" fmla="*/ 546754 w 2423329"/>
              <a:gd name="connsiteY86" fmla="*/ 226863 h 1537188"/>
              <a:gd name="connsiteX87" fmla="*/ 414779 w 2423329"/>
              <a:gd name="connsiteY87" fmla="*/ 264570 h 1537188"/>
              <a:gd name="connsiteX88" fmla="*/ 311084 w 2423329"/>
              <a:gd name="connsiteY88" fmla="*/ 292850 h 1537188"/>
              <a:gd name="connsiteX89" fmla="*/ 263950 w 2423329"/>
              <a:gd name="connsiteY89" fmla="*/ 311704 h 1537188"/>
              <a:gd name="connsiteX90" fmla="*/ 207389 w 2423329"/>
              <a:gd name="connsiteY90" fmla="*/ 330557 h 1537188"/>
              <a:gd name="connsiteX91" fmla="*/ 141402 w 2423329"/>
              <a:gd name="connsiteY91" fmla="*/ 358838 h 1537188"/>
              <a:gd name="connsiteX92" fmla="*/ 113121 w 2423329"/>
              <a:gd name="connsiteY92" fmla="*/ 387118 h 1537188"/>
              <a:gd name="connsiteX93" fmla="*/ 47134 w 2423329"/>
              <a:gd name="connsiteY93" fmla="*/ 424825 h 1537188"/>
              <a:gd name="connsiteX94" fmla="*/ 0 w 2423329"/>
              <a:gd name="connsiteY94" fmla="*/ 481386 h 1537188"/>
              <a:gd name="connsiteX95" fmla="*/ 18853 w 2423329"/>
              <a:gd name="connsiteY95" fmla="*/ 585081 h 1537188"/>
              <a:gd name="connsiteX96" fmla="*/ 56560 w 2423329"/>
              <a:gd name="connsiteY96" fmla="*/ 651069 h 1537188"/>
              <a:gd name="connsiteX97" fmla="*/ 75414 w 2423329"/>
              <a:gd name="connsiteY97" fmla="*/ 707630 h 1537188"/>
              <a:gd name="connsiteX98" fmla="*/ 94268 w 2423329"/>
              <a:gd name="connsiteY98" fmla="*/ 735910 h 1537188"/>
              <a:gd name="connsiteX99" fmla="*/ 47134 w 2423329"/>
              <a:gd name="connsiteY99" fmla="*/ 679349 h 1537188"/>
              <a:gd name="connsiteX0" fmla="*/ 47134 w 2423329"/>
              <a:gd name="connsiteY0" fmla="*/ 679349 h 1537188"/>
              <a:gd name="connsiteX1" fmla="*/ 47134 w 2423329"/>
              <a:gd name="connsiteY1" fmla="*/ 679349 h 1537188"/>
              <a:gd name="connsiteX2" fmla="*/ 141402 w 2423329"/>
              <a:gd name="connsiteY2" fmla="*/ 745337 h 1537188"/>
              <a:gd name="connsiteX3" fmla="*/ 169682 w 2423329"/>
              <a:gd name="connsiteY3" fmla="*/ 764190 h 1537188"/>
              <a:gd name="connsiteX4" fmla="*/ 197963 w 2423329"/>
              <a:gd name="connsiteY4" fmla="*/ 783044 h 1537188"/>
              <a:gd name="connsiteX5" fmla="*/ 216816 w 2423329"/>
              <a:gd name="connsiteY5" fmla="*/ 811324 h 1537188"/>
              <a:gd name="connsiteX6" fmla="*/ 216816 w 2423329"/>
              <a:gd name="connsiteY6" fmla="*/ 1065848 h 1537188"/>
              <a:gd name="connsiteX7" fmla="*/ 207389 w 2423329"/>
              <a:gd name="connsiteY7" fmla="*/ 1094129 h 1537188"/>
              <a:gd name="connsiteX8" fmla="*/ 179109 w 2423329"/>
              <a:gd name="connsiteY8" fmla="*/ 1122409 h 1537188"/>
              <a:gd name="connsiteX9" fmla="*/ 150829 w 2423329"/>
              <a:gd name="connsiteY9" fmla="*/ 1188397 h 1537188"/>
              <a:gd name="connsiteX10" fmla="*/ 131975 w 2423329"/>
              <a:gd name="connsiteY10" fmla="*/ 1216677 h 1537188"/>
              <a:gd name="connsiteX11" fmla="*/ 150829 w 2423329"/>
              <a:gd name="connsiteY11" fmla="*/ 1386359 h 1537188"/>
              <a:gd name="connsiteX12" fmla="*/ 160255 w 2423329"/>
              <a:gd name="connsiteY12" fmla="*/ 1442920 h 1537188"/>
              <a:gd name="connsiteX13" fmla="*/ 197963 w 2423329"/>
              <a:gd name="connsiteY13" fmla="*/ 1527762 h 1537188"/>
              <a:gd name="connsiteX14" fmla="*/ 226243 w 2423329"/>
              <a:gd name="connsiteY14" fmla="*/ 1537188 h 1537188"/>
              <a:gd name="connsiteX15" fmla="*/ 348791 w 2423329"/>
              <a:gd name="connsiteY15" fmla="*/ 1527762 h 1537188"/>
              <a:gd name="connsiteX16" fmla="*/ 405352 w 2423329"/>
              <a:gd name="connsiteY16" fmla="*/ 1508908 h 1537188"/>
              <a:gd name="connsiteX17" fmla="*/ 461913 w 2423329"/>
              <a:gd name="connsiteY17" fmla="*/ 1490054 h 1537188"/>
              <a:gd name="connsiteX18" fmla="*/ 490193 w 2423329"/>
              <a:gd name="connsiteY18" fmla="*/ 1471201 h 1537188"/>
              <a:gd name="connsiteX19" fmla="*/ 575035 w 2423329"/>
              <a:gd name="connsiteY19" fmla="*/ 1461774 h 1537188"/>
              <a:gd name="connsiteX20" fmla="*/ 678730 w 2423329"/>
              <a:gd name="connsiteY20" fmla="*/ 1433494 h 1537188"/>
              <a:gd name="connsiteX21" fmla="*/ 735290 w 2423329"/>
              <a:gd name="connsiteY21" fmla="*/ 1414640 h 1537188"/>
              <a:gd name="connsiteX22" fmla="*/ 791851 w 2423329"/>
              <a:gd name="connsiteY22" fmla="*/ 1405213 h 1537188"/>
              <a:gd name="connsiteX23" fmla="*/ 914400 w 2423329"/>
              <a:gd name="connsiteY23" fmla="*/ 1386359 h 1537188"/>
              <a:gd name="connsiteX24" fmla="*/ 999241 w 2423329"/>
              <a:gd name="connsiteY24" fmla="*/ 1358079 h 1537188"/>
              <a:gd name="connsiteX25" fmla="*/ 1112363 w 2423329"/>
              <a:gd name="connsiteY25" fmla="*/ 1339225 h 1537188"/>
              <a:gd name="connsiteX26" fmla="*/ 1338606 w 2423329"/>
              <a:gd name="connsiteY26" fmla="*/ 1348652 h 1537188"/>
              <a:gd name="connsiteX27" fmla="*/ 1366886 w 2423329"/>
              <a:gd name="connsiteY27" fmla="*/ 1358079 h 1537188"/>
              <a:gd name="connsiteX28" fmla="*/ 1404593 w 2423329"/>
              <a:gd name="connsiteY28" fmla="*/ 1386359 h 1537188"/>
              <a:gd name="connsiteX29" fmla="*/ 1432874 w 2423329"/>
              <a:gd name="connsiteY29" fmla="*/ 1395786 h 1537188"/>
              <a:gd name="connsiteX30" fmla="*/ 1480008 w 2423329"/>
              <a:gd name="connsiteY30" fmla="*/ 1414640 h 1537188"/>
              <a:gd name="connsiteX31" fmla="*/ 1536569 w 2423329"/>
              <a:gd name="connsiteY31" fmla="*/ 1433494 h 1537188"/>
              <a:gd name="connsiteX32" fmla="*/ 1687398 w 2423329"/>
              <a:gd name="connsiteY32" fmla="*/ 1424067 h 1537188"/>
              <a:gd name="connsiteX33" fmla="*/ 1791092 w 2423329"/>
              <a:gd name="connsiteY33" fmla="*/ 1405213 h 1537188"/>
              <a:gd name="connsiteX34" fmla="*/ 1828800 w 2423329"/>
              <a:gd name="connsiteY34" fmla="*/ 1395786 h 1537188"/>
              <a:gd name="connsiteX35" fmla="*/ 1885360 w 2423329"/>
              <a:gd name="connsiteY35" fmla="*/ 1376933 h 1537188"/>
              <a:gd name="connsiteX36" fmla="*/ 1913641 w 2423329"/>
              <a:gd name="connsiteY36" fmla="*/ 1358079 h 1537188"/>
              <a:gd name="connsiteX37" fmla="*/ 1941921 w 2423329"/>
              <a:gd name="connsiteY37" fmla="*/ 1348652 h 1537188"/>
              <a:gd name="connsiteX38" fmla="*/ 1989055 w 2423329"/>
              <a:gd name="connsiteY38" fmla="*/ 1329799 h 1537188"/>
              <a:gd name="connsiteX39" fmla="*/ 2073897 w 2423329"/>
              <a:gd name="connsiteY39" fmla="*/ 1301518 h 1537188"/>
              <a:gd name="connsiteX40" fmla="*/ 2130457 w 2423329"/>
              <a:gd name="connsiteY40" fmla="*/ 1263811 h 1537188"/>
              <a:gd name="connsiteX41" fmla="*/ 2158738 w 2423329"/>
              <a:gd name="connsiteY41" fmla="*/ 1254384 h 1537188"/>
              <a:gd name="connsiteX42" fmla="*/ 2215299 w 2423329"/>
              <a:gd name="connsiteY42" fmla="*/ 1207250 h 1537188"/>
              <a:gd name="connsiteX43" fmla="*/ 2234152 w 2423329"/>
              <a:gd name="connsiteY43" fmla="*/ 1178970 h 1537188"/>
              <a:gd name="connsiteX44" fmla="*/ 2262433 w 2423329"/>
              <a:gd name="connsiteY44" fmla="*/ 1169543 h 1537188"/>
              <a:gd name="connsiteX45" fmla="*/ 2309567 w 2423329"/>
              <a:gd name="connsiteY45" fmla="*/ 1131836 h 1537188"/>
              <a:gd name="connsiteX46" fmla="*/ 2347274 w 2423329"/>
              <a:gd name="connsiteY46" fmla="*/ 1065848 h 1537188"/>
              <a:gd name="connsiteX47" fmla="*/ 2366128 w 2423329"/>
              <a:gd name="connsiteY47" fmla="*/ 1037568 h 1537188"/>
              <a:gd name="connsiteX48" fmla="*/ 2384981 w 2423329"/>
              <a:gd name="connsiteY48" fmla="*/ 999861 h 1537188"/>
              <a:gd name="connsiteX49" fmla="*/ 1904214 w 2423329"/>
              <a:gd name="connsiteY49" fmla="*/ 1160116 h 1537188"/>
              <a:gd name="connsiteX50" fmla="*/ 1989055 w 2423329"/>
              <a:gd name="connsiteY50" fmla="*/ 1084702 h 1537188"/>
              <a:gd name="connsiteX51" fmla="*/ 2422688 w 2423329"/>
              <a:gd name="connsiteY51" fmla="*/ 764190 h 1537188"/>
              <a:gd name="connsiteX52" fmla="*/ 2092751 w 2423329"/>
              <a:gd name="connsiteY52" fmla="*/ 952727 h 1537188"/>
              <a:gd name="connsiteX53" fmla="*/ 2337847 w 2423329"/>
              <a:gd name="connsiteY53" fmla="*/ 707630 h 1537188"/>
              <a:gd name="connsiteX54" fmla="*/ 2243579 w 2423329"/>
              <a:gd name="connsiteY54" fmla="*/ 622788 h 1537188"/>
              <a:gd name="connsiteX55" fmla="*/ 2102177 w 2423329"/>
              <a:gd name="connsiteY55" fmla="*/ 594508 h 1537188"/>
              <a:gd name="connsiteX56" fmla="*/ 2092750 w 2423329"/>
              <a:gd name="connsiteY56" fmla="*/ 566228 h 1537188"/>
              <a:gd name="connsiteX57" fmla="*/ 2045616 w 2423329"/>
              <a:gd name="connsiteY57" fmla="*/ 509667 h 1537188"/>
              <a:gd name="connsiteX58" fmla="*/ 2026763 w 2423329"/>
              <a:gd name="connsiteY58" fmla="*/ 481386 h 1537188"/>
              <a:gd name="connsiteX59" fmla="*/ 2017336 w 2423329"/>
              <a:gd name="connsiteY59" fmla="*/ 226863 h 1537188"/>
              <a:gd name="connsiteX60" fmla="*/ 1998482 w 2423329"/>
              <a:gd name="connsiteY60" fmla="*/ 198582 h 1537188"/>
              <a:gd name="connsiteX61" fmla="*/ 1989055 w 2423329"/>
              <a:gd name="connsiteY61" fmla="*/ 170302 h 1537188"/>
              <a:gd name="connsiteX62" fmla="*/ 1941921 w 2423329"/>
              <a:gd name="connsiteY62" fmla="*/ 113741 h 1537188"/>
              <a:gd name="connsiteX63" fmla="*/ 1904214 w 2423329"/>
              <a:gd name="connsiteY63" fmla="*/ 104314 h 1537188"/>
              <a:gd name="connsiteX64" fmla="*/ 1875934 w 2423329"/>
              <a:gd name="connsiteY64" fmla="*/ 94887 h 1537188"/>
              <a:gd name="connsiteX65" fmla="*/ 1809946 w 2423329"/>
              <a:gd name="connsiteY65" fmla="*/ 57180 h 1537188"/>
              <a:gd name="connsiteX66" fmla="*/ 1762812 w 2423329"/>
              <a:gd name="connsiteY66" fmla="*/ 47753 h 1537188"/>
              <a:gd name="connsiteX67" fmla="*/ 1659117 w 2423329"/>
              <a:gd name="connsiteY67" fmla="*/ 28900 h 1537188"/>
              <a:gd name="connsiteX68" fmla="*/ 1611983 w 2423329"/>
              <a:gd name="connsiteY68" fmla="*/ 10046 h 1537188"/>
              <a:gd name="connsiteX69" fmla="*/ 1404593 w 2423329"/>
              <a:gd name="connsiteY69" fmla="*/ 10046 h 1537188"/>
              <a:gd name="connsiteX70" fmla="*/ 1366886 w 2423329"/>
              <a:gd name="connsiteY70" fmla="*/ 19473 h 1537188"/>
              <a:gd name="connsiteX71" fmla="*/ 1282045 w 2423329"/>
              <a:gd name="connsiteY71" fmla="*/ 28900 h 1537188"/>
              <a:gd name="connsiteX72" fmla="*/ 1225484 w 2423329"/>
              <a:gd name="connsiteY72" fmla="*/ 47753 h 1537188"/>
              <a:gd name="connsiteX73" fmla="*/ 1197204 w 2423329"/>
              <a:gd name="connsiteY73" fmla="*/ 57180 h 1537188"/>
              <a:gd name="connsiteX74" fmla="*/ 1131216 w 2423329"/>
              <a:gd name="connsiteY74" fmla="*/ 85461 h 1537188"/>
              <a:gd name="connsiteX75" fmla="*/ 1046375 w 2423329"/>
              <a:gd name="connsiteY75" fmla="*/ 94887 h 1537188"/>
              <a:gd name="connsiteX76" fmla="*/ 989814 w 2423329"/>
              <a:gd name="connsiteY76" fmla="*/ 113741 h 1537188"/>
              <a:gd name="connsiteX77" fmla="*/ 895546 w 2423329"/>
              <a:gd name="connsiteY77" fmla="*/ 132595 h 1537188"/>
              <a:gd name="connsiteX78" fmla="*/ 838985 w 2423329"/>
              <a:gd name="connsiteY78" fmla="*/ 151448 h 1537188"/>
              <a:gd name="connsiteX79" fmla="*/ 754144 w 2423329"/>
              <a:gd name="connsiteY79" fmla="*/ 170302 h 1537188"/>
              <a:gd name="connsiteX80" fmla="*/ 716437 w 2423329"/>
              <a:gd name="connsiteY80" fmla="*/ 179729 h 1537188"/>
              <a:gd name="connsiteX81" fmla="*/ 688156 w 2423329"/>
              <a:gd name="connsiteY81" fmla="*/ 189155 h 1537188"/>
              <a:gd name="connsiteX82" fmla="*/ 641022 w 2423329"/>
              <a:gd name="connsiteY82" fmla="*/ 198582 h 1537188"/>
              <a:gd name="connsiteX83" fmla="*/ 612742 w 2423329"/>
              <a:gd name="connsiteY83" fmla="*/ 208009 h 1537188"/>
              <a:gd name="connsiteX84" fmla="*/ 575035 w 2423329"/>
              <a:gd name="connsiteY84" fmla="*/ 217436 h 1537188"/>
              <a:gd name="connsiteX85" fmla="*/ 546754 w 2423329"/>
              <a:gd name="connsiteY85" fmla="*/ 226863 h 1537188"/>
              <a:gd name="connsiteX86" fmla="*/ 414779 w 2423329"/>
              <a:gd name="connsiteY86" fmla="*/ 264570 h 1537188"/>
              <a:gd name="connsiteX87" fmla="*/ 311084 w 2423329"/>
              <a:gd name="connsiteY87" fmla="*/ 292850 h 1537188"/>
              <a:gd name="connsiteX88" fmla="*/ 263950 w 2423329"/>
              <a:gd name="connsiteY88" fmla="*/ 311704 h 1537188"/>
              <a:gd name="connsiteX89" fmla="*/ 207389 w 2423329"/>
              <a:gd name="connsiteY89" fmla="*/ 330557 h 1537188"/>
              <a:gd name="connsiteX90" fmla="*/ 141402 w 2423329"/>
              <a:gd name="connsiteY90" fmla="*/ 358838 h 1537188"/>
              <a:gd name="connsiteX91" fmla="*/ 113121 w 2423329"/>
              <a:gd name="connsiteY91" fmla="*/ 387118 h 1537188"/>
              <a:gd name="connsiteX92" fmla="*/ 47134 w 2423329"/>
              <a:gd name="connsiteY92" fmla="*/ 424825 h 1537188"/>
              <a:gd name="connsiteX93" fmla="*/ 0 w 2423329"/>
              <a:gd name="connsiteY93" fmla="*/ 481386 h 1537188"/>
              <a:gd name="connsiteX94" fmla="*/ 18853 w 2423329"/>
              <a:gd name="connsiteY94" fmla="*/ 585081 h 1537188"/>
              <a:gd name="connsiteX95" fmla="*/ 56560 w 2423329"/>
              <a:gd name="connsiteY95" fmla="*/ 651069 h 1537188"/>
              <a:gd name="connsiteX96" fmla="*/ 75414 w 2423329"/>
              <a:gd name="connsiteY96" fmla="*/ 707630 h 1537188"/>
              <a:gd name="connsiteX97" fmla="*/ 94268 w 2423329"/>
              <a:gd name="connsiteY97" fmla="*/ 735910 h 1537188"/>
              <a:gd name="connsiteX98" fmla="*/ 47134 w 2423329"/>
              <a:gd name="connsiteY98" fmla="*/ 679349 h 1537188"/>
              <a:gd name="connsiteX0" fmla="*/ 47134 w 2424672"/>
              <a:gd name="connsiteY0" fmla="*/ 679349 h 1537188"/>
              <a:gd name="connsiteX1" fmla="*/ 47134 w 2424672"/>
              <a:gd name="connsiteY1" fmla="*/ 679349 h 1537188"/>
              <a:gd name="connsiteX2" fmla="*/ 141402 w 2424672"/>
              <a:gd name="connsiteY2" fmla="*/ 745337 h 1537188"/>
              <a:gd name="connsiteX3" fmla="*/ 169682 w 2424672"/>
              <a:gd name="connsiteY3" fmla="*/ 764190 h 1537188"/>
              <a:gd name="connsiteX4" fmla="*/ 197963 w 2424672"/>
              <a:gd name="connsiteY4" fmla="*/ 783044 h 1537188"/>
              <a:gd name="connsiteX5" fmla="*/ 216816 w 2424672"/>
              <a:gd name="connsiteY5" fmla="*/ 811324 h 1537188"/>
              <a:gd name="connsiteX6" fmla="*/ 216816 w 2424672"/>
              <a:gd name="connsiteY6" fmla="*/ 1065848 h 1537188"/>
              <a:gd name="connsiteX7" fmla="*/ 207389 w 2424672"/>
              <a:gd name="connsiteY7" fmla="*/ 1094129 h 1537188"/>
              <a:gd name="connsiteX8" fmla="*/ 179109 w 2424672"/>
              <a:gd name="connsiteY8" fmla="*/ 1122409 h 1537188"/>
              <a:gd name="connsiteX9" fmla="*/ 150829 w 2424672"/>
              <a:gd name="connsiteY9" fmla="*/ 1188397 h 1537188"/>
              <a:gd name="connsiteX10" fmla="*/ 131975 w 2424672"/>
              <a:gd name="connsiteY10" fmla="*/ 1216677 h 1537188"/>
              <a:gd name="connsiteX11" fmla="*/ 150829 w 2424672"/>
              <a:gd name="connsiteY11" fmla="*/ 1386359 h 1537188"/>
              <a:gd name="connsiteX12" fmla="*/ 160255 w 2424672"/>
              <a:gd name="connsiteY12" fmla="*/ 1442920 h 1537188"/>
              <a:gd name="connsiteX13" fmla="*/ 197963 w 2424672"/>
              <a:gd name="connsiteY13" fmla="*/ 1527762 h 1537188"/>
              <a:gd name="connsiteX14" fmla="*/ 226243 w 2424672"/>
              <a:gd name="connsiteY14" fmla="*/ 1537188 h 1537188"/>
              <a:gd name="connsiteX15" fmla="*/ 348791 w 2424672"/>
              <a:gd name="connsiteY15" fmla="*/ 1527762 h 1537188"/>
              <a:gd name="connsiteX16" fmla="*/ 405352 w 2424672"/>
              <a:gd name="connsiteY16" fmla="*/ 1508908 h 1537188"/>
              <a:gd name="connsiteX17" fmla="*/ 461913 w 2424672"/>
              <a:gd name="connsiteY17" fmla="*/ 1490054 h 1537188"/>
              <a:gd name="connsiteX18" fmla="*/ 490193 w 2424672"/>
              <a:gd name="connsiteY18" fmla="*/ 1471201 h 1537188"/>
              <a:gd name="connsiteX19" fmla="*/ 575035 w 2424672"/>
              <a:gd name="connsiteY19" fmla="*/ 1461774 h 1537188"/>
              <a:gd name="connsiteX20" fmla="*/ 678730 w 2424672"/>
              <a:gd name="connsiteY20" fmla="*/ 1433494 h 1537188"/>
              <a:gd name="connsiteX21" fmla="*/ 735290 w 2424672"/>
              <a:gd name="connsiteY21" fmla="*/ 1414640 h 1537188"/>
              <a:gd name="connsiteX22" fmla="*/ 791851 w 2424672"/>
              <a:gd name="connsiteY22" fmla="*/ 1405213 h 1537188"/>
              <a:gd name="connsiteX23" fmla="*/ 914400 w 2424672"/>
              <a:gd name="connsiteY23" fmla="*/ 1386359 h 1537188"/>
              <a:gd name="connsiteX24" fmla="*/ 999241 w 2424672"/>
              <a:gd name="connsiteY24" fmla="*/ 1358079 h 1537188"/>
              <a:gd name="connsiteX25" fmla="*/ 1112363 w 2424672"/>
              <a:gd name="connsiteY25" fmla="*/ 1339225 h 1537188"/>
              <a:gd name="connsiteX26" fmla="*/ 1338606 w 2424672"/>
              <a:gd name="connsiteY26" fmla="*/ 1348652 h 1537188"/>
              <a:gd name="connsiteX27" fmla="*/ 1366886 w 2424672"/>
              <a:gd name="connsiteY27" fmla="*/ 1358079 h 1537188"/>
              <a:gd name="connsiteX28" fmla="*/ 1404593 w 2424672"/>
              <a:gd name="connsiteY28" fmla="*/ 1386359 h 1537188"/>
              <a:gd name="connsiteX29" fmla="*/ 1432874 w 2424672"/>
              <a:gd name="connsiteY29" fmla="*/ 1395786 h 1537188"/>
              <a:gd name="connsiteX30" fmla="*/ 1480008 w 2424672"/>
              <a:gd name="connsiteY30" fmla="*/ 1414640 h 1537188"/>
              <a:gd name="connsiteX31" fmla="*/ 1536569 w 2424672"/>
              <a:gd name="connsiteY31" fmla="*/ 1433494 h 1537188"/>
              <a:gd name="connsiteX32" fmla="*/ 1687398 w 2424672"/>
              <a:gd name="connsiteY32" fmla="*/ 1424067 h 1537188"/>
              <a:gd name="connsiteX33" fmla="*/ 1791092 w 2424672"/>
              <a:gd name="connsiteY33" fmla="*/ 1405213 h 1537188"/>
              <a:gd name="connsiteX34" fmla="*/ 1828800 w 2424672"/>
              <a:gd name="connsiteY34" fmla="*/ 1395786 h 1537188"/>
              <a:gd name="connsiteX35" fmla="*/ 1885360 w 2424672"/>
              <a:gd name="connsiteY35" fmla="*/ 1376933 h 1537188"/>
              <a:gd name="connsiteX36" fmla="*/ 1913641 w 2424672"/>
              <a:gd name="connsiteY36" fmla="*/ 1358079 h 1537188"/>
              <a:gd name="connsiteX37" fmla="*/ 1941921 w 2424672"/>
              <a:gd name="connsiteY37" fmla="*/ 1348652 h 1537188"/>
              <a:gd name="connsiteX38" fmla="*/ 1989055 w 2424672"/>
              <a:gd name="connsiteY38" fmla="*/ 1329799 h 1537188"/>
              <a:gd name="connsiteX39" fmla="*/ 2073897 w 2424672"/>
              <a:gd name="connsiteY39" fmla="*/ 1301518 h 1537188"/>
              <a:gd name="connsiteX40" fmla="*/ 2130457 w 2424672"/>
              <a:gd name="connsiteY40" fmla="*/ 1263811 h 1537188"/>
              <a:gd name="connsiteX41" fmla="*/ 2158738 w 2424672"/>
              <a:gd name="connsiteY41" fmla="*/ 1254384 h 1537188"/>
              <a:gd name="connsiteX42" fmla="*/ 2215299 w 2424672"/>
              <a:gd name="connsiteY42" fmla="*/ 1207250 h 1537188"/>
              <a:gd name="connsiteX43" fmla="*/ 2234152 w 2424672"/>
              <a:gd name="connsiteY43" fmla="*/ 1178970 h 1537188"/>
              <a:gd name="connsiteX44" fmla="*/ 2262433 w 2424672"/>
              <a:gd name="connsiteY44" fmla="*/ 1169543 h 1537188"/>
              <a:gd name="connsiteX45" fmla="*/ 2309567 w 2424672"/>
              <a:gd name="connsiteY45" fmla="*/ 1131836 h 1537188"/>
              <a:gd name="connsiteX46" fmla="*/ 2347274 w 2424672"/>
              <a:gd name="connsiteY46" fmla="*/ 1065848 h 1537188"/>
              <a:gd name="connsiteX47" fmla="*/ 2366128 w 2424672"/>
              <a:gd name="connsiteY47" fmla="*/ 1037568 h 1537188"/>
              <a:gd name="connsiteX48" fmla="*/ 2384981 w 2424672"/>
              <a:gd name="connsiteY48" fmla="*/ 999861 h 1537188"/>
              <a:gd name="connsiteX49" fmla="*/ 1904214 w 2424672"/>
              <a:gd name="connsiteY49" fmla="*/ 1160116 h 1537188"/>
              <a:gd name="connsiteX50" fmla="*/ 2422688 w 2424672"/>
              <a:gd name="connsiteY50" fmla="*/ 764190 h 1537188"/>
              <a:gd name="connsiteX51" fmla="*/ 2092751 w 2424672"/>
              <a:gd name="connsiteY51" fmla="*/ 952727 h 1537188"/>
              <a:gd name="connsiteX52" fmla="*/ 2337847 w 2424672"/>
              <a:gd name="connsiteY52" fmla="*/ 707630 h 1537188"/>
              <a:gd name="connsiteX53" fmla="*/ 2243579 w 2424672"/>
              <a:gd name="connsiteY53" fmla="*/ 622788 h 1537188"/>
              <a:gd name="connsiteX54" fmla="*/ 2102177 w 2424672"/>
              <a:gd name="connsiteY54" fmla="*/ 594508 h 1537188"/>
              <a:gd name="connsiteX55" fmla="*/ 2092750 w 2424672"/>
              <a:gd name="connsiteY55" fmla="*/ 566228 h 1537188"/>
              <a:gd name="connsiteX56" fmla="*/ 2045616 w 2424672"/>
              <a:gd name="connsiteY56" fmla="*/ 509667 h 1537188"/>
              <a:gd name="connsiteX57" fmla="*/ 2026763 w 2424672"/>
              <a:gd name="connsiteY57" fmla="*/ 481386 h 1537188"/>
              <a:gd name="connsiteX58" fmla="*/ 2017336 w 2424672"/>
              <a:gd name="connsiteY58" fmla="*/ 226863 h 1537188"/>
              <a:gd name="connsiteX59" fmla="*/ 1998482 w 2424672"/>
              <a:gd name="connsiteY59" fmla="*/ 198582 h 1537188"/>
              <a:gd name="connsiteX60" fmla="*/ 1989055 w 2424672"/>
              <a:gd name="connsiteY60" fmla="*/ 170302 h 1537188"/>
              <a:gd name="connsiteX61" fmla="*/ 1941921 w 2424672"/>
              <a:gd name="connsiteY61" fmla="*/ 113741 h 1537188"/>
              <a:gd name="connsiteX62" fmla="*/ 1904214 w 2424672"/>
              <a:gd name="connsiteY62" fmla="*/ 104314 h 1537188"/>
              <a:gd name="connsiteX63" fmla="*/ 1875934 w 2424672"/>
              <a:gd name="connsiteY63" fmla="*/ 94887 h 1537188"/>
              <a:gd name="connsiteX64" fmla="*/ 1809946 w 2424672"/>
              <a:gd name="connsiteY64" fmla="*/ 57180 h 1537188"/>
              <a:gd name="connsiteX65" fmla="*/ 1762812 w 2424672"/>
              <a:gd name="connsiteY65" fmla="*/ 47753 h 1537188"/>
              <a:gd name="connsiteX66" fmla="*/ 1659117 w 2424672"/>
              <a:gd name="connsiteY66" fmla="*/ 28900 h 1537188"/>
              <a:gd name="connsiteX67" fmla="*/ 1611983 w 2424672"/>
              <a:gd name="connsiteY67" fmla="*/ 10046 h 1537188"/>
              <a:gd name="connsiteX68" fmla="*/ 1404593 w 2424672"/>
              <a:gd name="connsiteY68" fmla="*/ 10046 h 1537188"/>
              <a:gd name="connsiteX69" fmla="*/ 1366886 w 2424672"/>
              <a:gd name="connsiteY69" fmla="*/ 19473 h 1537188"/>
              <a:gd name="connsiteX70" fmla="*/ 1282045 w 2424672"/>
              <a:gd name="connsiteY70" fmla="*/ 28900 h 1537188"/>
              <a:gd name="connsiteX71" fmla="*/ 1225484 w 2424672"/>
              <a:gd name="connsiteY71" fmla="*/ 47753 h 1537188"/>
              <a:gd name="connsiteX72" fmla="*/ 1197204 w 2424672"/>
              <a:gd name="connsiteY72" fmla="*/ 57180 h 1537188"/>
              <a:gd name="connsiteX73" fmla="*/ 1131216 w 2424672"/>
              <a:gd name="connsiteY73" fmla="*/ 85461 h 1537188"/>
              <a:gd name="connsiteX74" fmla="*/ 1046375 w 2424672"/>
              <a:gd name="connsiteY74" fmla="*/ 94887 h 1537188"/>
              <a:gd name="connsiteX75" fmla="*/ 989814 w 2424672"/>
              <a:gd name="connsiteY75" fmla="*/ 113741 h 1537188"/>
              <a:gd name="connsiteX76" fmla="*/ 895546 w 2424672"/>
              <a:gd name="connsiteY76" fmla="*/ 132595 h 1537188"/>
              <a:gd name="connsiteX77" fmla="*/ 838985 w 2424672"/>
              <a:gd name="connsiteY77" fmla="*/ 151448 h 1537188"/>
              <a:gd name="connsiteX78" fmla="*/ 754144 w 2424672"/>
              <a:gd name="connsiteY78" fmla="*/ 170302 h 1537188"/>
              <a:gd name="connsiteX79" fmla="*/ 716437 w 2424672"/>
              <a:gd name="connsiteY79" fmla="*/ 179729 h 1537188"/>
              <a:gd name="connsiteX80" fmla="*/ 688156 w 2424672"/>
              <a:gd name="connsiteY80" fmla="*/ 189155 h 1537188"/>
              <a:gd name="connsiteX81" fmla="*/ 641022 w 2424672"/>
              <a:gd name="connsiteY81" fmla="*/ 198582 h 1537188"/>
              <a:gd name="connsiteX82" fmla="*/ 612742 w 2424672"/>
              <a:gd name="connsiteY82" fmla="*/ 208009 h 1537188"/>
              <a:gd name="connsiteX83" fmla="*/ 575035 w 2424672"/>
              <a:gd name="connsiteY83" fmla="*/ 217436 h 1537188"/>
              <a:gd name="connsiteX84" fmla="*/ 546754 w 2424672"/>
              <a:gd name="connsiteY84" fmla="*/ 226863 h 1537188"/>
              <a:gd name="connsiteX85" fmla="*/ 414779 w 2424672"/>
              <a:gd name="connsiteY85" fmla="*/ 264570 h 1537188"/>
              <a:gd name="connsiteX86" fmla="*/ 311084 w 2424672"/>
              <a:gd name="connsiteY86" fmla="*/ 292850 h 1537188"/>
              <a:gd name="connsiteX87" fmla="*/ 263950 w 2424672"/>
              <a:gd name="connsiteY87" fmla="*/ 311704 h 1537188"/>
              <a:gd name="connsiteX88" fmla="*/ 207389 w 2424672"/>
              <a:gd name="connsiteY88" fmla="*/ 330557 h 1537188"/>
              <a:gd name="connsiteX89" fmla="*/ 141402 w 2424672"/>
              <a:gd name="connsiteY89" fmla="*/ 358838 h 1537188"/>
              <a:gd name="connsiteX90" fmla="*/ 113121 w 2424672"/>
              <a:gd name="connsiteY90" fmla="*/ 387118 h 1537188"/>
              <a:gd name="connsiteX91" fmla="*/ 47134 w 2424672"/>
              <a:gd name="connsiteY91" fmla="*/ 424825 h 1537188"/>
              <a:gd name="connsiteX92" fmla="*/ 0 w 2424672"/>
              <a:gd name="connsiteY92" fmla="*/ 481386 h 1537188"/>
              <a:gd name="connsiteX93" fmla="*/ 18853 w 2424672"/>
              <a:gd name="connsiteY93" fmla="*/ 585081 h 1537188"/>
              <a:gd name="connsiteX94" fmla="*/ 56560 w 2424672"/>
              <a:gd name="connsiteY94" fmla="*/ 651069 h 1537188"/>
              <a:gd name="connsiteX95" fmla="*/ 75414 w 2424672"/>
              <a:gd name="connsiteY95" fmla="*/ 707630 h 1537188"/>
              <a:gd name="connsiteX96" fmla="*/ 94268 w 2424672"/>
              <a:gd name="connsiteY96" fmla="*/ 735910 h 1537188"/>
              <a:gd name="connsiteX97" fmla="*/ 47134 w 2424672"/>
              <a:gd name="connsiteY97" fmla="*/ 679349 h 1537188"/>
              <a:gd name="connsiteX0" fmla="*/ 47134 w 2438710"/>
              <a:gd name="connsiteY0" fmla="*/ 679349 h 1537188"/>
              <a:gd name="connsiteX1" fmla="*/ 47134 w 2438710"/>
              <a:gd name="connsiteY1" fmla="*/ 679349 h 1537188"/>
              <a:gd name="connsiteX2" fmla="*/ 141402 w 2438710"/>
              <a:gd name="connsiteY2" fmla="*/ 745337 h 1537188"/>
              <a:gd name="connsiteX3" fmla="*/ 169682 w 2438710"/>
              <a:gd name="connsiteY3" fmla="*/ 764190 h 1537188"/>
              <a:gd name="connsiteX4" fmla="*/ 197963 w 2438710"/>
              <a:gd name="connsiteY4" fmla="*/ 783044 h 1537188"/>
              <a:gd name="connsiteX5" fmla="*/ 216816 w 2438710"/>
              <a:gd name="connsiteY5" fmla="*/ 811324 h 1537188"/>
              <a:gd name="connsiteX6" fmla="*/ 216816 w 2438710"/>
              <a:gd name="connsiteY6" fmla="*/ 1065848 h 1537188"/>
              <a:gd name="connsiteX7" fmla="*/ 207389 w 2438710"/>
              <a:gd name="connsiteY7" fmla="*/ 1094129 h 1537188"/>
              <a:gd name="connsiteX8" fmla="*/ 179109 w 2438710"/>
              <a:gd name="connsiteY8" fmla="*/ 1122409 h 1537188"/>
              <a:gd name="connsiteX9" fmla="*/ 150829 w 2438710"/>
              <a:gd name="connsiteY9" fmla="*/ 1188397 h 1537188"/>
              <a:gd name="connsiteX10" fmla="*/ 131975 w 2438710"/>
              <a:gd name="connsiteY10" fmla="*/ 1216677 h 1537188"/>
              <a:gd name="connsiteX11" fmla="*/ 150829 w 2438710"/>
              <a:gd name="connsiteY11" fmla="*/ 1386359 h 1537188"/>
              <a:gd name="connsiteX12" fmla="*/ 160255 w 2438710"/>
              <a:gd name="connsiteY12" fmla="*/ 1442920 h 1537188"/>
              <a:gd name="connsiteX13" fmla="*/ 197963 w 2438710"/>
              <a:gd name="connsiteY13" fmla="*/ 1527762 h 1537188"/>
              <a:gd name="connsiteX14" fmla="*/ 226243 w 2438710"/>
              <a:gd name="connsiteY14" fmla="*/ 1537188 h 1537188"/>
              <a:gd name="connsiteX15" fmla="*/ 348791 w 2438710"/>
              <a:gd name="connsiteY15" fmla="*/ 1527762 h 1537188"/>
              <a:gd name="connsiteX16" fmla="*/ 405352 w 2438710"/>
              <a:gd name="connsiteY16" fmla="*/ 1508908 h 1537188"/>
              <a:gd name="connsiteX17" fmla="*/ 461913 w 2438710"/>
              <a:gd name="connsiteY17" fmla="*/ 1490054 h 1537188"/>
              <a:gd name="connsiteX18" fmla="*/ 490193 w 2438710"/>
              <a:gd name="connsiteY18" fmla="*/ 1471201 h 1537188"/>
              <a:gd name="connsiteX19" fmla="*/ 575035 w 2438710"/>
              <a:gd name="connsiteY19" fmla="*/ 1461774 h 1537188"/>
              <a:gd name="connsiteX20" fmla="*/ 678730 w 2438710"/>
              <a:gd name="connsiteY20" fmla="*/ 1433494 h 1537188"/>
              <a:gd name="connsiteX21" fmla="*/ 735290 w 2438710"/>
              <a:gd name="connsiteY21" fmla="*/ 1414640 h 1537188"/>
              <a:gd name="connsiteX22" fmla="*/ 791851 w 2438710"/>
              <a:gd name="connsiteY22" fmla="*/ 1405213 h 1537188"/>
              <a:gd name="connsiteX23" fmla="*/ 914400 w 2438710"/>
              <a:gd name="connsiteY23" fmla="*/ 1386359 h 1537188"/>
              <a:gd name="connsiteX24" fmla="*/ 999241 w 2438710"/>
              <a:gd name="connsiteY24" fmla="*/ 1358079 h 1537188"/>
              <a:gd name="connsiteX25" fmla="*/ 1112363 w 2438710"/>
              <a:gd name="connsiteY25" fmla="*/ 1339225 h 1537188"/>
              <a:gd name="connsiteX26" fmla="*/ 1338606 w 2438710"/>
              <a:gd name="connsiteY26" fmla="*/ 1348652 h 1537188"/>
              <a:gd name="connsiteX27" fmla="*/ 1366886 w 2438710"/>
              <a:gd name="connsiteY27" fmla="*/ 1358079 h 1537188"/>
              <a:gd name="connsiteX28" fmla="*/ 1404593 w 2438710"/>
              <a:gd name="connsiteY28" fmla="*/ 1386359 h 1537188"/>
              <a:gd name="connsiteX29" fmla="*/ 1432874 w 2438710"/>
              <a:gd name="connsiteY29" fmla="*/ 1395786 h 1537188"/>
              <a:gd name="connsiteX30" fmla="*/ 1480008 w 2438710"/>
              <a:gd name="connsiteY30" fmla="*/ 1414640 h 1537188"/>
              <a:gd name="connsiteX31" fmla="*/ 1536569 w 2438710"/>
              <a:gd name="connsiteY31" fmla="*/ 1433494 h 1537188"/>
              <a:gd name="connsiteX32" fmla="*/ 1687398 w 2438710"/>
              <a:gd name="connsiteY32" fmla="*/ 1424067 h 1537188"/>
              <a:gd name="connsiteX33" fmla="*/ 1791092 w 2438710"/>
              <a:gd name="connsiteY33" fmla="*/ 1405213 h 1537188"/>
              <a:gd name="connsiteX34" fmla="*/ 1828800 w 2438710"/>
              <a:gd name="connsiteY34" fmla="*/ 1395786 h 1537188"/>
              <a:gd name="connsiteX35" fmla="*/ 1885360 w 2438710"/>
              <a:gd name="connsiteY35" fmla="*/ 1376933 h 1537188"/>
              <a:gd name="connsiteX36" fmla="*/ 1913641 w 2438710"/>
              <a:gd name="connsiteY36" fmla="*/ 1358079 h 1537188"/>
              <a:gd name="connsiteX37" fmla="*/ 1941921 w 2438710"/>
              <a:gd name="connsiteY37" fmla="*/ 1348652 h 1537188"/>
              <a:gd name="connsiteX38" fmla="*/ 1989055 w 2438710"/>
              <a:gd name="connsiteY38" fmla="*/ 1329799 h 1537188"/>
              <a:gd name="connsiteX39" fmla="*/ 2073897 w 2438710"/>
              <a:gd name="connsiteY39" fmla="*/ 1301518 h 1537188"/>
              <a:gd name="connsiteX40" fmla="*/ 2130457 w 2438710"/>
              <a:gd name="connsiteY40" fmla="*/ 1263811 h 1537188"/>
              <a:gd name="connsiteX41" fmla="*/ 2158738 w 2438710"/>
              <a:gd name="connsiteY41" fmla="*/ 1254384 h 1537188"/>
              <a:gd name="connsiteX42" fmla="*/ 2215299 w 2438710"/>
              <a:gd name="connsiteY42" fmla="*/ 1207250 h 1537188"/>
              <a:gd name="connsiteX43" fmla="*/ 2234152 w 2438710"/>
              <a:gd name="connsiteY43" fmla="*/ 1178970 h 1537188"/>
              <a:gd name="connsiteX44" fmla="*/ 2262433 w 2438710"/>
              <a:gd name="connsiteY44" fmla="*/ 1169543 h 1537188"/>
              <a:gd name="connsiteX45" fmla="*/ 2309567 w 2438710"/>
              <a:gd name="connsiteY45" fmla="*/ 1131836 h 1537188"/>
              <a:gd name="connsiteX46" fmla="*/ 2347274 w 2438710"/>
              <a:gd name="connsiteY46" fmla="*/ 1065848 h 1537188"/>
              <a:gd name="connsiteX47" fmla="*/ 2366128 w 2438710"/>
              <a:gd name="connsiteY47" fmla="*/ 1037568 h 1537188"/>
              <a:gd name="connsiteX48" fmla="*/ 2384981 w 2438710"/>
              <a:gd name="connsiteY48" fmla="*/ 999861 h 1537188"/>
              <a:gd name="connsiteX49" fmla="*/ 2422688 w 2438710"/>
              <a:gd name="connsiteY49" fmla="*/ 764190 h 1537188"/>
              <a:gd name="connsiteX50" fmla="*/ 2092751 w 2438710"/>
              <a:gd name="connsiteY50" fmla="*/ 952727 h 1537188"/>
              <a:gd name="connsiteX51" fmla="*/ 2337847 w 2438710"/>
              <a:gd name="connsiteY51" fmla="*/ 707630 h 1537188"/>
              <a:gd name="connsiteX52" fmla="*/ 2243579 w 2438710"/>
              <a:gd name="connsiteY52" fmla="*/ 622788 h 1537188"/>
              <a:gd name="connsiteX53" fmla="*/ 2102177 w 2438710"/>
              <a:gd name="connsiteY53" fmla="*/ 594508 h 1537188"/>
              <a:gd name="connsiteX54" fmla="*/ 2092750 w 2438710"/>
              <a:gd name="connsiteY54" fmla="*/ 566228 h 1537188"/>
              <a:gd name="connsiteX55" fmla="*/ 2045616 w 2438710"/>
              <a:gd name="connsiteY55" fmla="*/ 509667 h 1537188"/>
              <a:gd name="connsiteX56" fmla="*/ 2026763 w 2438710"/>
              <a:gd name="connsiteY56" fmla="*/ 481386 h 1537188"/>
              <a:gd name="connsiteX57" fmla="*/ 2017336 w 2438710"/>
              <a:gd name="connsiteY57" fmla="*/ 226863 h 1537188"/>
              <a:gd name="connsiteX58" fmla="*/ 1998482 w 2438710"/>
              <a:gd name="connsiteY58" fmla="*/ 198582 h 1537188"/>
              <a:gd name="connsiteX59" fmla="*/ 1989055 w 2438710"/>
              <a:gd name="connsiteY59" fmla="*/ 170302 h 1537188"/>
              <a:gd name="connsiteX60" fmla="*/ 1941921 w 2438710"/>
              <a:gd name="connsiteY60" fmla="*/ 113741 h 1537188"/>
              <a:gd name="connsiteX61" fmla="*/ 1904214 w 2438710"/>
              <a:gd name="connsiteY61" fmla="*/ 104314 h 1537188"/>
              <a:gd name="connsiteX62" fmla="*/ 1875934 w 2438710"/>
              <a:gd name="connsiteY62" fmla="*/ 94887 h 1537188"/>
              <a:gd name="connsiteX63" fmla="*/ 1809946 w 2438710"/>
              <a:gd name="connsiteY63" fmla="*/ 57180 h 1537188"/>
              <a:gd name="connsiteX64" fmla="*/ 1762812 w 2438710"/>
              <a:gd name="connsiteY64" fmla="*/ 47753 h 1537188"/>
              <a:gd name="connsiteX65" fmla="*/ 1659117 w 2438710"/>
              <a:gd name="connsiteY65" fmla="*/ 28900 h 1537188"/>
              <a:gd name="connsiteX66" fmla="*/ 1611983 w 2438710"/>
              <a:gd name="connsiteY66" fmla="*/ 10046 h 1537188"/>
              <a:gd name="connsiteX67" fmla="*/ 1404593 w 2438710"/>
              <a:gd name="connsiteY67" fmla="*/ 10046 h 1537188"/>
              <a:gd name="connsiteX68" fmla="*/ 1366886 w 2438710"/>
              <a:gd name="connsiteY68" fmla="*/ 19473 h 1537188"/>
              <a:gd name="connsiteX69" fmla="*/ 1282045 w 2438710"/>
              <a:gd name="connsiteY69" fmla="*/ 28900 h 1537188"/>
              <a:gd name="connsiteX70" fmla="*/ 1225484 w 2438710"/>
              <a:gd name="connsiteY70" fmla="*/ 47753 h 1537188"/>
              <a:gd name="connsiteX71" fmla="*/ 1197204 w 2438710"/>
              <a:gd name="connsiteY71" fmla="*/ 57180 h 1537188"/>
              <a:gd name="connsiteX72" fmla="*/ 1131216 w 2438710"/>
              <a:gd name="connsiteY72" fmla="*/ 85461 h 1537188"/>
              <a:gd name="connsiteX73" fmla="*/ 1046375 w 2438710"/>
              <a:gd name="connsiteY73" fmla="*/ 94887 h 1537188"/>
              <a:gd name="connsiteX74" fmla="*/ 989814 w 2438710"/>
              <a:gd name="connsiteY74" fmla="*/ 113741 h 1537188"/>
              <a:gd name="connsiteX75" fmla="*/ 895546 w 2438710"/>
              <a:gd name="connsiteY75" fmla="*/ 132595 h 1537188"/>
              <a:gd name="connsiteX76" fmla="*/ 838985 w 2438710"/>
              <a:gd name="connsiteY76" fmla="*/ 151448 h 1537188"/>
              <a:gd name="connsiteX77" fmla="*/ 754144 w 2438710"/>
              <a:gd name="connsiteY77" fmla="*/ 170302 h 1537188"/>
              <a:gd name="connsiteX78" fmla="*/ 716437 w 2438710"/>
              <a:gd name="connsiteY78" fmla="*/ 179729 h 1537188"/>
              <a:gd name="connsiteX79" fmla="*/ 688156 w 2438710"/>
              <a:gd name="connsiteY79" fmla="*/ 189155 h 1537188"/>
              <a:gd name="connsiteX80" fmla="*/ 641022 w 2438710"/>
              <a:gd name="connsiteY80" fmla="*/ 198582 h 1537188"/>
              <a:gd name="connsiteX81" fmla="*/ 612742 w 2438710"/>
              <a:gd name="connsiteY81" fmla="*/ 208009 h 1537188"/>
              <a:gd name="connsiteX82" fmla="*/ 575035 w 2438710"/>
              <a:gd name="connsiteY82" fmla="*/ 217436 h 1537188"/>
              <a:gd name="connsiteX83" fmla="*/ 546754 w 2438710"/>
              <a:gd name="connsiteY83" fmla="*/ 226863 h 1537188"/>
              <a:gd name="connsiteX84" fmla="*/ 414779 w 2438710"/>
              <a:gd name="connsiteY84" fmla="*/ 264570 h 1537188"/>
              <a:gd name="connsiteX85" fmla="*/ 311084 w 2438710"/>
              <a:gd name="connsiteY85" fmla="*/ 292850 h 1537188"/>
              <a:gd name="connsiteX86" fmla="*/ 263950 w 2438710"/>
              <a:gd name="connsiteY86" fmla="*/ 311704 h 1537188"/>
              <a:gd name="connsiteX87" fmla="*/ 207389 w 2438710"/>
              <a:gd name="connsiteY87" fmla="*/ 330557 h 1537188"/>
              <a:gd name="connsiteX88" fmla="*/ 141402 w 2438710"/>
              <a:gd name="connsiteY88" fmla="*/ 358838 h 1537188"/>
              <a:gd name="connsiteX89" fmla="*/ 113121 w 2438710"/>
              <a:gd name="connsiteY89" fmla="*/ 387118 h 1537188"/>
              <a:gd name="connsiteX90" fmla="*/ 47134 w 2438710"/>
              <a:gd name="connsiteY90" fmla="*/ 424825 h 1537188"/>
              <a:gd name="connsiteX91" fmla="*/ 0 w 2438710"/>
              <a:gd name="connsiteY91" fmla="*/ 481386 h 1537188"/>
              <a:gd name="connsiteX92" fmla="*/ 18853 w 2438710"/>
              <a:gd name="connsiteY92" fmla="*/ 585081 h 1537188"/>
              <a:gd name="connsiteX93" fmla="*/ 56560 w 2438710"/>
              <a:gd name="connsiteY93" fmla="*/ 651069 h 1537188"/>
              <a:gd name="connsiteX94" fmla="*/ 75414 w 2438710"/>
              <a:gd name="connsiteY94" fmla="*/ 707630 h 1537188"/>
              <a:gd name="connsiteX95" fmla="*/ 94268 w 2438710"/>
              <a:gd name="connsiteY95" fmla="*/ 735910 h 1537188"/>
              <a:gd name="connsiteX96" fmla="*/ 47134 w 2438710"/>
              <a:gd name="connsiteY96" fmla="*/ 679349 h 1537188"/>
              <a:gd name="connsiteX0" fmla="*/ 47134 w 2438710"/>
              <a:gd name="connsiteY0" fmla="*/ 679349 h 1537188"/>
              <a:gd name="connsiteX1" fmla="*/ 47134 w 2438710"/>
              <a:gd name="connsiteY1" fmla="*/ 679349 h 1537188"/>
              <a:gd name="connsiteX2" fmla="*/ 141402 w 2438710"/>
              <a:gd name="connsiteY2" fmla="*/ 745337 h 1537188"/>
              <a:gd name="connsiteX3" fmla="*/ 169682 w 2438710"/>
              <a:gd name="connsiteY3" fmla="*/ 764190 h 1537188"/>
              <a:gd name="connsiteX4" fmla="*/ 197963 w 2438710"/>
              <a:gd name="connsiteY4" fmla="*/ 783044 h 1537188"/>
              <a:gd name="connsiteX5" fmla="*/ 216816 w 2438710"/>
              <a:gd name="connsiteY5" fmla="*/ 811324 h 1537188"/>
              <a:gd name="connsiteX6" fmla="*/ 216816 w 2438710"/>
              <a:gd name="connsiteY6" fmla="*/ 1065848 h 1537188"/>
              <a:gd name="connsiteX7" fmla="*/ 207389 w 2438710"/>
              <a:gd name="connsiteY7" fmla="*/ 1094129 h 1537188"/>
              <a:gd name="connsiteX8" fmla="*/ 179109 w 2438710"/>
              <a:gd name="connsiteY8" fmla="*/ 1122409 h 1537188"/>
              <a:gd name="connsiteX9" fmla="*/ 150829 w 2438710"/>
              <a:gd name="connsiteY9" fmla="*/ 1188397 h 1537188"/>
              <a:gd name="connsiteX10" fmla="*/ 131975 w 2438710"/>
              <a:gd name="connsiteY10" fmla="*/ 1216677 h 1537188"/>
              <a:gd name="connsiteX11" fmla="*/ 150829 w 2438710"/>
              <a:gd name="connsiteY11" fmla="*/ 1386359 h 1537188"/>
              <a:gd name="connsiteX12" fmla="*/ 160255 w 2438710"/>
              <a:gd name="connsiteY12" fmla="*/ 1442920 h 1537188"/>
              <a:gd name="connsiteX13" fmla="*/ 197963 w 2438710"/>
              <a:gd name="connsiteY13" fmla="*/ 1527762 h 1537188"/>
              <a:gd name="connsiteX14" fmla="*/ 226243 w 2438710"/>
              <a:gd name="connsiteY14" fmla="*/ 1537188 h 1537188"/>
              <a:gd name="connsiteX15" fmla="*/ 348791 w 2438710"/>
              <a:gd name="connsiteY15" fmla="*/ 1527762 h 1537188"/>
              <a:gd name="connsiteX16" fmla="*/ 405352 w 2438710"/>
              <a:gd name="connsiteY16" fmla="*/ 1508908 h 1537188"/>
              <a:gd name="connsiteX17" fmla="*/ 461913 w 2438710"/>
              <a:gd name="connsiteY17" fmla="*/ 1490054 h 1537188"/>
              <a:gd name="connsiteX18" fmla="*/ 490193 w 2438710"/>
              <a:gd name="connsiteY18" fmla="*/ 1471201 h 1537188"/>
              <a:gd name="connsiteX19" fmla="*/ 575035 w 2438710"/>
              <a:gd name="connsiteY19" fmla="*/ 1461774 h 1537188"/>
              <a:gd name="connsiteX20" fmla="*/ 678730 w 2438710"/>
              <a:gd name="connsiteY20" fmla="*/ 1433494 h 1537188"/>
              <a:gd name="connsiteX21" fmla="*/ 735290 w 2438710"/>
              <a:gd name="connsiteY21" fmla="*/ 1414640 h 1537188"/>
              <a:gd name="connsiteX22" fmla="*/ 791851 w 2438710"/>
              <a:gd name="connsiteY22" fmla="*/ 1405213 h 1537188"/>
              <a:gd name="connsiteX23" fmla="*/ 914400 w 2438710"/>
              <a:gd name="connsiteY23" fmla="*/ 1386359 h 1537188"/>
              <a:gd name="connsiteX24" fmla="*/ 999241 w 2438710"/>
              <a:gd name="connsiteY24" fmla="*/ 1358079 h 1537188"/>
              <a:gd name="connsiteX25" fmla="*/ 1112363 w 2438710"/>
              <a:gd name="connsiteY25" fmla="*/ 1339225 h 1537188"/>
              <a:gd name="connsiteX26" fmla="*/ 1338606 w 2438710"/>
              <a:gd name="connsiteY26" fmla="*/ 1348652 h 1537188"/>
              <a:gd name="connsiteX27" fmla="*/ 1366886 w 2438710"/>
              <a:gd name="connsiteY27" fmla="*/ 1358079 h 1537188"/>
              <a:gd name="connsiteX28" fmla="*/ 1404593 w 2438710"/>
              <a:gd name="connsiteY28" fmla="*/ 1386359 h 1537188"/>
              <a:gd name="connsiteX29" fmla="*/ 1432874 w 2438710"/>
              <a:gd name="connsiteY29" fmla="*/ 1395786 h 1537188"/>
              <a:gd name="connsiteX30" fmla="*/ 1480008 w 2438710"/>
              <a:gd name="connsiteY30" fmla="*/ 1414640 h 1537188"/>
              <a:gd name="connsiteX31" fmla="*/ 1536569 w 2438710"/>
              <a:gd name="connsiteY31" fmla="*/ 1433494 h 1537188"/>
              <a:gd name="connsiteX32" fmla="*/ 1687398 w 2438710"/>
              <a:gd name="connsiteY32" fmla="*/ 1424067 h 1537188"/>
              <a:gd name="connsiteX33" fmla="*/ 1791092 w 2438710"/>
              <a:gd name="connsiteY33" fmla="*/ 1405213 h 1537188"/>
              <a:gd name="connsiteX34" fmla="*/ 1828800 w 2438710"/>
              <a:gd name="connsiteY34" fmla="*/ 1395786 h 1537188"/>
              <a:gd name="connsiteX35" fmla="*/ 1885360 w 2438710"/>
              <a:gd name="connsiteY35" fmla="*/ 1376933 h 1537188"/>
              <a:gd name="connsiteX36" fmla="*/ 1913641 w 2438710"/>
              <a:gd name="connsiteY36" fmla="*/ 1358079 h 1537188"/>
              <a:gd name="connsiteX37" fmla="*/ 1941921 w 2438710"/>
              <a:gd name="connsiteY37" fmla="*/ 1348652 h 1537188"/>
              <a:gd name="connsiteX38" fmla="*/ 1989055 w 2438710"/>
              <a:gd name="connsiteY38" fmla="*/ 1329799 h 1537188"/>
              <a:gd name="connsiteX39" fmla="*/ 2073897 w 2438710"/>
              <a:gd name="connsiteY39" fmla="*/ 1301518 h 1537188"/>
              <a:gd name="connsiteX40" fmla="*/ 2130457 w 2438710"/>
              <a:gd name="connsiteY40" fmla="*/ 1263811 h 1537188"/>
              <a:gd name="connsiteX41" fmla="*/ 2158738 w 2438710"/>
              <a:gd name="connsiteY41" fmla="*/ 1254384 h 1537188"/>
              <a:gd name="connsiteX42" fmla="*/ 2215299 w 2438710"/>
              <a:gd name="connsiteY42" fmla="*/ 1207250 h 1537188"/>
              <a:gd name="connsiteX43" fmla="*/ 2234152 w 2438710"/>
              <a:gd name="connsiteY43" fmla="*/ 1178970 h 1537188"/>
              <a:gd name="connsiteX44" fmla="*/ 2262433 w 2438710"/>
              <a:gd name="connsiteY44" fmla="*/ 1169543 h 1537188"/>
              <a:gd name="connsiteX45" fmla="*/ 2309567 w 2438710"/>
              <a:gd name="connsiteY45" fmla="*/ 1131836 h 1537188"/>
              <a:gd name="connsiteX46" fmla="*/ 2347274 w 2438710"/>
              <a:gd name="connsiteY46" fmla="*/ 1065848 h 1537188"/>
              <a:gd name="connsiteX47" fmla="*/ 2366128 w 2438710"/>
              <a:gd name="connsiteY47" fmla="*/ 1037568 h 1537188"/>
              <a:gd name="connsiteX48" fmla="*/ 2384981 w 2438710"/>
              <a:gd name="connsiteY48" fmla="*/ 999861 h 1537188"/>
              <a:gd name="connsiteX49" fmla="*/ 2422688 w 2438710"/>
              <a:gd name="connsiteY49" fmla="*/ 764190 h 1537188"/>
              <a:gd name="connsiteX50" fmla="*/ 2092751 w 2438710"/>
              <a:gd name="connsiteY50" fmla="*/ 952727 h 1537188"/>
              <a:gd name="connsiteX51" fmla="*/ 2337847 w 2438710"/>
              <a:gd name="connsiteY51" fmla="*/ 707630 h 1537188"/>
              <a:gd name="connsiteX52" fmla="*/ 2102177 w 2438710"/>
              <a:gd name="connsiteY52" fmla="*/ 594508 h 1537188"/>
              <a:gd name="connsiteX53" fmla="*/ 2092750 w 2438710"/>
              <a:gd name="connsiteY53" fmla="*/ 566228 h 1537188"/>
              <a:gd name="connsiteX54" fmla="*/ 2045616 w 2438710"/>
              <a:gd name="connsiteY54" fmla="*/ 509667 h 1537188"/>
              <a:gd name="connsiteX55" fmla="*/ 2026763 w 2438710"/>
              <a:gd name="connsiteY55" fmla="*/ 481386 h 1537188"/>
              <a:gd name="connsiteX56" fmla="*/ 2017336 w 2438710"/>
              <a:gd name="connsiteY56" fmla="*/ 226863 h 1537188"/>
              <a:gd name="connsiteX57" fmla="*/ 1998482 w 2438710"/>
              <a:gd name="connsiteY57" fmla="*/ 198582 h 1537188"/>
              <a:gd name="connsiteX58" fmla="*/ 1989055 w 2438710"/>
              <a:gd name="connsiteY58" fmla="*/ 170302 h 1537188"/>
              <a:gd name="connsiteX59" fmla="*/ 1941921 w 2438710"/>
              <a:gd name="connsiteY59" fmla="*/ 113741 h 1537188"/>
              <a:gd name="connsiteX60" fmla="*/ 1904214 w 2438710"/>
              <a:gd name="connsiteY60" fmla="*/ 104314 h 1537188"/>
              <a:gd name="connsiteX61" fmla="*/ 1875934 w 2438710"/>
              <a:gd name="connsiteY61" fmla="*/ 94887 h 1537188"/>
              <a:gd name="connsiteX62" fmla="*/ 1809946 w 2438710"/>
              <a:gd name="connsiteY62" fmla="*/ 57180 h 1537188"/>
              <a:gd name="connsiteX63" fmla="*/ 1762812 w 2438710"/>
              <a:gd name="connsiteY63" fmla="*/ 47753 h 1537188"/>
              <a:gd name="connsiteX64" fmla="*/ 1659117 w 2438710"/>
              <a:gd name="connsiteY64" fmla="*/ 28900 h 1537188"/>
              <a:gd name="connsiteX65" fmla="*/ 1611983 w 2438710"/>
              <a:gd name="connsiteY65" fmla="*/ 10046 h 1537188"/>
              <a:gd name="connsiteX66" fmla="*/ 1404593 w 2438710"/>
              <a:gd name="connsiteY66" fmla="*/ 10046 h 1537188"/>
              <a:gd name="connsiteX67" fmla="*/ 1366886 w 2438710"/>
              <a:gd name="connsiteY67" fmla="*/ 19473 h 1537188"/>
              <a:gd name="connsiteX68" fmla="*/ 1282045 w 2438710"/>
              <a:gd name="connsiteY68" fmla="*/ 28900 h 1537188"/>
              <a:gd name="connsiteX69" fmla="*/ 1225484 w 2438710"/>
              <a:gd name="connsiteY69" fmla="*/ 47753 h 1537188"/>
              <a:gd name="connsiteX70" fmla="*/ 1197204 w 2438710"/>
              <a:gd name="connsiteY70" fmla="*/ 57180 h 1537188"/>
              <a:gd name="connsiteX71" fmla="*/ 1131216 w 2438710"/>
              <a:gd name="connsiteY71" fmla="*/ 85461 h 1537188"/>
              <a:gd name="connsiteX72" fmla="*/ 1046375 w 2438710"/>
              <a:gd name="connsiteY72" fmla="*/ 94887 h 1537188"/>
              <a:gd name="connsiteX73" fmla="*/ 989814 w 2438710"/>
              <a:gd name="connsiteY73" fmla="*/ 113741 h 1537188"/>
              <a:gd name="connsiteX74" fmla="*/ 895546 w 2438710"/>
              <a:gd name="connsiteY74" fmla="*/ 132595 h 1537188"/>
              <a:gd name="connsiteX75" fmla="*/ 838985 w 2438710"/>
              <a:gd name="connsiteY75" fmla="*/ 151448 h 1537188"/>
              <a:gd name="connsiteX76" fmla="*/ 754144 w 2438710"/>
              <a:gd name="connsiteY76" fmla="*/ 170302 h 1537188"/>
              <a:gd name="connsiteX77" fmla="*/ 716437 w 2438710"/>
              <a:gd name="connsiteY77" fmla="*/ 179729 h 1537188"/>
              <a:gd name="connsiteX78" fmla="*/ 688156 w 2438710"/>
              <a:gd name="connsiteY78" fmla="*/ 189155 h 1537188"/>
              <a:gd name="connsiteX79" fmla="*/ 641022 w 2438710"/>
              <a:gd name="connsiteY79" fmla="*/ 198582 h 1537188"/>
              <a:gd name="connsiteX80" fmla="*/ 612742 w 2438710"/>
              <a:gd name="connsiteY80" fmla="*/ 208009 h 1537188"/>
              <a:gd name="connsiteX81" fmla="*/ 575035 w 2438710"/>
              <a:gd name="connsiteY81" fmla="*/ 217436 h 1537188"/>
              <a:gd name="connsiteX82" fmla="*/ 546754 w 2438710"/>
              <a:gd name="connsiteY82" fmla="*/ 226863 h 1537188"/>
              <a:gd name="connsiteX83" fmla="*/ 414779 w 2438710"/>
              <a:gd name="connsiteY83" fmla="*/ 264570 h 1537188"/>
              <a:gd name="connsiteX84" fmla="*/ 311084 w 2438710"/>
              <a:gd name="connsiteY84" fmla="*/ 292850 h 1537188"/>
              <a:gd name="connsiteX85" fmla="*/ 263950 w 2438710"/>
              <a:gd name="connsiteY85" fmla="*/ 311704 h 1537188"/>
              <a:gd name="connsiteX86" fmla="*/ 207389 w 2438710"/>
              <a:gd name="connsiteY86" fmla="*/ 330557 h 1537188"/>
              <a:gd name="connsiteX87" fmla="*/ 141402 w 2438710"/>
              <a:gd name="connsiteY87" fmla="*/ 358838 h 1537188"/>
              <a:gd name="connsiteX88" fmla="*/ 113121 w 2438710"/>
              <a:gd name="connsiteY88" fmla="*/ 387118 h 1537188"/>
              <a:gd name="connsiteX89" fmla="*/ 47134 w 2438710"/>
              <a:gd name="connsiteY89" fmla="*/ 424825 h 1537188"/>
              <a:gd name="connsiteX90" fmla="*/ 0 w 2438710"/>
              <a:gd name="connsiteY90" fmla="*/ 481386 h 1537188"/>
              <a:gd name="connsiteX91" fmla="*/ 18853 w 2438710"/>
              <a:gd name="connsiteY91" fmla="*/ 585081 h 1537188"/>
              <a:gd name="connsiteX92" fmla="*/ 56560 w 2438710"/>
              <a:gd name="connsiteY92" fmla="*/ 651069 h 1537188"/>
              <a:gd name="connsiteX93" fmla="*/ 75414 w 2438710"/>
              <a:gd name="connsiteY93" fmla="*/ 707630 h 1537188"/>
              <a:gd name="connsiteX94" fmla="*/ 94268 w 2438710"/>
              <a:gd name="connsiteY94" fmla="*/ 735910 h 1537188"/>
              <a:gd name="connsiteX95" fmla="*/ 47134 w 2438710"/>
              <a:gd name="connsiteY95" fmla="*/ 679349 h 1537188"/>
              <a:gd name="connsiteX0" fmla="*/ 47134 w 2438710"/>
              <a:gd name="connsiteY0" fmla="*/ 679349 h 1537188"/>
              <a:gd name="connsiteX1" fmla="*/ 47134 w 2438710"/>
              <a:gd name="connsiteY1" fmla="*/ 679349 h 1537188"/>
              <a:gd name="connsiteX2" fmla="*/ 141402 w 2438710"/>
              <a:gd name="connsiteY2" fmla="*/ 745337 h 1537188"/>
              <a:gd name="connsiteX3" fmla="*/ 169682 w 2438710"/>
              <a:gd name="connsiteY3" fmla="*/ 764190 h 1537188"/>
              <a:gd name="connsiteX4" fmla="*/ 197963 w 2438710"/>
              <a:gd name="connsiteY4" fmla="*/ 783044 h 1537188"/>
              <a:gd name="connsiteX5" fmla="*/ 216816 w 2438710"/>
              <a:gd name="connsiteY5" fmla="*/ 811324 h 1537188"/>
              <a:gd name="connsiteX6" fmla="*/ 216816 w 2438710"/>
              <a:gd name="connsiteY6" fmla="*/ 1065848 h 1537188"/>
              <a:gd name="connsiteX7" fmla="*/ 207389 w 2438710"/>
              <a:gd name="connsiteY7" fmla="*/ 1094129 h 1537188"/>
              <a:gd name="connsiteX8" fmla="*/ 179109 w 2438710"/>
              <a:gd name="connsiteY8" fmla="*/ 1122409 h 1537188"/>
              <a:gd name="connsiteX9" fmla="*/ 150829 w 2438710"/>
              <a:gd name="connsiteY9" fmla="*/ 1188397 h 1537188"/>
              <a:gd name="connsiteX10" fmla="*/ 131975 w 2438710"/>
              <a:gd name="connsiteY10" fmla="*/ 1216677 h 1537188"/>
              <a:gd name="connsiteX11" fmla="*/ 150829 w 2438710"/>
              <a:gd name="connsiteY11" fmla="*/ 1386359 h 1537188"/>
              <a:gd name="connsiteX12" fmla="*/ 160255 w 2438710"/>
              <a:gd name="connsiteY12" fmla="*/ 1442920 h 1537188"/>
              <a:gd name="connsiteX13" fmla="*/ 197963 w 2438710"/>
              <a:gd name="connsiteY13" fmla="*/ 1527762 h 1537188"/>
              <a:gd name="connsiteX14" fmla="*/ 226243 w 2438710"/>
              <a:gd name="connsiteY14" fmla="*/ 1537188 h 1537188"/>
              <a:gd name="connsiteX15" fmla="*/ 348791 w 2438710"/>
              <a:gd name="connsiteY15" fmla="*/ 1527762 h 1537188"/>
              <a:gd name="connsiteX16" fmla="*/ 405352 w 2438710"/>
              <a:gd name="connsiteY16" fmla="*/ 1508908 h 1537188"/>
              <a:gd name="connsiteX17" fmla="*/ 461913 w 2438710"/>
              <a:gd name="connsiteY17" fmla="*/ 1490054 h 1537188"/>
              <a:gd name="connsiteX18" fmla="*/ 490193 w 2438710"/>
              <a:gd name="connsiteY18" fmla="*/ 1471201 h 1537188"/>
              <a:gd name="connsiteX19" fmla="*/ 575035 w 2438710"/>
              <a:gd name="connsiteY19" fmla="*/ 1461774 h 1537188"/>
              <a:gd name="connsiteX20" fmla="*/ 678730 w 2438710"/>
              <a:gd name="connsiteY20" fmla="*/ 1433494 h 1537188"/>
              <a:gd name="connsiteX21" fmla="*/ 735290 w 2438710"/>
              <a:gd name="connsiteY21" fmla="*/ 1414640 h 1537188"/>
              <a:gd name="connsiteX22" fmla="*/ 791851 w 2438710"/>
              <a:gd name="connsiteY22" fmla="*/ 1405213 h 1537188"/>
              <a:gd name="connsiteX23" fmla="*/ 914400 w 2438710"/>
              <a:gd name="connsiteY23" fmla="*/ 1386359 h 1537188"/>
              <a:gd name="connsiteX24" fmla="*/ 999241 w 2438710"/>
              <a:gd name="connsiteY24" fmla="*/ 1358079 h 1537188"/>
              <a:gd name="connsiteX25" fmla="*/ 1112363 w 2438710"/>
              <a:gd name="connsiteY25" fmla="*/ 1339225 h 1537188"/>
              <a:gd name="connsiteX26" fmla="*/ 1338606 w 2438710"/>
              <a:gd name="connsiteY26" fmla="*/ 1348652 h 1537188"/>
              <a:gd name="connsiteX27" fmla="*/ 1366886 w 2438710"/>
              <a:gd name="connsiteY27" fmla="*/ 1358079 h 1537188"/>
              <a:gd name="connsiteX28" fmla="*/ 1404593 w 2438710"/>
              <a:gd name="connsiteY28" fmla="*/ 1386359 h 1537188"/>
              <a:gd name="connsiteX29" fmla="*/ 1432874 w 2438710"/>
              <a:gd name="connsiteY29" fmla="*/ 1395786 h 1537188"/>
              <a:gd name="connsiteX30" fmla="*/ 1480008 w 2438710"/>
              <a:gd name="connsiteY30" fmla="*/ 1414640 h 1537188"/>
              <a:gd name="connsiteX31" fmla="*/ 1536569 w 2438710"/>
              <a:gd name="connsiteY31" fmla="*/ 1433494 h 1537188"/>
              <a:gd name="connsiteX32" fmla="*/ 1687398 w 2438710"/>
              <a:gd name="connsiteY32" fmla="*/ 1424067 h 1537188"/>
              <a:gd name="connsiteX33" fmla="*/ 1791092 w 2438710"/>
              <a:gd name="connsiteY33" fmla="*/ 1405213 h 1537188"/>
              <a:gd name="connsiteX34" fmla="*/ 1828800 w 2438710"/>
              <a:gd name="connsiteY34" fmla="*/ 1395786 h 1537188"/>
              <a:gd name="connsiteX35" fmla="*/ 1885360 w 2438710"/>
              <a:gd name="connsiteY35" fmla="*/ 1376933 h 1537188"/>
              <a:gd name="connsiteX36" fmla="*/ 1913641 w 2438710"/>
              <a:gd name="connsiteY36" fmla="*/ 1358079 h 1537188"/>
              <a:gd name="connsiteX37" fmla="*/ 1941921 w 2438710"/>
              <a:gd name="connsiteY37" fmla="*/ 1348652 h 1537188"/>
              <a:gd name="connsiteX38" fmla="*/ 1989055 w 2438710"/>
              <a:gd name="connsiteY38" fmla="*/ 1329799 h 1537188"/>
              <a:gd name="connsiteX39" fmla="*/ 2073897 w 2438710"/>
              <a:gd name="connsiteY39" fmla="*/ 1301518 h 1537188"/>
              <a:gd name="connsiteX40" fmla="*/ 2130457 w 2438710"/>
              <a:gd name="connsiteY40" fmla="*/ 1263811 h 1537188"/>
              <a:gd name="connsiteX41" fmla="*/ 2158738 w 2438710"/>
              <a:gd name="connsiteY41" fmla="*/ 1254384 h 1537188"/>
              <a:gd name="connsiteX42" fmla="*/ 2215299 w 2438710"/>
              <a:gd name="connsiteY42" fmla="*/ 1207250 h 1537188"/>
              <a:gd name="connsiteX43" fmla="*/ 2234152 w 2438710"/>
              <a:gd name="connsiteY43" fmla="*/ 1178970 h 1537188"/>
              <a:gd name="connsiteX44" fmla="*/ 2262433 w 2438710"/>
              <a:gd name="connsiteY44" fmla="*/ 1169543 h 1537188"/>
              <a:gd name="connsiteX45" fmla="*/ 2309567 w 2438710"/>
              <a:gd name="connsiteY45" fmla="*/ 1131836 h 1537188"/>
              <a:gd name="connsiteX46" fmla="*/ 2347274 w 2438710"/>
              <a:gd name="connsiteY46" fmla="*/ 1065848 h 1537188"/>
              <a:gd name="connsiteX47" fmla="*/ 2366128 w 2438710"/>
              <a:gd name="connsiteY47" fmla="*/ 1037568 h 1537188"/>
              <a:gd name="connsiteX48" fmla="*/ 2384981 w 2438710"/>
              <a:gd name="connsiteY48" fmla="*/ 999861 h 1537188"/>
              <a:gd name="connsiteX49" fmla="*/ 2422688 w 2438710"/>
              <a:gd name="connsiteY49" fmla="*/ 764190 h 1537188"/>
              <a:gd name="connsiteX50" fmla="*/ 2092751 w 2438710"/>
              <a:gd name="connsiteY50" fmla="*/ 952727 h 1537188"/>
              <a:gd name="connsiteX51" fmla="*/ 2102177 w 2438710"/>
              <a:gd name="connsiteY51" fmla="*/ 594508 h 1537188"/>
              <a:gd name="connsiteX52" fmla="*/ 2092750 w 2438710"/>
              <a:gd name="connsiteY52" fmla="*/ 566228 h 1537188"/>
              <a:gd name="connsiteX53" fmla="*/ 2045616 w 2438710"/>
              <a:gd name="connsiteY53" fmla="*/ 509667 h 1537188"/>
              <a:gd name="connsiteX54" fmla="*/ 2026763 w 2438710"/>
              <a:gd name="connsiteY54" fmla="*/ 481386 h 1537188"/>
              <a:gd name="connsiteX55" fmla="*/ 2017336 w 2438710"/>
              <a:gd name="connsiteY55" fmla="*/ 226863 h 1537188"/>
              <a:gd name="connsiteX56" fmla="*/ 1998482 w 2438710"/>
              <a:gd name="connsiteY56" fmla="*/ 198582 h 1537188"/>
              <a:gd name="connsiteX57" fmla="*/ 1989055 w 2438710"/>
              <a:gd name="connsiteY57" fmla="*/ 170302 h 1537188"/>
              <a:gd name="connsiteX58" fmla="*/ 1941921 w 2438710"/>
              <a:gd name="connsiteY58" fmla="*/ 113741 h 1537188"/>
              <a:gd name="connsiteX59" fmla="*/ 1904214 w 2438710"/>
              <a:gd name="connsiteY59" fmla="*/ 104314 h 1537188"/>
              <a:gd name="connsiteX60" fmla="*/ 1875934 w 2438710"/>
              <a:gd name="connsiteY60" fmla="*/ 94887 h 1537188"/>
              <a:gd name="connsiteX61" fmla="*/ 1809946 w 2438710"/>
              <a:gd name="connsiteY61" fmla="*/ 57180 h 1537188"/>
              <a:gd name="connsiteX62" fmla="*/ 1762812 w 2438710"/>
              <a:gd name="connsiteY62" fmla="*/ 47753 h 1537188"/>
              <a:gd name="connsiteX63" fmla="*/ 1659117 w 2438710"/>
              <a:gd name="connsiteY63" fmla="*/ 28900 h 1537188"/>
              <a:gd name="connsiteX64" fmla="*/ 1611983 w 2438710"/>
              <a:gd name="connsiteY64" fmla="*/ 10046 h 1537188"/>
              <a:gd name="connsiteX65" fmla="*/ 1404593 w 2438710"/>
              <a:gd name="connsiteY65" fmla="*/ 10046 h 1537188"/>
              <a:gd name="connsiteX66" fmla="*/ 1366886 w 2438710"/>
              <a:gd name="connsiteY66" fmla="*/ 19473 h 1537188"/>
              <a:gd name="connsiteX67" fmla="*/ 1282045 w 2438710"/>
              <a:gd name="connsiteY67" fmla="*/ 28900 h 1537188"/>
              <a:gd name="connsiteX68" fmla="*/ 1225484 w 2438710"/>
              <a:gd name="connsiteY68" fmla="*/ 47753 h 1537188"/>
              <a:gd name="connsiteX69" fmla="*/ 1197204 w 2438710"/>
              <a:gd name="connsiteY69" fmla="*/ 57180 h 1537188"/>
              <a:gd name="connsiteX70" fmla="*/ 1131216 w 2438710"/>
              <a:gd name="connsiteY70" fmla="*/ 85461 h 1537188"/>
              <a:gd name="connsiteX71" fmla="*/ 1046375 w 2438710"/>
              <a:gd name="connsiteY71" fmla="*/ 94887 h 1537188"/>
              <a:gd name="connsiteX72" fmla="*/ 989814 w 2438710"/>
              <a:gd name="connsiteY72" fmla="*/ 113741 h 1537188"/>
              <a:gd name="connsiteX73" fmla="*/ 895546 w 2438710"/>
              <a:gd name="connsiteY73" fmla="*/ 132595 h 1537188"/>
              <a:gd name="connsiteX74" fmla="*/ 838985 w 2438710"/>
              <a:gd name="connsiteY74" fmla="*/ 151448 h 1537188"/>
              <a:gd name="connsiteX75" fmla="*/ 754144 w 2438710"/>
              <a:gd name="connsiteY75" fmla="*/ 170302 h 1537188"/>
              <a:gd name="connsiteX76" fmla="*/ 716437 w 2438710"/>
              <a:gd name="connsiteY76" fmla="*/ 179729 h 1537188"/>
              <a:gd name="connsiteX77" fmla="*/ 688156 w 2438710"/>
              <a:gd name="connsiteY77" fmla="*/ 189155 h 1537188"/>
              <a:gd name="connsiteX78" fmla="*/ 641022 w 2438710"/>
              <a:gd name="connsiteY78" fmla="*/ 198582 h 1537188"/>
              <a:gd name="connsiteX79" fmla="*/ 612742 w 2438710"/>
              <a:gd name="connsiteY79" fmla="*/ 208009 h 1537188"/>
              <a:gd name="connsiteX80" fmla="*/ 575035 w 2438710"/>
              <a:gd name="connsiteY80" fmla="*/ 217436 h 1537188"/>
              <a:gd name="connsiteX81" fmla="*/ 546754 w 2438710"/>
              <a:gd name="connsiteY81" fmla="*/ 226863 h 1537188"/>
              <a:gd name="connsiteX82" fmla="*/ 414779 w 2438710"/>
              <a:gd name="connsiteY82" fmla="*/ 264570 h 1537188"/>
              <a:gd name="connsiteX83" fmla="*/ 311084 w 2438710"/>
              <a:gd name="connsiteY83" fmla="*/ 292850 h 1537188"/>
              <a:gd name="connsiteX84" fmla="*/ 263950 w 2438710"/>
              <a:gd name="connsiteY84" fmla="*/ 311704 h 1537188"/>
              <a:gd name="connsiteX85" fmla="*/ 207389 w 2438710"/>
              <a:gd name="connsiteY85" fmla="*/ 330557 h 1537188"/>
              <a:gd name="connsiteX86" fmla="*/ 141402 w 2438710"/>
              <a:gd name="connsiteY86" fmla="*/ 358838 h 1537188"/>
              <a:gd name="connsiteX87" fmla="*/ 113121 w 2438710"/>
              <a:gd name="connsiteY87" fmla="*/ 387118 h 1537188"/>
              <a:gd name="connsiteX88" fmla="*/ 47134 w 2438710"/>
              <a:gd name="connsiteY88" fmla="*/ 424825 h 1537188"/>
              <a:gd name="connsiteX89" fmla="*/ 0 w 2438710"/>
              <a:gd name="connsiteY89" fmla="*/ 481386 h 1537188"/>
              <a:gd name="connsiteX90" fmla="*/ 18853 w 2438710"/>
              <a:gd name="connsiteY90" fmla="*/ 585081 h 1537188"/>
              <a:gd name="connsiteX91" fmla="*/ 56560 w 2438710"/>
              <a:gd name="connsiteY91" fmla="*/ 651069 h 1537188"/>
              <a:gd name="connsiteX92" fmla="*/ 75414 w 2438710"/>
              <a:gd name="connsiteY92" fmla="*/ 707630 h 1537188"/>
              <a:gd name="connsiteX93" fmla="*/ 94268 w 2438710"/>
              <a:gd name="connsiteY93" fmla="*/ 735910 h 1537188"/>
              <a:gd name="connsiteX94" fmla="*/ 47134 w 2438710"/>
              <a:gd name="connsiteY94" fmla="*/ 679349 h 1537188"/>
              <a:gd name="connsiteX0" fmla="*/ 47134 w 2402395"/>
              <a:gd name="connsiteY0" fmla="*/ 679349 h 1537188"/>
              <a:gd name="connsiteX1" fmla="*/ 47134 w 2402395"/>
              <a:gd name="connsiteY1" fmla="*/ 679349 h 1537188"/>
              <a:gd name="connsiteX2" fmla="*/ 141402 w 2402395"/>
              <a:gd name="connsiteY2" fmla="*/ 745337 h 1537188"/>
              <a:gd name="connsiteX3" fmla="*/ 169682 w 2402395"/>
              <a:gd name="connsiteY3" fmla="*/ 764190 h 1537188"/>
              <a:gd name="connsiteX4" fmla="*/ 197963 w 2402395"/>
              <a:gd name="connsiteY4" fmla="*/ 783044 h 1537188"/>
              <a:gd name="connsiteX5" fmla="*/ 216816 w 2402395"/>
              <a:gd name="connsiteY5" fmla="*/ 811324 h 1537188"/>
              <a:gd name="connsiteX6" fmla="*/ 216816 w 2402395"/>
              <a:gd name="connsiteY6" fmla="*/ 1065848 h 1537188"/>
              <a:gd name="connsiteX7" fmla="*/ 207389 w 2402395"/>
              <a:gd name="connsiteY7" fmla="*/ 1094129 h 1537188"/>
              <a:gd name="connsiteX8" fmla="*/ 179109 w 2402395"/>
              <a:gd name="connsiteY8" fmla="*/ 1122409 h 1537188"/>
              <a:gd name="connsiteX9" fmla="*/ 150829 w 2402395"/>
              <a:gd name="connsiteY9" fmla="*/ 1188397 h 1537188"/>
              <a:gd name="connsiteX10" fmla="*/ 131975 w 2402395"/>
              <a:gd name="connsiteY10" fmla="*/ 1216677 h 1537188"/>
              <a:gd name="connsiteX11" fmla="*/ 150829 w 2402395"/>
              <a:gd name="connsiteY11" fmla="*/ 1386359 h 1537188"/>
              <a:gd name="connsiteX12" fmla="*/ 160255 w 2402395"/>
              <a:gd name="connsiteY12" fmla="*/ 1442920 h 1537188"/>
              <a:gd name="connsiteX13" fmla="*/ 197963 w 2402395"/>
              <a:gd name="connsiteY13" fmla="*/ 1527762 h 1537188"/>
              <a:gd name="connsiteX14" fmla="*/ 226243 w 2402395"/>
              <a:gd name="connsiteY14" fmla="*/ 1537188 h 1537188"/>
              <a:gd name="connsiteX15" fmla="*/ 348791 w 2402395"/>
              <a:gd name="connsiteY15" fmla="*/ 1527762 h 1537188"/>
              <a:gd name="connsiteX16" fmla="*/ 405352 w 2402395"/>
              <a:gd name="connsiteY16" fmla="*/ 1508908 h 1537188"/>
              <a:gd name="connsiteX17" fmla="*/ 461913 w 2402395"/>
              <a:gd name="connsiteY17" fmla="*/ 1490054 h 1537188"/>
              <a:gd name="connsiteX18" fmla="*/ 490193 w 2402395"/>
              <a:gd name="connsiteY18" fmla="*/ 1471201 h 1537188"/>
              <a:gd name="connsiteX19" fmla="*/ 575035 w 2402395"/>
              <a:gd name="connsiteY19" fmla="*/ 1461774 h 1537188"/>
              <a:gd name="connsiteX20" fmla="*/ 678730 w 2402395"/>
              <a:gd name="connsiteY20" fmla="*/ 1433494 h 1537188"/>
              <a:gd name="connsiteX21" fmla="*/ 735290 w 2402395"/>
              <a:gd name="connsiteY21" fmla="*/ 1414640 h 1537188"/>
              <a:gd name="connsiteX22" fmla="*/ 791851 w 2402395"/>
              <a:gd name="connsiteY22" fmla="*/ 1405213 h 1537188"/>
              <a:gd name="connsiteX23" fmla="*/ 914400 w 2402395"/>
              <a:gd name="connsiteY23" fmla="*/ 1386359 h 1537188"/>
              <a:gd name="connsiteX24" fmla="*/ 999241 w 2402395"/>
              <a:gd name="connsiteY24" fmla="*/ 1358079 h 1537188"/>
              <a:gd name="connsiteX25" fmla="*/ 1112363 w 2402395"/>
              <a:gd name="connsiteY25" fmla="*/ 1339225 h 1537188"/>
              <a:gd name="connsiteX26" fmla="*/ 1338606 w 2402395"/>
              <a:gd name="connsiteY26" fmla="*/ 1348652 h 1537188"/>
              <a:gd name="connsiteX27" fmla="*/ 1366886 w 2402395"/>
              <a:gd name="connsiteY27" fmla="*/ 1358079 h 1537188"/>
              <a:gd name="connsiteX28" fmla="*/ 1404593 w 2402395"/>
              <a:gd name="connsiteY28" fmla="*/ 1386359 h 1537188"/>
              <a:gd name="connsiteX29" fmla="*/ 1432874 w 2402395"/>
              <a:gd name="connsiteY29" fmla="*/ 1395786 h 1537188"/>
              <a:gd name="connsiteX30" fmla="*/ 1480008 w 2402395"/>
              <a:gd name="connsiteY30" fmla="*/ 1414640 h 1537188"/>
              <a:gd name="connsiteX31" fmla="*/ 1536569 w 2402395"/>
              <a:gd name="connsiteY31" fmla="*/ 1433494 h 1537188"/>
              <a:gd name="connsiteX32" fmla="*/ 1687398 w 2402395"/>
              <a:gd name="connsiteY32" fmla="*/ 1424067 h 1537188"/>
              <a:gd name="connsiteX33" fmla="*/ 1791092 w 2402395"/>
              <a:gd name="connsiteY33" fmla="*/ 1405213 h 1537188"/>
              <a:gd name="connsiteX34" fmla="*/ 1828800 w 2402395"/>
              <a:gd name="connsiteY34" fmla="*/ 1395786 h 1537188"/>
              <a:gd name="connsiteX35" fmla="*/ 1885360 w 2402395"/>
              <a:gd name="connsiteY35" fmla="*/ 1376933 h 1537188"/>
              <a:gd name="connsiteX36" fmla="*/ 1913641 w 2402395"/>
              <a:gd name="connsiteY36" fmla="*/ 1358079 h 1537188"/>
              <a:gd name="connsiteX37" fmla="*/ 1941921 w 2402395"/>
              <a:gd name="connsiteY37" fmla="*/ 1348652 h 1537188"/>
              <a:gd name="connsiteX38" fmla="*/ 1989055 w 2402395"/>
              <a:gd name="connsiteY38" fmla="*/ 1329799 h 1537188"/>
              <a:gd name="connsiteX39" fmla="*/ 2073897 w 2402395"/>
              <a:gd name="connsiteY39" fmla="*/ 1301518 h 1537188"/>
              <a:gd name="connsiteX40" fmla="*/ 2130457 w 2402395"/>
              <a:gd name="connsiteY40" fmla="*/ 1263811 h 1537188"/>
              <a:gd name="connsiteX41" fmla="*/ 2158738 w 2402395"/>
              <a:gd name="connsiteY41" fmla="*/ 1254384 h 1537188"/>
              <a:gd name="connsiteX42" fmla="*/ 2215299 w 2402395"/>
              <a:gd name="connsiteY42" fmla="*/ 1207250 h 1537188"/>
              <a:gd name="connsiteX43" fmla="*/ 2234152 w 2402395"/>
              <a:gd name="connsiteY43" fmla="*/ 1178970 h 1537188"/>
              <a:gd name="connsiteX44" fmla="*/ 2262433 w 2402395"/>
              <a:gd name="connsiteY44" fmla="*/ 1169543 h 1537188"/>
              <a:gd name="connsiteX45" fmla="*/ 2309567 w 2402395"/>
              <a:gd name="connsiteY45" fmla="*/ 1131836 h 1537188"/>
              <a:gd name="connsiteX46" fmla="*/ 2347274 w 2402395"/>
              <a:gd name="connsiteY46" fmla="*/ 1065848 h 1537188"/>
              <a:gd name="connsiteX47" fmla="*/ 2366128 w 2402395"/>
              <a:gd name="connsiteY47" fmla="*/ 1037568 h 1537188"/>
              <a:gd name="connsiteX48" fmla="*/ 2384981 w 2402395"/>
              <a:gd name="connsiteY48" fmla="*/ 999861 h 1537188"/>
              <a:gd name="connsiteX49" fmla="*/ 2092751 w 2402395"/>
              <a:gd name="connsiteY49" fmla="*/ 952727 h 1537188"/>
              <a:gd name="connsiteX50" fmla="*/ 2102177 w 2402395"/>
              <a:gd name="connsiteY50" fmla="*/ 594508 h 1537188"/>
              <a:gd name="connsiteX51" fmla="*/ 2092750 w 2402395"/>
              <a:gd name="connsiteY51" fmla="*/ 566228 h 1537188"/>
              <a:gd name="connsiteX52" fmla="*/ 2045616 w 2402395"/>
              <a:gd name="connsiteY52" fmla="*/ 509667 h 1537188"/>
              <a:gd name="connsiteX53" fmla="*/ 2026763 w 2402395"/>
              <a:gd name="connsiteY53" fmla="*/ 481386 h 1537188"/>
              <a:gd name="connsiteX54" fmla="*/ 2017336 w 2402395"/>
              <a:gd name="connsiteY54" fmla="*/ 226863 h 1537188"/>
              <a:gd name="connsiteX55" fmla="*/ 1998482 w 2402395"/>
              <a:gd name="connsiteY55" fmla="*/ 198582 h 1537188"/>
              <a:gd name="connsiteX56" fmla="*/ 1989055 w 2402395"/>
              <a:gd name="connsiteY56" fmla="*/ 170302 h 1537188"/>
              <a:gd name="connsiteX57" fmla="*/ 1941921 w 2402395"/>
              <a:gd name="connsiteY57" fmla="*/ 113741 h 1537188"/>
              <a:gd name="connsiteX58" fmla="*/ 1904214 w 2402395"/>
              <a:gd name="connsiteY58" fmla="*/ 104314 h 1537188"/>
              <a:gd name="connsiteX59" fmla="*/ 1875934 w 2402395"/>
              <a:gd name="connsiteY59" fmla="*/ 94887 h 1537188"/>
              <a:gd name="connsiteX60" fmla="*/ 1809946 w 2402395"/>
              <a:gd name="connsiteY60" fmla="*/ 57180 h 1537188"/>
              <a:gd name="connsiteX61" fmla="*/ 1762812 w 2402395"/>
              <a:gd name="connsiteY61" fmla="*/ 47753 h 1537188"/>
              <a:gd name="connsiteX62" fmla="*/ 1659117 w 2402395"/>
              <a:gd name="connsiteY62" fmla="*/ 28900 h 1537188"/>
              <a:gd name="connsiteX63" fmla="*/ 1611983 w 2402395"/>
              <a:gd name="connsiteY63" fmla="*/ 10046 h 1537188"/>
              <a:gd name="connsiteX64" fmla="*/ 1404593 w 2402395"/>
              <a:gd name="connsiteY64" fmla="*/ 10046 h 1537188"/>
              <a:gd name="connsiteX65" fmla="*/ 1366886 w 2402395"/>
              <a:gd name="connsiteY65" fmla="*/ 19473 h 1537188"/>
              <a:gd name="connsiteX66" fmla="*/ 1282045 w 2402395"/>
              <a:gd name="connsiteY66" fmla="*/ 28900 h 1537188"/>
              <a:gd name="connsiteX67" fmla="*/ 1225484 w 2402395"/>
              <a:gd name="connsiteY67" fmla="*/ 47753 h 1537188"/>
              <a:gd name="connsiteX68" fmla="*/ 1197204 w 2402395"/>
              <a:gd name="connsiteY68" fmla="*/ 57180 h 1537188"/>
              <a:gd name="connsiteX69" fmla="*/ 1131216 w 2402395"/>
              <a:gd name="connsiteY69" fmla="*/ 85461 h 1537188"/>
              <a:gd name="connsiteX70" fmla="*/ 1046375 w 2402395"/>
              <a:gd name="connsiteY70" fmla="*/ 94887 h 1537188"/>
              <a:gd name="connsiteX71" fmla="*/ 989814 w 2402395"/>
              <a:gd name="connsiteY71" fmla="*/ 113741 h 1537188"/>
              <a:gd name="connsiteX72" fmla="*/ 895546 w 2402395"/>
              <a:gd name="connsiteY72" fmla="*/ 132595 h 1537188"/>
              <a:gd name="connsiteX73" fmla="*/ 838985 w 2402395"/>
              <a:gd name="connsiteY73" fmla="*/ 151448 h 1537188"/>
              <a:gd name="connsiteX74" fmla="*/ 754144 w 2402395"/>
              <a:gd name="connsiteY74" fmla="*/ 170302 h 1537188"/>
              <a:gd name="connsiteX75" fmla="*/ 716437 w 2402395"/>
              <a:gd name="connsiteY75" fmla="*/ 179729 h 1537188"/>
              <a:gd name="connsiteX76" fmla="*/ 688156 w 2402395"/>
              <a:gd name="connsiteY76" fmla="*/ 189155 h 1537188"/>
              <a:gd name="connsiteX77" fmla="*/ 641022 w 2402395"/>
              <a:gd name="connsiteY77" fmla="*/ 198582 h 1537188"/>
              <a:gd name="connsiteX78" fmla="*/ 612742 w 2402395"/>
              <a:gd name="connsiteY78" fmla="*/ 208009 h 1537188"/>
              <a:gd name="connsiteX79" fmla="*/ 575035 w 2402395"/>
              <a:gd name="connsiteY79" fmla="*/ 217436 h 1537188"/>
              <a:gd name="connsiteX80" fmla="*/ 546754 w 2402395"/>
              <a:gd name="connsiteY80" fmla="*/ 226863 h 1537188"/>
              <a:gd name="connsiteX81" fmla="*/ 414779 w 2402395"/>
              <a:gd name="connsiteY81" fmla="*/ 264570 h 1537188"/>
              <a:gd name="connsiteX82" fmla="*/ 311084 w 2402395"/>
              <a:gd name="connsiteY82" fmla="*/ 292850 h 1537188"/>
              <a:gd name="connsiteX83" fmla="*/ 263950 w 2402395"/>
              <a:gd name="connsiteY83" fmla="*/ 311704 h 1537188"/>
              <a:gd name="connsiteX84" fmla="*/ 207389 w 2402395"/>
              <a:gd name="connsiteY84" fmla="*/ 330557 h 1537188"/>
              <a:gd name="connsiteX85" fmla="*/ 141402 w 2402395"/>
              <a:gd name="connsiteY85" fmla="*/ 358838 h 1537188"/>
              <a:gd name="connsiteX86" fmla="*/ 113121 w 2402395"/>
              <a:gd name="connsiteY86" fmla="*/ 387118 h 1537188"/>
              <a:gd name="connsiteX87" fmla="*/ 47134 w 2402395"/>
              <a:gd name="connsiteY87" fmla="*/ 424825 h 1537188"/>
              <a:gd name="connsiteX88" fmla="*/ 0 w 2402395"/>
              <a:gd name="connsiteY88" fmla="*/ 481386 h 1537188"/>
              <a:gd name="connsiteX89" fmla="*/ 18853 w 2402395"/>
              <a:gd name="connsiteY89" fmla="*/ 585081 h 1537188"/>
              <a:gd name="connsiteX90" fmla="*/ 56560 w 2402395"/>
              <a:gd name="connsiteY90" fmla="*/ 651069 h 1537188"/>
              <a:gd name="connsiteX91" fmla="*/ 75414 w 2402395"/>
              <a:gd name="connsiteY91" fmla="*/ 707630 h 1537188"/>
              <a:gd name="connsiteX92" fmla="*/ 94268 w 2402395"/>
              <a:gd name="connsiteY92" fmla="*/ 735910 h 1537188"/>
              <a:gd name="connsiteX93" fmla="*/ 47134 w 2402395"/>
              <a:gd name="connsiteY93" fmla="*/ 679349 h 1537188"/>
              <a:gd name="connsiteX0" fmla="*/ 47134 w 2419642"/>
              <a:gd name="connsiteY0" fmla="*/ 679349 h 1537188"/>
              <a:gd name="connsiteX1" fmla="*/ 47134 w 2419642"/>
              <a:gd name="connsiteY1" fmla="*/ 679349 h 1537188"/>
              <a:gd name="connsiteX2" fmla="*/ 141402 w 2419642"/>
              <a:gd name="connsiteY2" fmla="*/ 745337 h 1537188"/>
              <a:gd name="connsiteX3" fmla="*/ 169682 w 2419642"/>
              <a:gd name="connsiteY3" fmla="*/ 764190 h 1537188"/>
              <a:gd name="connsiteX4" fmla="*/ 197963 w 2419642"/>
              <a:gd name="connsiteY4" fmla="*/ 783044 h 1537188"/>
              <a:gd name="connsiteX5" fmla="*/ 216816 w 2419642"/>
              <a:gd name="connsiteY5" fmla="*/ 811324 h 1537188"/>
              <a:gd name="connsiteX6" fmla="*/ 216816 w 2419642"/>
              <a:gd name="connsiteY6" fmla="*/ 1065848 h 1537188"/>
              <a:gd name="connsiteX7" fmla="*/ 207389 w 2419642"/>
              <a:gd name="connsiteY7" fmla="*/ 1094129 h 1537188"/>
              <a:gd name="connsiteX8" fmla="*/ 179109 w 2419642"/>
              <a:gd name="connsiteY8" fmla="*/ 1122409 h 1537188"/>
              <a:gd name="connsiteX9" fmla="*/ 150829 w 2419642"/>
              <a:gd name="connsiteY9" fmla="*/ 1188397 h 1537188"/>
              <a:gd name="connsiteX10" fmla="*/ 131975 w 2419642"/>
              <a:gd name="connsiteY10" fmla="*/ 1216677 h 1537188"/>
              <a:gd name="connsiteX11" fmla="*/ 150829 w 2419642"/>
              <a:gd name="connsiteY11" fmla="*/ 1386359 h 1537188"/>
              <a:gd name="connsiteX12" fmla="*/ 160255 w 2419642"/>
              <a:gd name="connsiteY12" fmla="*/ 1442920 h 1537188"/>
              <a:gd name="connsiteX13" fmla="*/ 197963 w 2419642"/>
              <a:gd name="connsiteY13" fmla="*/ 1527762 h 1537188"/>
              <a:gd name="connsiteX14" fmla="*/ 226243 w 2419642"/>
              <a:gd name="connsiteY14" fmla="*/ 1537188 h 1537188"/>
              <a:gd name="connsiteX15" fmla="*/ 348791 w 2419642"/>
              <a:gd name="connsiteY15" fmla="*/ 1527762 h 1537188"/>
              <a:gd name="connsiteX16" fmla="*/ 405352 w 2419642"/>
              <a:gd name="connsiteY16" fmla="*/ 1508908 h 1537188"/>
              <a:gd name="connsiteX17" fmla="*/ 461913 w 2419642"/>
              <a:gd name="connsiteY17" fmla="*/ 1490054 h 1537188"/>
              <a:gd name="connsiteX18" fmla="*/ 490193 w 2419642"/>
              <a:gd name="connsiteY18" fmla="*/ 1471201 h 1537188"/>
              <a:gd name="connsiteX19" fmla="*/ 575035 w 2419642"/>
              <a:gd name="connsiteY19" fmla="*/ 1461774 h 1537188"/>
              <a:gd name="connsiteX20" fmla="*/ 678730 w 2419642"/>
              <a:gd name="connsiteY20" fmla="*/ 1433494 h 1537188"/>
              <a:gd name="connsiteX21" fmla="*/ 735290 w 2419642"/>
              <a:gd name="connsiteY21" fmla="*/ 1414640 h 1537188"/>
              <a:gd name="connsiteX22" fmla="*/ 791851 w 2419642"/>
              <a:gd name="connsiteY22" fmla="*/ 1405213 h 1537188"/>
              <a:gd name="connsiteX23" fmla="*/ 914400 w 2419642"/>
              <a:gd name="connsiteY23" fmla="*/ 1386359 h 1537188"/>
              <a:gd name="connsiteX24" fmla="*/ 999241 w 2419642"/>
              <a:gd name="connsiteY24" fmla="*/ 1358079 h 1537188"/>
              <a:gd name="connsiteX25" fmla="*/ 1112363 w 2419642"/>
              <a:gd name="connsiteY25" fmla="*/ 1339225 h 1537188"/>
              <a:gd name="connsiteX26" fmla="*/ 1338606 w 2419642"/>
              <a:gd name="connsiteY26" fmla="*/ 1348652 h 1537188"/>
              <a:gd name="connsiteX27" fmla="*/ 1366886 w 2419642"/>
              <a:gd name="connsiteY27" fmla="*/ 1358079 h 1537188"/>
              <a:gd name="connsiteX28" fmla="*/ 1404593 w 2419642"/>
              <a:gd name="connsiteY28" fmla="*/ 1386359 h 1537188"/>
              <a:gd name="connsiteX29" fmla="*/ 1432874 w 2419642"/>
              <a:gd name="connsiteY29" fmla="*/ 1395786 h 1537188"/>
              <a:gd name="connsiteX30" fmla="*/ 1480008 w 2419642"/>
              <a:gd name="connsiteY30" fmla="*/ 1414640 h 1537188"/>
              <a:gd name="connsiteX31" fmla="*/ 1536569 w 2419642"/>
              <a:gd name="connsiteY31" fmla="*/ 1433494 h 1537188"/>
              <a:gd name="connsiteX32" fmla="*/ 1687398 w 2419642"/>
              <a:gd name="connsiteY32" fmla="*/ 1424067 h 1537188"/>
              <a:gd name="connsiteX33" fmla="*/ 1791092 w 2419642"/>
              <a:gd name="connsiteY33" fmla="*/ 1405213 h 1537188"/>
              <a:gd name="connsiteX34" fmla="*/ 1828800 w 2419642"/>
              <a:gd name="connsiteY34" fmla="*/ 1395786 h 1537188"/>
              <a:gd name="connsiteX35" fmla="*/ 1885360 w 2419642"/>
              <a:gd name="connsiteY35" fmla="*/ 1376933 h 1537188"/>
              <a:gd name="connsiteX36" fmla="*/ 1913641 w 2419642"/>
              <a:gd name="connsiteY36" fmla="*/ 1358079 h 1537188"/>
              <a:gd name="connsiteX37" fmla="*/ 1941921 w 2419642"/>
              <a:gd name="connsiteY37" fmla="*/ 1348652 h 1537188"/>
              <a:gd name="connsiteX38" fmla="*/ 1989055 w 2419642"/>
              <a:gd name="connsiteY38" fmla="*/ 1329799 h 1537188"/>
              <a:gd name="connsiteX39" fmla="*/ 2073897 w 2419642"/>
              <a:gd name="connsiteY39" fmla="*/ 1301518 h 1537188"/>
              <a:gd name="connsiteX40" fmla="*/ 2130457 w 2419642"/>
              <a:gd name="connsiteY40" fmla="*/ 1263811 h 1537188"/>
              <a:gd name="connsiteX41" fmla="*/ 2158738 w 2419642"/>
              <a:gd name="connsiteY41" fmla="*/ 1254384 h 1537188"/>
              <a:gd name="connsiteX42" fmla="*/ 2215299 w 2419642"/>
              <a:gd name="connsiteY42" fmla="*/ 1207250 h 1537188"/>
              <a:gd name="connsiteX43" fmla="*/ 2234152 w 2419642"/>
              <a:gd name="connsiteY43" fmla="*/ 1178970 h 1537188"/>
              <a:gd name="connsiteX44" fmla="*/ 2262433 w 2419642"/>
              <a:gd name="connsiteY44" fmla="*/ 1169543 h 1537188"/>
              <a:gd name="connsiteX45" fmla="*/ 2309567 w 2419642"/>
              <a:gd name="connsiteY45" fmla="*/ 1131836 h 1537188"/>
              <a:gd name="connsiteX46" fmla="*/ 2347274 w 2419642"/>
              <a:gd name="connsiteY46" fmla="*/ 1065848 h 1537188"/>
              <a:gd name="connsiteX47" fmla="*/ 2366128 w 2419642"/>
              <a:gd name="connsiteY47" fmla="*/ 1037568 h 1537188"/>
              <a:gd name="connsiteX48" fmla="*/ 2384981 w 2419642"/>
              <a:gd name="connsiteY48" fmla="*/ 999861 h 1537188"/>
              <a:gd name="connsiteX49" fmla="*/ 1857080 w 2419642"/>
              <a:gd name="connsiteY49" fmla="*/ 1112982 h 1537188"/>
              <a:gd name="connsiteX50" fmla="*/ 2102177 w 2419642"/>
              <a:gd name="connsiteY50" fmla="*/ 594508 h 1537188"/>
              <a:gd name="connsiteX51" fmla="*/ 2092750 w 2419642"/>
              <a:gd name="connsiteY51" fmla="*/ 566228 h 1537188"/>
              <a:gd name="connsiteX52" fmla="*/ 2045616 w 2419642"/>
              <a:gd name="connsiteY52" fmla="*/ 509667 h 1537188"/>
              <a:gd name="connsiteX53" fmla="*/ 2026763 w 2419642"/>
              <a:gd name="connsiteY53" fmla="*/ 481386 h 1537188"/>
              <a:gd name="connsiteX54" fmla="*/ 2017336 w 2419642"/>
              <a:gd name="connsiteY54" fmla="*/ 226863 h 1537188"/>
              <a:gd name="connsiteX55" fmla="*/ 1998482 w 2419642"/>
              <a:gd name="connsiteY55" fmla="*/ 198582 h 1537188"/>
              <a:gd name="connsiteX56" fmla="*/ 1989055 w 2419642"/>
              <a:gd name="connsiteY56" fmla="*/ 170302 h 1537188"/>
              <a:gd name="connsiteX57" fmla="*/ 1941921 w 2419642"/>
              <a:gd name="connsiteY57" fmla="*/ 113741 h 1537188"/>
              <a:gd name="connsiteX58" fmla="*/ 1904214 w 2419642"/>
              <a:gd name="connsiteY58" fmla="*/ 104314 h 1537188"/>
              <a:gd name="connsiteX59" fmla="*/ 1875934 w 2419642"/>
              <a:gd name="connsiteY59" fmla="*/ 94887 h 1537188"/>
              <a:gd name="connsiteX60" fmla="*/ 1809946 w 2419642"/>
              <a:gd name="connsiteY60" fmla="*/ 57180 h 1537188"/>
              <a:gd name="connsiteX61" fmla="*/ 1762812 w 2419642"/>
              <a:gd name="connsiteY61" fmla="*/ 47753 h 1537188"/>
              <a:gd name="connsiteX62" fmla="*/ 1659117 w 2419642"/>
              <a:gd name="connsiteY62" fmla="*/ 28900 h 1537188"/>
              <a:gd name="connsiteX63" fmla="*/ 1611983 w 2419642"/>
              <a:gd name="connsiteY63" fmla="*/ 10046 h 1537188"/>
              <a:gd name="connsiteX64" fmla="*/ 1404593 w 2419642"/>
              <a:gd name="connsiteY64" fmla="*/ 10046 h 1537188"/>
              <a:gd name="connsiteX65" fmla="*/ 1366886 w 2419642"/>
              <a:gd name="connsiteY65" fmla="*/ 19473 h 1537188"/>
              <a:gd name="connsiteX66" fmla="*/ 1282045 w 2419642"/>
              <a:gd name="connsiteY66" fmla="*/ 28900 h 1537188"/>
              <a:gd name="connsiteX67" fmla="*/ 1225484 w 2419642"/>
              <a:gd name="connsiteY67" fmla="*/ 47753 h 1537188"/>
              <a:gd name="connsiteX68" fmla="*/ 1197204 w 2419642"/>
              <a:gd name="connsiteY68" fmla="*/ 57180 h 1537188"/>
              <a:gd name="connsiteX69" fmla="*/ 1131216 w 2419642"/>
              <a:gd name="connsiteY69" fmla="*/ 85461 h 1537188"/>
              <a:gd name="connsiteX70" fmla="*/ 1046375 w 2419642"/>
              <a:gd name="connsiteY70" fmla="*/ 94887 h 1537188"/>
              <a:gd name="connsiteX71" fmla="*/ 989814 w 2419642"/>
              <a:gd name="connsiteY71" fmla="*/ 113741 h 1537188"/>
              <a:gd name="connsiteX72" fmla="*/ 895546 w 2419642"/>
              <a:gd name="connsiteY72" fmla="*/ 132595 h 1537188"/>
              <a:gd name="connsiteX73" fmla="*/ 838985 w 2419642"/>
              <a:gd name="connsiteY73" fmla="*/ 151448 h 1537188"/>
              <a:gd name="connsiteX74" fmla="*/ 754144 w 2419642"/>
              <a:gd name="connsiteY74" fmla="*/ 170302 h 1537188"/>
              <a:gd name="connsiteX75" fmla="*/ 716437 w 2419642"/>
              <a:gd name="connsiteY75" fmla="*/ 179729 h 1537188"/>
              <a:gd name="connsiteX76" fmla="*/ 688156 w 2419642"/>
              <a:gd name="connsiteY76" fmla="*/ 189155 h 1537188"/>
              <a:gd name="connsiteX77" fmla="*/ 641022 w 2419642"/>
              <a:gd name="connsiteY77" fmla="*/ 198582 h 1537188"/>
              <a:gd name="connsiteX78" fmla="*/ 612742 w 2419642"/>
              <a:gd name="connsiteY78" fmla="*/ 208009 h 1537188"/>
              <a:gd name="connsiteX79" fmla="*/ 575035 w 2419642"/>
              <a:gd name="connsiteY79" fmla="*/ 217436 h 1537188"/>
              <a:gd name="connsiteX80" fmla="*/ 546754 w 2419642"/>
              <a:gd name="connsiteY80" fmla="*/ 226863 h 1537188"/>
              <a:gd name="connsiteX81" fmla="*/ 414779 w 2419642"/>
              <a:gd name="connsiteY81" fmla="*/ 264570 h 1537188"/>
              <a:gd name="connsiteX82" fmla="*/ 311084 w 2419642"/>
              <a:gd name="connsiteY82" fmla="*/ 292850 h 1537188"/>
              <a:gd name="connsiteX83" fmla="*/ 263950 w 2419642"/>
              <a:gd name="connsiteY83" fmla="*/ 311704 h 1537188"/>
              <a:gd name="connsiteX84" fmla="*/ 207389 w 2419642"/>
              <a:gd name="connsiteY84" fmla="*/ 330557 h 1537188"/>
              <a:gd name="connsiteX85" fmla="*/ 141402 w 2419642"/>
              <a:gd name="connsiteY85" fmla="*/ 358838 h 1537188"/>
              <a:gd name="connsiteX86" fmla="*/ 113121 w 2419642"/>
              <a:gd name="connsiteY86" fmla="*/ 387118 h 1537188"/>
              <a:gd name="connsiteX87" fmla="*/ 47134 w 2419642"/>
              <a:gd name="connsiteY87" fmla="*/ 424825 h 1537188"/>
              <a:gd name="connsiteX88" fmla="*/ 0 w 2419642"/>
              <a:gd name="connsiteY88" fmla="*/ 481386 h 1537188"/>
              <a:gd name="connsiteX89" fmla="*/ 18853 w 2419642"/>
              <a:gd name="connsiteY89" fmla="*/ 585081 h 1537188"/>
              <a:gd name="connsiteX90" fmla="*/ 56560 w 2419642"/>
              <a:gd name="connsiteY90" fmla="*/ 651069 h 1537188"/>
              <a:gd name="connsiteX91" fmla="*/ 75414 w 2419642"/>
              <a:gd name="connsiteY91" fmla="*/ 707630 h 1537188"/>
              <a:gd name="connsiteX92" fmla="*/ 94268 w 2419642"/>
              <a:gd name="connsiteY92" fmla="*/ 735910 h 1537188"/>
              <a:gd name="connsiteX93" fmla="*/ 47134 w 2419642"/>
              <a:gd name="connsiteY93" fmla="*/ 679349 h 1537188"/>
              <a:gd name="connsiteX0" fmla="*/ 47134 w 2428667"/>
              <a:gd name="connsiteY0" fmla="*/ 679349 h 1537188"/>
              <a:gd name="connsiteX1" fmla="*/ 47134 w 2428667"/>
              <a:gd name="connsiteY1" fmla="*/ 679349 h 1537188"/>
              <a:gd name="connsiteX2" fmla="*/ 141402 w 2428667"/>
              <a:gd name="connsiteY2" fmla="*/ 745337 h 1537188"/>
              <a:gd name="connsiteX3" fmla="*/ 169682 w 2428667"/>
              <a:gd name="connsiteY3" fmla="*/ 764190 h 1537188"/>
              <a:gd name="connsiteX4" fmla="*/ 197963 w 2428667"/>
              <a:gd name="connsiteY4" fmla="*/ 783044 h 1537188"/>
              <a:gd name="connsiteX5" fmla="*/ 216816 w 2428667"/>
              <a:gd name="connsiteY5" fmla="*/ 811324 h 1537188"/>
              <a:gd name="connsiteX6" fmla="*/ 216816 w 2428667"/>
              <a:gd name="connsiteY6" fmla="*/ 1065848 h 1537188"/>
              <a:gd name="connsiteX7" fmla="*/ 207389 w 2428667"/>
              <a:gd name="connsiteY7" fmla="*/ 1094129 h 1537188"/>
              <a:gd name="connsiteX8" fmla="*/ 179109 w 2428667"/>
              <a:gd name="connsiteY8" fmla="*/ 1122409 h 1537188"/>
              <a:gd name="connsiteX9" fmla="*/ 150829 w 2428667"/>
              <a:gd name="connsiteY9" fmla="*/ 1188397 h 1537188"/>
              <a:gd name="connsiteX10" fmla="*/ 131975 w 2428667"/>
              <a:gd name="connsiteY10" fmla="*/ 1216677 h 1537188"/>
              <a:gd name="connsiteX11" fmla="*/ 150829 w 2428667"/>
              <a:gd name="connsiteY11" fmla="*/ 1386359 h 1537188"/>
              <a:gd name="connsiteX12" fmla="*/ 160255 w 2428667"/>
              <a:gd name="connsiteY12" fmla="*/ 1442920 h 1537188"/>
              <a:gd name="connsiteX13" fmla="*/ 197963 w 2428667"/>
              <a:gd name="connsiteY13" fmla="*/ 1527762 h 1537188"/>
              <a:gd name="connsiteX14" fmla="*/ 226243 w 2428667"/>
              <a:gd name="connsiteY14" fmla="*/ 1537188 h 1537188"/>
              <a:gd name="connsiteX15" fmla="*/ 348791 w 2428667"/>
              <a:gd name="connsiteY15" fmla="*/ 1527762 h 1537188"/>
              <a:gd name="connsiteX16" fmla="*/ 405352 w 2428667"/>
              <a:gd name="connsiteY16" fmla="*/ 1508908 h 1537188"/>
              <a:gd name="connsiteX17" fmla="*/ 461913 w 2428667"/>
              <a:gd name="connsiteY17" fmla="*/ 1490054 h 1537188"/>
              <a:gd name="connsiteX18" fmla="*/ 490193 w 2428667"/>
              <a:gd name="connsiteY18" fmla="*/ 1471201 h 1537188"/>
              <a:gd name="connsiteX19" fmla="*/ 575035 w 2428667"/>
              <a:gd name="connsiteY19" fmla="*/ 1461774 h 1537188"/>
              <a:gd name="connsiteX20" fmla="*/ 678730 w 2428667"/>
              <a:gd name="connsiteY20" fmla="*/ 1433494 h 1537188"/>
              <a:gd name="connsiteX21" fmla="*/ 735290 w 2428667"/>
              <a:gd name="connsiteY21" fmla="*/ 1414640 h 1537188"/>
              <a:gd name="connsiteX22" fmla="*/ 791851 w 2428667"/>
              <a:gd name="connsiteY22" fmla="*/ 1405213 h 1537188"/>
              <a:gd name="connsiteX23" fmla="*/ 914400 w 2428667"/>
              <a:gd name="connsiteY23" fmla="*/ 1386359 h 1537188"/>
              <a:gd name="connsiteX24" fmla="*/ 999241 w 2428667"/>
              <a:gd name="connsiteY24" fmla="*/ 1358079 h 1537188"/>
              <a:gd name="connsiteX25" fmla="*/ 1112363 w 2428667"/>
              <a:gd name="connsiteY25" fmla="*/ 1339225 h 1537188"/>
              <a:gd name="connsiteX26" fmla="*/ 1338606 w 2428667"/>
              <a:gd name="connsiteY26" fmla="*/ 1348652 h 1537188"/>
              <a:gd name="connsiteX27" fmla="*/ 1366886 w 2428667"/>
              <a:gd name="connsiteY27" fmla="*/ 1358079 h 1537188"/>
              <a:gd name="connsiteX28" fmla="*/ 1404593 w 2428667"/>
              <a:gd name="connsiteY28" fmla="*/ 1386359 h 1537188"/>
              <a:gd name="connsiteX29" fmla="*/ 1432874 w 2428667"/>
              <a:gd name="connsiteY29" fmla="*/ 1395786 h 1537188"/>
              <a:gd name="connsiteX30" fmla="*/ 1480008 w 2428667"/>
              <a:gd name="connsiteY30" fmla="*/ 1414640 h 1537188"/>
              <a:gd name="connsiteX31" fmla="*/ 1536569 w 2428667"/>
              <a:gd name="connsiteY31" fmla="*/ 1433494 h 1537188"/>
              <a:gd name="connsiteX32" fmla="*/ 1687398 w 2428667"/>
              <a:gd name="connsiteY32" fmla="*/ 1424067 h 1537188"/>
              <a:gd name="connsiteX33" fmla="*/ 1791092 w 2428667"/>
              <a:gd name="connsiteY33" fmla="*/ 1405213 h 1537188"/>
              <a:gd name="connsiteX34" fmla="*/ 1828800 w 2428667"/>
              <a:gd name="connsiteY34" fmla="*/ 1395786 h 1537188"/>
              <a:gd name="connsiteX35" fmla="*/ 1885360 w 2428667"/>
              <a:gd name="connsiteY35" fmla="*/ 1376933 h 1537188"/>
              <a:gd name="connsiteX36" fmla="*/ 1913641 w 2428667"/>
              <a:gd name="connsiteY36" fmla="*/ 1358079 h 1537188"/>
              <a:gd name="connsiteX37" fmla="*/ 1941921 w 2428667"/>
              <a:gd name="connsiteY37" fmla="*/ 1348652 h 1537188"/>
              <a:gd name="connsiteX38" fmla="*/ 1989055 w 2428667"/>
              <a:gd name="connsiteY38" fmla="*/ 1329799 h 1537188"/>
              <a:gd name="connsiteX39" fmla="*/ 2073897 w 2428667"/>
              <a:gd name="connsiteY39" fmla="*/ 1301518 h 1537188"/>
              <a:gd name="connsiteX40" fmla="*/ 2130457 w 2428667"/>
              <a:gd name="connsiteY40" fmla="*/ 1263811 h 1537188"/>
              <a:gd name="connsiteX41" fmla="*/ 2158738 w 2428667"/>
              <a:gd name="connsiteY41" fmla="*/ 1254384 h 1537188"/>
              <a:gd name="connsiteX42" fmla="*/ 2215299 w 2428667"/>
              <a:gd name="connsiteY42" fmla="*/ 1207250 h 1537188"/>
              <a:gd name="connsiteX43" fmla="*/ 2234152 w 2428667"/>
              <a:gd name="connsiteY43" fmla="*/ 1178970 h 1537188"/>
              <a:gd name="connsiteX44" fmla="*/ 2262433 w 2428667"/>
              <a:gd name="connsiteY44" fmla="*/ 1169543 h 1537188"/>
              <a:gd name="connsiteX45" fmla="*/ 2309567 w 2428667"/>
              <a:gd name="connsiteY45" fmla="*/ 1131836 h 1537188"/>
              <a:gd name="connsiteX46" fmla="*/ 2347274 w 2428667"/>
              <a:gd name="connsiteY46" fmla="*/ 1065848 h 1537188"/>
              <a:gd name="connsiteX47" fmla="*/ 2366128 w 2428667"/>
              <a:gd name="connsiteY47" fmla="*/ 1037568 h 1537188"/>
              <a:gd name="connsiteX48" fmla="*/ 2384981 w 2428667"/>
              <a:gd name="connsiteY48" fmla="*/ 999861 h 1537188"/>
              <a:gd name="connsiteX49" fmla="*/ 1734531 w 2428667"/>
              <a:gd name="connsiteY49" fmla="*/ 1207250 h 1537188"/>
              <a:gd name="connsiteX50" fmla="*/ 2102177 w 2428667"/>
              <a:gd name="connsiteY50" fmla="*/ 594508 h 1537188"/>
              <a:gd name="connsiteX51" fmla="*/ 2092750 w 2428667"/>
              <a:gd name="connsiteY51" fmla="*/ 566228 h 1537188"/>
              <a:gd name="connsiteX52" fmla="*/ 2045616 w 2428667"/>
              <a:gd name="connsiteY52" fmla="*/ 509667 h 1537188"/>
              <a:gd name="connsiteX53" fmla="*/ 2026763 w 2428667"/>
              <a:gd name="connsiteY53" fmla="*/ 481386 h 1537188"/>
              <a:gd name="connsiteX54" fmla="*/ 2017336 w 2428667"/>
              <a:gd name="connsiteY54" fmla="*/ 226863 h 1537188"/>
              <a:gd name="connsiteX55" fmla="*/ 1998482 w 2428667"/>
              <a:gd name="connsiteY55" fmla="*/ 198582 h 1537188"/>
              <a:gd name="connsiteX56" fmla="*/ 1989055 w 2428667"/>
              <a:gd name="connsiteY56" fmla="*/ 170302 h 1537188"/>
              <a:gd name="connsiteX57" fmla="*/ 1941921 w 2428667"/>
              <a:gd name="connsiteY57" fmla="*/ 113741 h 1537188"/>
              <a:gd name="connsiteX58" fmla="*/ 1904214 w 2428667"/>
              <a:gd name="connsiteY58" fmla="*/ 104314 h 1537188"/>
              <a:gd name="connsiteX59" fmla="*/ 1875934 w 2428667"/>
              <a:gd name="connsiteY59" fmla="*/ 94887 h 1537188"/>
              <a:gd name="connsiteX60" fmla="*/ 1809946 w 2428667"/>
              <a:gd name="connsiteY60" fmla="*/ 57180 h 1537188"/>
              <a:gd name="connsiteX61" fmla="*/ 1762812 w 2428667"/>
              <a:gd name="connsiteY61" fmla="*/ 47753 h 1537188"/>
              <a:gd name="connsiteX62" fmla="*/ 1659117 w 2428667"/>
              <a:gd name="connsiteY62" fmla="*/ 28900 h 1537188"/>
              <a:gd name="connsiteX63" fmla="*/ 1611983 w 2428667"/>
              <a:gd name="connsiteY63" fmla="*/ 10046 h 1537188"/>
              <a:gd name="connsiteX64" fmla="*/ 1404593 w 2428667"/>
              <a:gd name="connsiteY64" fmla="*/ 10046 h 1537188"/>
              <a:gd name="connsiteX65" fmla="*/ 1366886 w 2428667"/>
              <a:gd name="connsiteY65" fmla="*/ 19473 h 1537188"/>
              <a:gd name="connsiteX66" fmla="*/ 1282045 w 2428667"/>
              <a:gd name="connsiteY66" fmla="*/ 28900 h 1537188"/>
              <a:gd name="connsiteX67" fmla="*/ 1225484 w 2428667"/>
              <a:gd name="connsiteY67" fmla="*/ 47753 h 1537188"/>
              <a:gd name="connsiteX68" fmla="*/ 1197204 w 2428667"/>
              <a:gd name="connsiteY68" fmla="*/ 57180 h 1537188"/>
              <a:gd name="connsiteX69" fmla="*/ 1131216 w 2428667"/>
              <a:gd name="connsiteY69" fmla="*/ 85461 h 1537188"/>
              <a:gd name="connsiteX70" fmla="*/ 1046375 w 2428667"/>
              <a:gd name="connsiteY70" fmla="*/ 94887 h 1537188"/>
              <a:gd name="connsiteX71" fmla="*/ 989814 w 2428667"/>
              <a:gd name="connsiteY71" fmla="*/ 113741 h 1537188"/>
              <a:gd name="connsiteX72" fmla="*/ 895546 w 2428667"/>
              <a:gd name="connsiteY72" fmla="*/ 132595 h 1537188"/>
              <a:gd name="connsiteX73" fmla="*/ 838985 w 2428667"/>
              <a:gd name="connsiteY73" fmla="*/ 151448 h 1537188"/>
              <a:gd name="connsiteX74" fmla="*/ 754144 w 2428667"/>
              <a:gd name="connsiteY74" fmla="*/ 170302 h 1537188"/>
              <a:gd name="connsiteX75" fmla="*/ 716437 w 2428667"/>
              <a:gd name="connsiteY75" fmla="*/ 179729 h 1537188"/>
              <a:gd name="connsiteX76" fmla="*/ 688156 w 2428667"/>
              <a:gd name="connsiteY76" fmla="*/ 189155 h 1537188"/>
              <a:gd name="connsiteX77" fmla="*/ 641022 w 2428667"/>
              <a:gd name="connsiteY77" fmla="*/ 198582 h 1537188"/>
              <a:gd name="connsiteX78" fmla="*/ 612742 w 2428667"/>
              <a:gd name="connsiteY78" fmla="*/ 208009 h 1537188"/>
              <a:gd name="connsiteX79" fmla="*/ 575035 w 2428667"/>
              <a:gd name="connsiteY79" fmla="*/ 217436 h 1537188"/>
              <a:gd name="connsiteX80" fmla="*/ 546754 w 2428667"/>
              <a:gd name="connsiteY80" fmla="*/ 226863 h 1537188"/>
              <a:gd name="connsiteX81" fmla="*/ 414779 w 2428667"/>
              <a:gd name="connsiteY81" fmla="*/ 264570 h 1537188"/>
              <a:gd name="connsiteX82" fmla="*/ 311084 w 2428667"/>
              <a:gd name="connsiteY82" fmla="*/ 292850 h 1537188"/>
              <a:gd name="connsiteX83" fmla="*/ 263950 w 2428667"/>
              <a:gd name="connsiteY83" fmla="*/ 311704 h 1537188"/>
              <a:gd name="connsiteX84" fmla="*/ 207389 w 2428667"/>
              <a:gd name="connsiteY84" fmla="*/ 330557 h 1537188"/>
              <a:gd name="connsiteX85" fmla="*/ 141402 w 2428667"/>
              <a:gd name="connsiteY85" fmla="*/ 358838 h 1537188"/>
              <a:gd name="connsiteX86" fmla="*/ 113121 w 2428667"/>
              <a:gd name="connsiteY86" fmla="*/ 387118 h 1537188"/>
              <a:gd name="connsiteX87" fmla="*/ 47134 w 2428667"/>
              <a:gd name="connsiteY87" fmla="*/ 424825 h 1537188"/>
              <a:gd name="connsiteX88" fmla="*/ 0 w 2428667"/>
              <a:gd name="connsiteY88" fmla="*/ 481386 h 1537188"/>
              <a:gd name="connsiteX89" fmla="*/ 18853 w 2428667"/>
              <a:gd name="connsiteY89" fmla="*/ 585081 h 1537188"/>
              <a:gd name="connsiteX90" fmla="*/ 56560 w 2428667"/>
              <a:gd name="connsiteY90" fmla="*/ 651069 h 1537188"/>
              <a:gd name="connsiteX91" fmla="*/ 75414 w 2428667"/>
              <a:gd name="connsiteY91" fmla="*/ 707630 h 1537188"/>
              <a:gd name="connsiteX92" fmla="*/ 94268 w 2428667"/>
              <a:gd name="connsiteY92" fmla="*/ 735910 h 1537188"/>
              <a:gd name="connsiteX93" fmla="*/ 47134 w 2428667"/>
              <a:gd name="connsiteY93" fmla="*/ 679349 h 1537188"/>
              <a:gd name="connsiteX0" fmla="*/ 47134 w 2412027"/>
              <a:gd name="connsiteY0" fmla="*/ 679349 h 1537188"/>
              <a:gd name="connsiteX1" fmla="*/ 47134 w 2412027"/>
              <a:gd name="connsiteY1" fmla="*/ 679349 h 1537188"/>
              <a:gd name="connsiteX2" fmla="*/ 141402 w 2412027"/>
              <a:gd name="connsiteY2" fmla="*/ 745337 h 1537188"/>
              <a:gd name="connsiteX3" fmla="*/ 169682 w 2412027"/>
              <a:gd name="connsiteY3" fmla="*/ 764190 h 1537188"/>
              <a:gd name="connsiteX4" fmla="*/ 197963 w 2412027"/>
              <a:gd name="connsiteY4" fmla="*/ 783044 h 1537188"/>
              <a:gd name="connsiteX5" fmla="*/ 216816 w 2412027"/>
              <a:gd name="connsiteY5" fmla="*/ 811324 h 1537188"/>
              <a:gd name="connsiteX6" fmla="*/ 216816 w 2412027"/>
              <a:gd name="connsiteY6" fmla="*/ 1065848 h 1537188"/>
              <a:gd name="connsiteX7" fmla="*/ 207389 w 2412027"/>
              <a:gd name="connsiteY7" fmla="*/ 1094129 h 1537188"/>
              <a:gd name="connsiteX8" fmla="*/ 179109 w 2412027"/>
              <a:gd name="connsiteY8" fmla="*/ 1122409 h 1537188"/>
              <a:gd name="connsiteX9" fmla="*/ 150829 w 2412027"/>
              <a:gd name="connsiteY9" fmla="*/ 1188397 h 1537188"/>
              <a:gd name="connsiteX10" fmla="*/ 131975 w 2412027"/>
              <a:gd name="connsiteY10" fmla="*/ 1216677 h 1537188"/>
              <a:gd name="connsiteX11" fmla="*/ 150829 w 2412027"/>
              <a:gd name="connsiteY11" fmla="*/ 1386359 h 1537188"/>
              <a:gd name="connsiteX12" fmla="*/ 160255 w 2412027"/>
              <a:gd name="connsiteY12" fmla="*/ 1442920 h 1537188"/>
              <a:gd name="connsiteX13" fmla="*/ 197963 w 2412027"/>
              <a:gd name="connsiteY13" fmla="*/ 1527762 h 1537188"/>
              <a:gd name="connsiteX14" fmla="*/ 226243 w 2412027"/>
              <a:gd name="connsiteY14" fmla="*/ 1537188 h 1537188"/>
              <a:gd name="connsiteX15" fmla="*/ 348791 w 2412027"/>
              <a:gd name="connsiteY15" fmla="*/ 1527762 h 1537188"/>
              <a:gd name="connsiteX16" fmla="*/ 405352 w 2412027"/>
              <a:gd name="connsiteY16" fmla="*/ 1508908 h 1537188"/>
              <a:gd name="connsiteX17" fmla="*/ 461913 w 2412027"/>
              <a:gd name="connsiteY17" fmla="*/ 1490054 h 1537188"/>
              <a:gd name="connsiteX18" fmla="*/ 490193 w 2412027"/>
              <a:gd name="connsiteY18" fmla="*/ 1471201 h 1537188"/>
              <a:gd name="connsiteX19" fmla="*/ 575035 w 2412027"/>
              <a:gd name="connsiteY19" fmla="*/ 1461774 h 1537188"/>
              <a:gd name="connsiteX20" fmla="*/ 678730 w 2412027"/>
              <a:gd name="connsiteY20" fmla="*/ 1433494 h 1537188"/>
              <a:gd name="connsiteX21" fmla="*/ 735290 w 2412027"/>
              <a:gd name="connsiteY21" fmla="*/ 1414640 h 1537188"/>
              <a:gd name="connsiteX22" fmla="*/ 791851 w 2412027"/>
              <a:gd name="connsiteY22" fmla="*/ 1405213 h 1537188"/>
              <a:gd name="connsiteX23" fmla="*/ 914400 w 2412027"/>
              <a:gd name="connsiteY23" fmla="*/ 1386359 h 1537188"/>
              <a:gd name="connsiteX24" fmla="*/ 999241 w 2412027"/>
              <a:gd name="connsiteY24" fmla="*/ 1358079 h 1537188"/>
              <a:gd name="connsiteX25" fmla="*/ 1112363 w 2412027"/>
              <a:gd name="connsiteY25" fmla="*/ 1339225 h 1537188"/>
              <a:gd name="connsiteX26" fmla="*/ 1338606 w 2412027"/>
              <a:gd name="connsiteY26" fmla="*/ 1348652 h 1537188"/>
              <a:gd name="connsiteX27" fmla="*/ 1366886 w 2412027"/>
              <a:gd name="connsiteY27" fmla="*/ 1358079 h 1537188"/>
              <a:gd name="connsiteX28" fmla="*/ 1404593 w 2412027"/>
              <a:gd name="connsiteY28" fmla="*/ 1386359 h 1537188"/>
              <a:gd name="connsiteX29" fmla="*/ 1432874 w 2412027"/>
              <a:gd name="connsiteY29" fmla="*/ 1395786 h 1537188"/>
              <a:gd name="connsiteX30" fmla="*/ 1480008 w 2412027"/>
              <a:gd name="connsiteY30" fmla="*/ 1414640 h 1537188"/>
              <a:gd name="connsiteX31" fmla="*/ 1536569 w 2412027"/>
              <a:gd name="connsiteY31" fmla="*/ 1433494 h 1537188"/>
              <a:gd name="connsiteX32" fmla="*/ 1687398 w 2412027"/>
              <a:gd name="connsiteY32" fmla="*/ 1424067 h 1537188"/>
              <a:gd name="connsiteX33" fmla="*/ 1791092 w 2412027"/>
              <a:gd name="connsiteY33" fmla="*/ 1405213 h 1537188"/>
              <a:gd name="connsiteX34" fmla="*/ 1828800 w 2412027"/>
              <a:gd name="connsiteY34" fmla="*/ 1395786 h 1537188"/>
              <a:gd name="connsiteX35" fmla="*/ 1885360 w 2412027"/>
              <a:gd name="connsiteY35" fmla="*/ 1376933 h 1537188"/>
              <a:gd name="connsiteX36" fmla="*/ 1913641 w 2412027"/>
              <a:gd name="connsiteY36" fmla="*/ 1358079 h 1537188"/>
              <a:gd name="connsiteX37" fmla="*/ 1941921 w 2412027"/>
              <a:gd name="connsiteY37" fmla="*/ 1348652 h 1537188"/>
              <a:gd name="connsiteX38" fmla="*/ 1989055 w 2412027"/>
              <a:gd name="connsiteY38" fmla="*/ 1329799 h 1537188"/>
              <a:gd name="connsiteX39" fmla="*/ 2073897 w 2412027"/>
              <a:gd name="connsiteY39" fmla="*/ 1301518 h 1537188"/>
              <a:gd name="connsiteX40" fmla="*/ 2130457 w 2412027"/>
              <a:gd name="connsiteY40" fmla="*/ 1263811 h 1537188"/>
              <a:gd name="connsiteX41" fmla="*/ 2158738 w 2412027"/>
              <a:gd name="connsiteY41" fmla="*/ 1254384 h 1537188"/>
              <a:gd name="connsiteX42" fmla="*/ 2215299 w 2412027"/>
              <a:gd name="connsiteY42" fmla="*/ 1207250 h 1537188"/>
              <a:gd name="connsiteX43" fmla="*/ 2234152 w 2412027"/>
              <a:gd name="connsiteY43" fmla="*/ 1178970 h 1537188"/>
              <a:gd name="connsiteX44" fmla="*/ 2262433 w 2412027"/>
              <a:gd name="connsiteY44" fmla="*/ 1169543 h 1537188"/>
              <a:gd name="connsiteX45" fmla="*/ 2309567 w 2412027"/>
              <a:gd name="connsiteY45" fmla="*/ 1131836 h 1537188"/>
              <a:gd name="connsiteX46" fmla="*/ 2347274 w 2412027"/>
              <a:gd name="connsiteY46" fmla="*/ 1065848 h 1537188"/>
              <a:gd name="connsiteX47" fmla="*/ 2366128 w 2412027"/>
              <a:gd name="connsiteY47" fmla="*/ 1037568 h 1537188"/>
              <a:gd name="connsiteX48" fmla="*/ 2384981 w 2412027"/>
              <a:gd name="connsiteY48" fmla="*/ 999861 h 1537188"/>
              <a:gd name="connsiteX49" fmla="*/ 1960775 w 2412027"/>
              <a:gd name="connsiteY49" fmla="*/ 1056421 h 1537188"/>
              <a:gd name="connsiteX50" fmla="*/ 2102177 w 2412027"/>
              <a:gd name="connsiteY50" fmla="*/ 594508 h 1537188"/>
              <a:gd name="connsiteX51" fmla="*/ 2092750 w 2412027"/>
              <a:gd name="connsiteY51" fmla="*/ 566228 h 1537188"/>
              <a:gd name="connsiteX52" fmla="*/ 2045616 w 2412027"/>
              <a:gd name="connsiteY52" fmla="*/ 509667 h 1537188"/>
              <a:gd name="connsiteX53" fmla="*/ 2026763 w 2412027"/>
              <a:gd name="connsiteY53" fmla="*/ 481386 h 1537188"/>
              <a:gd name="connsiteX54" fmla="*/ 2017336 w 2412027"/>
              <a:gd name="connsiteY54" fmla="*/ 226863 h 1537188"/>
              <a:gd name="connsiteX55" fmla="*/ 1998482 w 2412027"/>
              <a:gd name="connsiteY55" fmla="*/ 198582 h 1537188"/>
              <a:gd name="connsiteX56" fmla="*/ 1989055 w 2412027"/>
              <a:gd name="connsiteY56" fmla="*/ 170302 h 1537188"/>
              <a:gd name="connsiteX57" fmla="*/ 1941921 w 2412027"/>
              <a:gd name="connsiteY57" fmla="*/ 113741 h 1537188"/>
              <a:gd name="connsiteX58" fmla="*/ 1904214 w 2412027"/>
              <a:gd name="connsiteY58" fmla="*/ 104314 h 1537188"/>
              <a:gd name="connsiteX59" fmla="*/ 1875934 w 2412027"/>
              <a:gd name="connsiteY59" fmla="*/ 94887 h 1537188"/>
              <a:gd name="connsiteX60" fmla="*/ 1809946 w 2412027"/>
              <a:gd name="connsiteY60" fmla="*/ 57180 h 1537188"/>
              <a:gd name="connsiteX61" fmla="*/ 1762812 w 2412027"/>
              <a:gd name="connsiteY61" fmla="*/ 47753 h 1537188"/>
              <a:gd name="connsiteX62" fmla="*/ 1659117 w 2412027"/>
              <a:gd name="connsiteY62" fmla="*/ 28900 h 1537188"/>
              <a:gd name="connsiteX63" fmla="*/ 1611983 w 2412027"/>
              <a:gd name="connsiteY63" fmla="*/ 10046 h 1537188"/>
              <a:gd name="connsiteX64" fmla="*/ 1404593 w 2412027"/>
              <a:gd name="connsiteY64" fmla="*/ 10046 h 1537188"/>
              <a:gd name="connsiteX65" fmla="*/ 1366886 w 2412027"/>
              <a:gd name="connsiteY65" fmla="*/ 19473 h 1537188"/>
              <a:gd name="connsiteX66" fmla="*/ 1282045 w 2412027"/>
              <a:gd name="connsiteY66" fmla="*/ 28900 h 1537188"/>
              <a:gd name="connsiteX67" fmla="*/ 1225484 w 2412027"/>
              <a:gd name="connsiteY67" fmla="*/ 47753 h 1537188"/>
              <a:gd name="connsiteX68" fmla="*/ 1197204 w 2412027"/>
              <a:gd name="connsiteY68" fmla="*/ 57180 h 1537188"/>
              <a:gd name="connsiteX69" fmla="*/ 1131216 w 2412027"/>
              <a:gd name="connsiteY69" fmla="*/ 85461 h 1537188"/>
              <a:gd name="connsiteX70" fmla="*/ 1046375 w 2412027"/>
              <a:gd name="connsiteY70" fmla="*/ 94887 h 1537188"/>
              <a:gd name="connsiteX71" fmla="*/ 989814 w 2412027"/>
              <a:gd name="connsiteY71" fmla="*/ 113741 h 1537188"/>
              <a:gd name="connsiteX72" fmla="*/ 895546 w 2412027"/>
              <a:gd name="connsiteY72" fmla="*/ 132595 h 1537188"/>
              <a:gd name="connsiteX73" fmla="*/ 838985 w 2412027"/>
              <a:gd name="connsiteY73" fmla="*/ 151448 h 1537188"/>
              <a:gd name="connsiteX74" fmla="*/ 754144 w 2412027"/>
              <a:gd name="connsiteY74" fmla="*/ 170302 h 1537188"/>
              <a:gd name="connsiteX75" fmla="*/ 716437 w 2412027"/>
              <a:gd name="connsiteY75" fmla="*/ 179729 h 1537188"/>
              <a:gd name="connsiteX76" fmla="*/ 688156 w 2412027"/>
              <a:gd name="connsiteY76" fmla="*/ 189155 h 1537188"/>
              <a:gd name="connsiteX77" fmla="*/ 641022 w 2412027"/>
              <a:gd name="connsiteY77" fmla="*/ 198582 h 1537188"/>
              <a:gd name="connsiteX78" fmla="*/ 612742 w 2412027"/>
              <a:gd name="connsiteY78" fmla="*/ 208009 h 1537188"/>
              <a:gd name="connsiteX79" fmla="*/ 575035 w 2412027"/>
              <a:gd name="connsiteY79" fmla="*/ 217436 h 1537188"/>
              <a:gd name="connsiteX80" fmla="*/ 546754 w 2412027"/>
              <a:gd name="connsiteY80" fmla="*/ 226863 h 1537188"/>
              <a:gd name="connsiteX81" fmla="*/ 414779 w 2412027"/>
              <a:gd name="connsiteY81" fmla="*/ 264570 h 1537188"/>
              <a:gd name="connsiteX82" fmla="*/ 311084 w 2412027"/>
              <a:gd name="connsiteY82" fmla="*/ 292850 h 1537188"/>
              <a:gd name="connsiteX83" fmla="*/ 263950 w 2412027"/>
              <a:gd name="connsiteY83" fmla="*/ 311704 h 1537188"/>
              <a:gd name="connsiteX84" fmla="*/ 207389 w 2412027"/>
              <a:gd name="connsiteY84" fmla="*/ 330557 h 1537188"/>
              <a:gd name="connsiteX85" fmla="*/ 141402 w 2412027"/>
              <a:gd name="connsiteY85" fmla="*/ 358838 h 1537188"/>
              <a:gd name="connsiteX86" fmla="*/ 113121 w 2412027"/>
              <a:gd name="connsiteY86" fmla="*/ 387118 h 1537188"/>
              <a:gd name="connsiteX87" fmla="*/ 47134 w 2412027"/>
              <a:gd name="connsiteY87" fmla="*/ 424825 h 1537188"/>
              <a:gd name="connsiteX88" fmla="*/ 0 w 2412027"/>
              <a:gd name="connsiteY88" fmla="*/ 481386 h 1537188"/>
              <a:gd name="connsiteX89" fmla="*/ 18853 w 2412027"/>
              <a:gd name="connsiteY89" fmla="*/ 585081 h 1537188"/>
              <a:gd name="connsiteX90" fmla="*/ 56560 w 2412027"/>
              <a:gd name="connsiteY90" fmla="*/ 651069 h 1537188"/>
              <a:gd name="connsiteX91" fmla="*/ 75414 w 2412027"/>
              <a:gd name="connsiteY91" fmla="*/ 707630 h 1537188"/>
              <a:gd name="connsiteX92" fmla="*/ 94268 w 2412027"/>
              <a:gd name="connsiteY92" fmla="*/ 735910 h 1537188"/>
              <a:gd name="connsiteX93" fmla="*/ 47134 w 2412027"/>
              <a:gd name="connsiteY93" fmla="*/ 679349 h 1537188"/>
              <a:gd name="connsiteX0" fmla="*/ 47134 w 2367860"/>
              <a:gd name="connsiteY0" fmla="*/ 679349 h 1537188"/>
              <a:gd name="connsiteX1" fmla="*/ 47134 w 2367860"/>
              <a:gd name="connsiteY1" fmla="*/ 679349 h 1537188"/>
              <a:gd name="connsiteX2" fmla="*/ 141402 w 2367860"/>
              <a:gd name="connsiteY2" fmla="*/ 745337 h 1537188"/>
              <a:gd name="connsiteX3" fmla="*/ 169682 w 2367860"/>
              <a:gd name="connsiteY3" fmla="*/ 764190 h 1537188"/>
              <a:gd name="connsiteX4" fmla="*/ 197963 w 2367860"/>
              <a:gd name="connsiteY4" fmla="*/ 783044 h 1537188"/>
              <a:gd name="connsiteX5" fmla="*/ 216816 w 2367860"/>
              <a:gd name="connsiteY5" fmla="*/ 811324 h 1537188"/>
              <a:gd name="connsiteX6" fmla="*/ 216816 w 2367860"/>
              <a:gd name="connsiteY6" fmla="*/ 1065848 h 1537188"/>
              <a:gd name="connsiteX7" fmla="*/ 207389 w 2367860"/>
              <a:gd name="connsiteY7" fmla="*/ 1094129 h 1537188"/>
              <a:gd name="connsiteX8" fmla="*/ 179109 w 2367860"/>
              <a:gd name="connsiteY8" fmla="*/ 1122409 h 1537188"/>
              <a:gd name="connsiteX9" fmla="*/ 150829 w 2367860"/>
              <a:gd name="connsiteY9" fmla="*/ 1188397 h 1537188"/>
              <a:gd name="connsiteX10" fmla="*/ 131975 w 2367860"/>
              <a:gd name="connsiteY10" fmla="*/ 1216677 h 1537188"/>
              <a:gd name="connsiteX11" fmla="*/ 150829 w 2367860"/>
              <a:gd name="connsiteY11" fmla="*/ 1386359 h 1537188"/>
              <a:gd name="connsiteX12" fmla="*/ 160255 w 2367860"/>
              <a:gd name="connsiteY12" fmla="*/ 1442920 h 1537188"/>
              <a:gd name="connsiteX13" fmla="*/ 197963 w 2367860"/>
              <a:gd name="connsiteY13" fmla="*/ 1527762 h 1537188"/>
              <a:gd name="connsiteX14" fmla="*/ 226243 w 2367860"/>
              <a:gd name="connsiteY14" fmla="*/ 1537188 h 1537188"/>
              <a:gd name="connsiteX15" fmla="*/ 348791 w 2367860"/>
              <a:gd name="connsiteY15" fmla="*/ 1527762 h 1537188"/>
              <a:gd name="connsiteX16" fmla="*/ 405352 w 2367860"/>
              <a:gd name="connsiteY16" fmla="*/ 1508908 h 1537188"/>
              <a:gd name="connsiteX17" fmla="*/ 461913 w 2367860"/>
              <a:gd name="connsiteY17" fmla="*/ 1490054 h 1537188"/>
              <a:gd name="connsiteX18" fmla="*/ 490193 w 2367860"/>
              <a:gd name="connsiteY18" fmla="*/ 1471201 h 1537188"/>
              <a:gd name="connsiteX19" fmla="*/ 575035 w 2367860"/>
              <a:gd name="connsiteY19" fmla="*/ 1461774 h 1537188"/>
              <a:gd name="connsiteX20" fmla="*/ 678730 w 2367860"/>
              <a:gd name="connsiteY20" fmla="*/ 1433494 h 1537188"/>
              <a:gd name="connsiteX21" fmla="*/ 735290 w 2367860"/>
              <a:gd name="connsiteY21" fmla="*/ 1414640 h 1537188"/>
              <a:gd name="connsiteX22" fmla="*/ 791851 w 2367860"/>
              <a:gd name="connsiteY22" fmla="*/ 1405213 h 1537188"/>
              <a:gd name="connsiteX23" fmla="*/ 914400 w 2367860"/>
              <a:gd name="connsiteY23" fmla="*/ 1386359 h 1537188"/>
              <a:gd name="connsiteX24" fmla="*/ 999241 w 2367860"/>
              <a:gd name="connsiteY24" fmla="*/ 1358079 h 1537188"/>
              <a:gd name="connsiteX25" fmla="*/ 1112363 w 2367860"/>
              <a:gd name="connsiteY25" fmla="*/ 1339225 h 1537188"/>
              <a:gd name="connsiteX26" fmla="*/ 1338606 w 2367860"/>
              <a:gd name="connsiteY26" fmla="*/ 1348652 h 1537188"/>
              <a:gd name="connsiteX27" fmla="*/ 1366886 w 2367860"/>
              <a:gd name="connsiteY27" fmla="*/ 1358079 h 1537188"/>
              <a:gd name="connsiteX28" fmla="*/ 1404593 w 2367860"/>
              <a:gd name="connsiteY28" fmla="*/ 1386359 h 1537188"/>
              <a:gd name="connsiteX29" fmla="*/ 1432874 w 2367860"/>
              <a:gd name="connsiteY29" fmla="*/ 1395786 h 1537188"/>
              <a:gd name="connsiteX30" fmla="*/ 1480008 w 2367860"/>
              <a:gd name="connsiteY30" fmla="*/ 1414640 h 1537188"/>
              <a:gd name="connsiteX31" fmla="*/ 1536569 w 2367860"/>
              <a:gd name="connsiteY31" fmla="*/ 1433494 h 1537188"/>
              <a:gd name="connsiteX32" fmla="*/ 1687398 w 2367860"/>
              <a:gd name="connsiteY32" fmla="*/ 1424067 h 1537188"/>
              <a:gd name="connsiteX33" fmla="*/ 1791092 w 2367860"/>
              <a:gd name="connsiteY33" fmla="*/ 1405213 h 1537188"/>
              <a:gd name="connsiteX34" fmla="*/ 1828800 w 2367860"/>
              <a:gd name="connsiteY34" fmla="*/ 1395786 h 1537188"/>
              <a:gd name="connsiteX35" fmla="*/ 1885360 w 2367860"/>
              <a:gd name="connsiteY35" fmla="*/ 1376933 h 1537188"/>
              <a:gd name="connsiteX36" fmla="*/ 1913641 w 2367860"/>
              <a:gd name="connsiteY36" fmla="*/ 1358079 h 1537188"/>
              <a:gd name="connsiteX37" fmla="*/ 1941921 w 2367860"/>
              <a:gd name="connsiteY37" fmla="*/ 1348652 h 1537188"/>
              <a:gd name="connsiteX38" fmla="*/ 1989055 w 2367860"/>
              <a:gd name="connsiteY38" fmla="*/ 1329799 h 1537188"/>
              <a:gd name="connsiteX39" fmla="*/ 2073897 w 2367860"/>
              <a:gd name="connsiteY39" fmla="*/ 1301518 h 1537188"/>
              <a:gd name="connsiteX40" fmla="*/ 2130457 w 2367860"/>
              <a:gd name="connsiteY40" fmla="*/ 1263811 h 1537188"/>
              <a:gd name="connsiteX41" fmla="*/ 2158738 w 2367860"/>
              <a:gd name="connsiteY41" fmla="*/ 1254384 h 1537188"/>
              <a:gd name="connsiteX42" fmla="*/ 2215299 w 2367860"/>
              <a:gd name="connsiteY42" fmla="*/ 1207250 h 1537188"/>
              <a:gd name="connsiteX43" fmla="*/ 2234152 w 2367860"/>
              <a:gd name="connsiteY43" fmla="*/ 1178970 h 1537188"/>
              <a:gd name="connsiteX44" fmla="*/ 2262433 w 2367860"/>
              <a:gd name="connsiteY44" fmla="*/ 1169543 h 1537188"/>
              <a:gd name="connsiteX45" fmla="*/ 2309567 w 2367860"/>
              <a:gd name="connsiteY45" fmla="*/ 1131836 h 1537188"/>
              <a:gd name="connsiteX46" fmla="*/ 2347274 w 2367860"/>
              <a:gd name="connsiteY46" fmla="*/ 1065848 h 1537188"/>
              <a:gd name="connsiteX47" fmla="*/ 2366128 w 2367860"/>
              <a:gd name="connsiteY47" fmla="*/ 1037568 h 1537188"/>
              <a:gd name="connsiteX48" fmla="*/ 2300140 w 2367860"/>
              <a:gd name="connsiteY48" fmla="*/ 1046995 h 1537188"/>
              <a:gd name="connsiteX49" fmla="*/ 1960775 w 2367860"/>
              <a:gd name="connsiteY49" fmla="*/ 1056421 h 1537188"/>
              <a:gd name="connsiteX50" fmla="*/ 2102177 w 2367860"/>
              <a:gd name="connsiteY50" fmla="*/ 594508 h 1537188"/>
              <a:gd name="connsiteX51" fmla="*/ 2092750 w 2367860"/>
              <a:gd name="connsiteY51" fmla="*/ 566228 h 1537188"/>
              <a:gd name="connsiteX52" fmla="*/ 2045616 w 2367860"/>
              <a:gd name="connsiteY52" fmla="*/ 509667 h 1537188"/>
              <a:gd name="connsiteX53" fmla="*/ 2026763 w 2367860"/>
              <a:gd name="connsiteY53" fmla="*/ 481386 h 1537188"/>
              <a:gd name="connsiteX54" fmla="*/ 2017336 w 2367860"/>
              <a:gd name="connsiteY54" fmla="*/ 226863 h 1537188"/>
              <a:gd name="connsiteX55" fmla="*/ 1998482 w 2367860"/>
              <a:gd name="connsiteY55" fmla="*/ 198582 h 1537188"/>
              <a:gd name="connsiteX56" fmla="*/ 1989055 w 2367860"/>
              <a:gd name="connsiteY56" fmla="*/ 170302 h 1537188"/>
              <a:gd name="connsiteX57" fmla="*/ 1941921 w 2367860"/>
              <a:gd name="connsiteY57" fmla="*/ 113741 h 1537188"/>
              <a:gd name="connsiteX58" fmla="*/ 1904214 w 2367860"/>
              <a:gd name="connsiteY58" fmla="*/ 104314 h 1537188"/>
              <a:gd name="connsiteX59" fmla="*/ 1875934 w 2367860"/>
              <a:gd name="connsiteY59" fmla="*/ 94887 h 1537188"/>
              <a:gd name="connsiteX60" fmla="*/ 1809946 w 2367860"/>
              <a:gd name="connsiteY60" fmla="*/ 57180 h 1537188"/>
              <a:gd name="connsiteX61" fmla="*/ 1762812 w 2367860"/>
              <a:gd name="connsiteY61" fmla="*/ 47753 h 1537188"/>
              <a:gd name="connsiteX62" fmla="*/ 1659117 w 2367860"/>
              <a:gd name="connsiteY62" fmla="*/ 28900 h 1537188"/>
              <a:gd name="connsiteX63" fmla="*/ 1611983 w 2367860"/>
              <a:gd name="connsiteY63" fmla="*/ 10046 h 1537188"/>
              <a:gd name="connsiteX64" fmla="*/ 1404593 w 2367860"/>
              <a:gd name="connsiteY64" fmla="*/ 10046 h 1537188"/>
              <a:gd name="connsiteX65" fmla="*/ 1366886 w 2367860"/>
              <a:gd name="connsiteY65" fmla="*/ 19473 h 1537188"/>
              <a:gd name="connsiteX66" fmla="*/ 1282045 w 2367860"/>
              <a:gd name="connsiteY66" fmla="*/ 28900 h 1537188"/>
              <a:gd name="connsiteX67" fmla="*/ 1225484 w 2367860"/>
              <a:gd name="connsiteY67" fmla="*/ 47753 h 1537188"/>
              <a:gd name="connsiteX68" fmla="*/ 1197204 w 2367860"/>
              <a:gd name="connsiteY68" fmla="*/ 57180 h 1537188"/>
              <a:gd name="connsiteX69" fmla="*/ 1131216 w 2367860"/>
              <a:gd name="connsiteY69" fmla="*/ 85461 h 1537188"/>
              <a:gd name="connsiteX70" fmla="*/ 1046375 w 2367860"/>
              <a:gd name="connsiteY70" fmla="*/ 94887 h 1537188"/>
              <a:gd name="connsiteX71" fmla="*/ 989814 w 2367860"/>
              <a:gd name="connsiteY71" fmla="*/ 113741 h 1537188"/>
              <a:gd name="connsiteX72" fmla="*/ 895546 w 2367860"/>
              <a:gd name="connsiteY72" fmla="*/ 132595 h 1537188"/>
              <a:gd name="connsiteX73" fmla="*/ 838985 w 2367860"/>
              <a:gd name="connsiteY73" fmla="*/ 151448 h 1537188"/>
              <a:gd name="connsiteX74" fmla="*/ 754144 w 2367860"/>
              <a:gd name="connsiteY74" fmla="*/ 170302 h 1537188"/>
              <a:gd name="connsiteX75" fmla="*/ 716437 w 2367860"/>
              <a:gd name="connsiteY75" fmla="*/ 179729 h 1537188"/>
              <a:gd name="connsiteX76" fmla="*/ 688156 w 2367860"/>
              <a:gd name="connsiteY76" fmla="*/ 189155 h 1537188"/>
              <a:gd name="connsiteX77" fmla="*/ 641022 w 2367860"/>
              <a:gd name="connsiteY77" fmla="*/ 198582 h 1537188"/>
              <a:gd name="connsiteX78" fmla="*/ 612742 w 2367860"/>
              <a:gd name="connsiteY78" fmla="*/ 208009 h 1537188"/>
              <a:gd name="connsiteX79" fmla="*/ 575035 w 2367860"/>
              <a:gd name="connsiteY79" fmla="*/ 217436 h 1537188"/>
              <a:gd name="connsiteX80" fmla="*/ 546754 w 2367860"/>
              <a:gd name="connsiteY80" fmla="*/ 226863 h 1537188"/>
              <a:gd name="connsiteX81" fmla="*/ 414779 w 2367860"/>
              <a:gd name="connsiteY81" fmla="*/ 264570 h 1537188"/>
              <a:gd name="connsiteX82" fmla="*/ 311084 w 2367860"/>
              <a:gd name="connsiteY82" fmla="*/ 292850 h 1537188"/>
              <a:gd name="connsiteX83" fmla="*/ 263950 w 2367860"/>
              <a:gd name="connsiteY83" fmla="*/ 311704 h 1537188"/>
              <a:gd name="connsiteX84" fmla="*/ 207389 w 2367860"/>
              <a:gd name="connsiteY84" fmla="*/ 330557 h 1537188"/>
              <a:gd name="connsiteX85" fmla="*/ 141402 w 2367860"/>
              <a:gd name="connsiteY85" fmla="*/ 358838 h 1537188"/>
              <a:gd name="connsiteX86" fmla="*/ 113121 w 2367860"/>
              <a:gd name="connsiteY86" fmla="*/ 387118 h 1537188"/>
              <a:gd name="connsiteX87" fmla="*/ 47134 w 2367860"/>
              <a:gd name="connsiteY87" fmla="*/ 424825 h 1537188"/>
              <a:gd name="connsiteX88" fmla="*/ 0 w 2367860"/>
              <a:gd name="connsiteY88" fmla="*/ 481386 h 1537188"/>
              <a:gd name="connsiteX89" fmla="*/ 18853 w 2367860"/>
              <a:gd name="connsiteY89" fmla="*/ 585081 h 1537188"/>
              <a:gd name="connsiteX90" fmla="*/ 56560 w 2367860"/>
              <a:gd name="connsiteY90" fmla="*/ 651069 h 1537188"/>
              <a:gd name="connsiteX91" fmla="*/ 75414 w 2367860"/>
              <a:gd name="connsiteY91" fmla="*/ 707630 h 1537188"/>
              <a:gd name="connsiteX92" fmla="*/ 94268 w 2367860"/>
              <a:gd name="connsiteY92" fmla="*/ 735910 h 1537188"/>
              <a:gd name="connsiteX93" fmla="*/ 47134 w 2367860"/>
              <a:gd name="connsiteY93" fmla="*/ 679349 h 1537188"/>
              <a:gd name="connsiteX0" fmla="*/ 47134 w 2391548"/>
              <a:gd name="connsiteY0" fmla="*/ 679349 h 1537188"/>
              <a:gd name="connsiteX1" fmla="*/ 47134 w 2391548"/>
              <a:gd name="connsiteY1" fmla="*/ 679349 h 1537188"/>
              <a:gd name="connsiteX2" fmla="*/ 141402 w 2391548"/>
              <a:gd name="connsiteY2" fmla="*/ 745337 h 1537188"/>
              <a:gd name="connsiteX3" fmla="*/ 169682 w 2391548"/>
              <a:gd name="connsiteY3" fmla="*/ 764190 h 1537188"/>
              <a:gd name="connsiteX4" fmla="*/ 197963 w 2391548"/>
              <a:gd name="connsiteY4" fmla="*/ 783044 h 1537188"/>
              <a:gd name="connsiteX5" fmla="*/ 216816 w 2391548"/>
              <a:gd name="connsiteY5" fmla="*/ 811324 h 1537188"/>
              <a:gd name="connsiteX6" fmla="*/ 216816 w 2391548"/>
              <a:gd name="connsiteY6" fmla="*/ 1065848 h 1537188"/>
              <a:gd name="connsiteX7" fmla="*/ 207389 w 2391548"/>
              <a:gd name="connsiteY7" fmla="*/ 1094129 h 1537188"/>
              <a:gd name="connsiteX8" fmla="*/ 179109 w 2391548"/>
              <a:gd name="connsiteY8" fmla="*/ 1122409 h 1537188"/>
              <a:gd name="connsiteX9" fmla="*/ 150829 w 2391548"/>
              <a:gd name="connsiteY9" fmla="*/ 1188397 h 1537188"/>
              <a:gd name="connsiteX10" fmla="*/ 131975 w 2391548"/>
              <a:gd name="connsiteY10" fmla="*/ 1216677 h 1537188"/>
              <a:gd name="connsiteX11" fmla="*/ 150829 w 2391548"/>
              <a:gd name="connsiteY11" fmla="*/ 1386359 h 1537188"/>
              <a:gd name="connsiteX12" fmla="*/ 160255 w 2391548"/>
              <a:gd name="connsiteY12" fmla="*/ 1442920 h 1537188"/>
              <a:gd name="connsiteX13" fmla="*/ 197963 w 2391548"/>
              <a:gd name="connsiteY13" fmla="*/ 1527762 h 1537188"/>
              <a:gd name="connsiteX14" fmla="*/ 226243 w 2391548"/>
              <a:gd name="connsiteY14" fmla="*/ 1537188 h 1537188"/>
              <a:gd name="connsiteX15" fmla="*/ 348791 w 2391548"/>
              <a:gd name="connsiteY15" fmla="*/ 1527762 h 1537188"/>
              <a:gd name="connsiteX16" fmla="*/ 405352 w 2391548"/>
              <a:gd name="connsiteY16" fmla="*/ 1508908 h 1537188"/>
              <a:gd name="connsiteX17" fmla="*/ 461913 w 2391548"/>
              <a:gd name="connsiteY17" fmla="*/ 1490054 h 1537188"/>
              <a:gd name="connsiteX18" fmla="*/ 490193 w 2391548"/>
              <a:gd name="connsiteY18" fmla="*/ 1471201 h 1537188"/>
              <a:gd name="connsiteX19" fmla="*/ 575035 w 2391548"/>
              <a:gd name="connsiteY19" fmla="*/ 1461774 h 1537188"/>
              <a:gd name="connsiteX20" fmla="*/ 678730 w 2391548"/>
              <a:gd name="connsiteY20" fmla="*/ 1433494 h 1537188"/>
              <a:gd name="connsiteX21" fmla="*/ 735290 w 2391548"/>
              <a:gd name="connsiteY21" fmla="*/ 1414640 h 1537188"/>
              <a:gd name="connsiteX22" fmla="*/ 791851 w 2391548"/>
              <a:gd name="connsiteY22" fmla="*/ 1405213 h 1537188"/>
              <a:gd name="connsiteX23" fmla="*/ 914400 w 2391548"/>
              <a:gd name="connsiteY23" fmla="*/ 1386359 h 1537188"/>
              <a:gd name="connsiteX24" fmla="*/ 999241 w 2391548"/>
              <a:gd name="connsiteY24" fmla="*/ 1358079 h 1537188"/>
              <a:gd name="connsiteX25" fmla="*/ 1112363 w 2391548"/>
              <a:gd name="connsiteY25" fmla="*/ 1339225 h 1537188"/>
              <a:gd name="connsiteX26" fmla="*/ 1338606 w 2391548"/>
              <a:gd name="connsiteY26" fmla="*/ 1348652 h 1537188"/>
              <a:gd name="connsiteX27" fmla="*/ 1366886 w 2391548"/>
              <a:gd name="connsiteY27" fmla="*/ 1358079 h 1537188"/>
              <a:gd name="connsiteX28" fmla="*/ 1404593 w 2391548"/>
              <a:gd name="connsiteY28" fmla="*/ 1386359 h 1537188"/>
              <a:gd name="connsiteX29" fmla="*/ 1432874 w 2391548"/>
              <a:gd name="connsiteY29" fmla="*/ 1395786 h 1537188"/>
              <a:gd name="connsiteX30" fmla="*/ 1480008 w 2391548"/>
              <a:gd name="connsiteY30" fmla="*/ 1414640 h 1537188"/>
              <a:gd name="connsiteX31" fmla="*/ 1536569 w 2391548"/>
              <a:gd name="connsiteY31" fmla="*/ 1433494 h 1537188"/>
              <a:gd name="connsiteX32" fmla="*/ 1687398 w 2391548"/>
              <a:gd name="connsiteY32" fmla="*/ 1424067 h 1537188"/>
              <a:gd name="connsiteX33" fmla="*/ 1791092 w 2391548"/>
              <a:gd name="connsiteY33" fmla="*/ 1405213 h 1537188"/>
              <a:gd name="connsiteX34" fmla="*/ 1828800 w 2391548"/>
              <a:gd name="connsiteY34" fmla="*/ 1395786 h 1537188"/>
              <a:gd name="connsiteX35" fmla="*/ 1885360 w 2391548"/>
              <a:gd name="connsiteY35" fmla="*/ 1376933 h 1537188"/>
              <a:gd name="connsiteX36" fmla="*/ 1913641 w 2391548"/>
              <a:gd name="connsiteY36" fmla="*/ 1358079 h 1537188"/>
              <a:gd name="connsiteX37" fmla="*/ 1941921 w 2391548"/>
              <a:gd name="connsiteY37" fmla="*/ 1348652 h 1537188"/>
              <a:gd name="connsiteX38" fmla="*/ 1989055 w 2391548"/>
              <a:gd name="connsiteY38" fmla="*/ 1329799 h 1537188"/>
              <a:gd name="connsiteX39" fmla="*/ 2073897 w 2391548"/>
              <a:gd name="connsiteY39" fmla="*/ 1301518 h 1537188"/>
              <a:gd name="connsiteX40" fmla="*/ 2130457 w 2391548"/>
              <a:gd name="connsiteY40" fmla="*/ 1263811 h 1537188"/>
              <a:gd name="connsiteX41" fmla="*/ 2158738 w 2391548"/>
              <a:gd name="connsiteY41" fmla="*/ 1254384 h 1537188"/>
              <a:gd name="connsiteX42" fmla="*/ 2215299 w 2391548"/>
              <a:gd name="connsiteY42" fmla="*/ 1207250 h 1537188"/>
              <a:gd name="connsiteX43" fmla="*/ 2234152 w 2391548"/>
              <a:gd name="connsiteY43" fmla="*/ 1178970 h 1537188"/>
              <a:gd name="connsiteX44" fmla="*/ 2262433 w 2391548"/>
              <a:gd name="connsiteY44" fmla="*/ 1169543 h 1537188"/>
              <a:gd name="connsiteX45" fmla="*/ 2309567 w 2391548"/>
              <a:gd name="connsiteY45" fmla="*/ 1131836 h 1537188"/>
              <a:gd name="connsiteX46" fmla="*/ 2347274 w 2391548"/>
              <a:gd name="connsiteY46" fmla="*/ 1065848 h 1537188"/>
              <a:gd name="connsiteX47" fmla="*/ 2366128 w 2391548"/>
              <a:gd name="connsiteY47" fmla="*/ 1037568 h 1537188"/>
              <a:gd name="connsiteX48" fmla="*/ 1960775 w 2391548"/>
              <a:gd name="connsiteY48" fmla="*/ 1056421 h 1537188"/>
              <a:gd name="connsiteX49" fmla="*/ 2102177 w 2391548"/>
              <a:gd name="connsiteY49" fmla="*/ 594508 h 1537188"/>
              <a:gd name="connsiteX50" fmla="*/ 2092750 w 2391548"/>
              <a:gd name="connsiteY50" fmla="*/ 566228 h 1537188"/>
              <a:gd name="connsiteX51" fmla="*/ 2045616 w 2391548"/>
              <a:gd name="connsiteY51" fmla="*/ 509667 h 1537188"/>
              <a:gd name="connsiteX52" fmla="*/ 2026763 w 2391548"/>
              <a:gd name="connsiteY52" fmla="*/ 481386 h 1537188"/>
              <a:gd name="connsiteX53" fmla="*/ 2017336 w 2391548"/>
              <a:gd name="connsiteY53" fmla="*/ 226863 h 1537188"/>
              <a:gd name="connsiteX54" fmla="*/ 1998482 w 2391548"/>
              <a:gd name="connsiteY54" fmla="*/ 198582 h 1537188"/>
              <a:gd name="connsiteX55" fmla="*/ 1989055 w 2391548"/>
              <a:gd name="connsiteY55" fmla="*/ 170302 h 1537188"/>
              <a:gd name="connsiteX56" fmla="*/ 1941921 w 2391548"/>
              <a:gd name="connsiteY56" fmla="*/ 113741 h 1537188"/>
              <a:gd name="connsiteX57" fmla="*/ 1904214 w 2391548"/>
              <a:gd name="connsiteY57" fmla="*/ 104314 h 1537188"/>
              <a:gd name="connsiteX58" fmla="*/ 1875934 w 2391548"/>
              <a:gd name="connsiteY58" fmla="*/ 94887 h 1537188"/>
              <a:gd name="connsiteX59" fmla="*/ 1809946 w 2391548"/>
              <a:gd name="connsiteY59" fmla="*/ 57180 h 1537188"/>
              <a:gd name="connsiteX60" fmla="*/ 1762812 w 2391548"/>
              <a:gd name="connsiteY60" fmla="*/ 47753 h 1537188"/>
              <a:gd name="connsiteX61" fmla="*/ 1659117 w 2391548"/>
              <a:gd name="connsiteY61" fmla="*/ 28900 h 1537188"/>
              <a:gd name="connsiteX62" fmla="*/ 1611983 w 2391548"/>
              <a:gd name="connsiteY62" fmla="*/ 10046 h 1537188"/>
              <a:gd name="connsiteX63" fmla="*/ 1404593 w 2391548"/>
              <a:gd name="connsiteY63" fmla="*/ 10046 h 1537188"/>
              <a:gd name="connsiteX64" fmla="*/ 1366886 w 2391548"/>
              <a:gd name="connsiteY64" fmla="*/ 19473 h 1537188"/>
              <a:gd name="connsiteX65" fmla="*/ 1282045 w 2391548"/>
              <a:gd name="connsiteY65" fmla="*/ 28900 h 1537188"/>
              <a:gd name="connsiteX66" fmla="*/ 1225484 w 2391548"/>
              <a:gd name="connsiteY66" fmla="*/ 47753 h 1537188"/>
              <a:gd name="connsiteX67" fmla="*/ 1197204 w 2391548"/>
              <a:gd name="connsiteY67" fmla="*/ 57180 h 1537188"/>
              <a:gd name="connsiteX68" fmla="*/ 1131216 w 2391548"/>
              <a:gd name="connsiteY68" fmla="*/ 85461 h 1537188"/>
              <a:gd name="connsiteX69" fmla="*/ 1046375 w 2391548"/>
              <a:gd name="connsiteY69" fmla="*/ 94887 h 1537188"/>
              <a:gd name="connsiteX70" fmla="*/ 989814 w 2391548"/>
              <a:gd name="connsiteY70" fmla="*/ 113741 h 1537188"/>
              <a:gd name="connsiteX71" fmla="*/ 895546 w 2391548"/>
              <a:gd name="connsiteY71" fmla="*/ 132595 h 1537188"/>
              <a:gd name="connsiteX72" fmla="*/ 838985 w 2391548"/>
              <a:gd name="connsiteY72" fmla="*/ 151448 h 1537188"/>
              <a:gd name="connsiteX73" fmla="*/ 754144 w 2391548"/>
              <a:gd name="connsiteY73" fmla="*/ 170302 h 1537188"/>
              <a:gd name="connsiteX74" fmla="*/ 716437 w 2391548"/>
              <a:gd name="connsiteY74" fmla="*/ 179729 h 1537188"/>
              <a:gd name="connsiteX75" fmla="*/ 688156 w 2391548"/>
              <a:gd name="connsiteY75" fmla="*/ 189155 h 1537188"/>
              <a:gd name="connsiteX76" fmla="*/ 641022 w 2391548"/>
              <a:gd name="connsiteY76" fmla="*/ 198582 h 1537188"/>
              <a:gd name="connsiteX77" fmla="*/ 612742 w 2391548"/>
              <a:gd name="connsiteY77" fmla="*/ 208009 h 1537188"/>
              <a:gd name="connsiteX78" fmla="*/ 575035 w 2391548"/>
              <a:gd name="connsiteY78" fmla="*/ 217436 h 1537188"/>
              <a:gd name="connsiteX79" fmla="*/ 546754 w 2391548"/>
              <a:gd name="connsiteY79" fmla="*/ 226863 h 1537188"/>
              <a:gd name="connsiteX80" fmla="*/ 414779 w 2391548"/>
              <a:gd name="connsiteY80" fmla="*/ 264570 h 1537188"/>
              <a:gd name="connsiteX81" fmla="*/ 311084 w 2391548"/>
              <a:gd name="connsiteY81" fmla="*/ 292850 h 1537188"/>
              <a:gd name="connsiteX82" fmla="*/ 263950 w 2391548"/>
              <a:gd name="connsiteY82" fmla="*/ 311704 h 1537188"/>
              <a:gd name="connsiteX83" fmla="*/ 207389 w 2391548"/>
              <a:gd name="connsiteY83" fmla="*/ 330557 h 1537188"/>
              <a:gd name="connsiteX84" fmla="*/ 141402 w 2391548"/>
              <a:gd name="connsiteY84" fmla="*/ 358838 h 1537188"/>
              <a:gd name="connsiteX85" fmla="*/ 113121 w 2391548"/>
              <a:gd name="connsiteY85" fmla="*/ 387118 h 1537188"/>
              <a:gd name="connsiteX86" fmla="*/ 47134 w 2391548"/>
              <a:gd name="connsiteY86" fmla="*/ 424825 h 1537188"/>
              <a:gd name="connsiteX87" fmla="*/ 0 w 2391548"/>
              <a:gd name="connsiteY87" fmla="*/ 481386 h 1537188"/>
              <a:gd name="connsiteX88" fmla="*/ 18853 w 2391548"/>
              <a:gd name="connsiteY88" fmla="*/ 585081 h 1537188"/>
              <a:gd name="connsiteX89" fmla="*/ 56560 w 2391548"/>
              <a:gd name="connsiteY89" fmla="*/ 651069 h 1537188"/>
              <a:gd name="connsiteX90" fmla="*/ 75414 w 2391548"/>
              <a:gd name="connsiteY90" fmla="*/ 707630 h 1537188"/>
              <a:gd name="connsiteX91" fmla="*/ 94268 w 2391548"/>
              <a:gd name="connsiteY91" fmla="*/ 735910 h 1537188"/>
              <a:gd name="connsiteX92" fmla="*/ 47134 w 2391548"/>
              <a:gd name="connsiteY92" fmla="*/ 679349 h 153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91548" h="1537188">
                <a:moveTo>
                  <a:pt x="47134" y="679349"/>
                </a:moveTo>
                <a:lnTo>
                  <a:pt x="47134" y="679349"/>
                </a:lnTo>
                <a:lnTo>
                  <a:pt x="141402" y="745337"/>
                </a:lnTo>
                <a:cubicBezTo>
                  <a:pt x="150717" y="751786"/>
                  <a:pt x="160255" y="757906"/>
                  <a:pt x="169682" y="764190"/>
                </a:cubicBezTo>
                <a:lnTo>
                  <a:pt x="197963" y="783044"/>
                </a:lnTo>
                <a:cubicBezTo>
                  <a:pt x="204247" y="792471"/>
                  <a:pt x="211749" y="801191"/>
                  <a:pt x="216816" y="811324"/>
                </a:cubicBezTo>
                <a:cubicBezTo>
                  <a:pt x="251382" y="880458"/>
                  <a:pt x="217006" y="1063278"/>
                  <a:pt x="216816" y="1065848"/>
                </a:cubicBezTo>
                <a:cubicBezTo>
                  <a:pt x="216082" y="1075758"/>
                  <a:pt x="212901" y="1085861"/>
                  <a:pt x="207389" y="1094129"/>
                </a:cubicBezTo>
                <a:cubicBezTo>
                  <a:pt x="199994" y="1105221"/>
                  <a:pt x="186858" y="1111561"/>
                  <a:pt x="179109" y="1122409"/>
                </a:cubicBezTo>
                <a:cubicBezTo>
                  <a:pt x="146409" y="1168189"/>
                  <a:pt x="171347" y="1147361"/>
                  <a:pt x="150829" y="1188397"/>
                </a:cubicBezTo>
                <a:cubicBezTo>
                  <a:pt x="145762" y="1198531"/>
                  <a:pt x="138260" y="1207250"/>
                  <a:pt x="131975" y="1216677"/>
                </a:cubicBezTo>
                <a:cubicBezTo>
                  <a:pt x="149939" y="1468170"/>
                  <a:pt x="128468" y="1274552"/>
                  <a:pt x="150829" y="1386359"/>
                </a:cubicBezTo>
                <a:cubicBezTo>
                  <a:pt x="154577" y="1405102"/>
                  <a:pt x="155619" y="1424377"/>
                  <a:pt x="160255" y="1442920"/>
                </a:cubicBezTo>
                <a:cubicBezTo>
                  <a:pt x="164216" y="1458762"/>
                  <a:pt x="178618" y="1512286"/>
                  <a:pt x="197963" y="1527762"/>
                </a:cubicBezTo>
                <a:cubicBezTo>
                  <a:pt x="205722" y="1533969"/>
                  <a:pt x="216816" y="1534046"/>
                  <a:pt x="226243" y="1537188"/>
                </a:cubicBezTo>
                <a:cubicBezTo>
                  <a:pt x="267092" y="1534046"/>
                  <a:pt x="308322" y="1534152"/>
                  <a:pt x="348791" y="1527762"/>
                </a:cubicBezTo>
                <a:cubicBezTo>
                  <a:pt x="368421" y="1524663"/>
                  <a:pt x="386498" y="1515193"/>
                  <a:pt x="405352" y="1508908"/>
                </a:cubicBezTo>
                <a:lnTo>
                  <a:pt x="461913" y="1490054"/>
                </a:lnTo>
                <a:cubicBezTo>
                  <a:pt x="472661" y="1486471"/>
                  <a:pt x="479202" y="1473949"/>
                  <a:pt x="490193" y="1471201"/>
                </a:cubicBezTo>
                <a:cubicBezTo>
                  <a:pt x="517798" y="1464300"/>
                  <a:pt x="546754" y="1464916"/>
                  <a:pt x="575035" y="1461774"/>
                </a:cubicBezTo>
                <a:cubicBezTo>
                  <a:pt x="627897" y="1444153"/>
                  <a:pt x="593675" y="1454757"/>
                  <a:pt x="678730" y="1433494"/>
                </a:cubicBezTo>
                <a:cubicBezTo>
                  <a:pt x="698010" y="1428674"/>
                  <a:pt x="716437" y="1420925"/>
                  <a:pt x="735290" y="1414640"/>
                </a:cubicBezTo>
                <a:cubicBezTo>
                  <a:pt x="753423" y="1408596"/>
                  <a:pt x="773108" y="1408962"/>
                  <a:pt x="791851" y="1405213"/>
                </a:cubicBezTo>
                <a:cubicBezTo>
                  <a:pt x="893902" y="1384802"/>
                  <a:pt x="735993" y="1406182"/>
                  <a:pt x="914400" y="1386359"/>
                </a:cubicBezTo>
                <a:lnTo>
                  <a:pt x="999241" y="1358079"/>
                </a:lnTo>
                <a:cubicBezTo>
                  <a:pt x="1019919" y="1351186"/>
                  <a:pt x="1097416" y="1341360"/>
                  <a:pt x="1112363" y="1339225"/>
                </a:cubicBezTo>
                <a:cubicBezTo>
                  <a:pt x="1187777" y="1342367"/>
                  <a:pt x="1263332" y="1343076"/>
                  <a:pt x="1338606" y="1348652"/>
                </a:cubicBezTo>
                <a:cubicBezTo>
                  <a:pt x="1348515" y="1349386"/>
                  <a:pt x="1358259" y="1353149"/>
                  <a:pt x="1366886" y="1358079"/>
                </a:cubicBezTo>
                <a:cubicBezTo>
                  <a:pt x="1380527" y="1365874"/>
                  <a:pt x="1390952" y="1378564"/>
                  <a:pt x="1404593" y="1386359"/>
                </a:cubicBezTo>
                <a:cubicBezTo>
                  <a:pt x="1413221" y="1391289"/>
                  <a:pt x="1423570" y="1392297"/>
                  <a:pt x="1432874" y="1395786"/>
                </a:cubicBezTo>
                <a:cubicBezTo>
                  <a:pt x="1448718" y="1401728"/>
                  <a:pt x="1464105" y="1408857"/>
                  <a:pt x="1480008" y="1414640"/>
                </a:cubicBezTo>
                <a:cubicBezTo>
                  <a:pt x="1498685" y="1421432"/>
                  <a:pt x="1536569" y="1433494"/>
                  <a:pt x="1536569" y="1433494"/>
                </a:cubicBezTo>
                <a:cubicBezTo>
                  <a:pt x="1586845" y="1430352"/>
                  <a:pt x="1637230" y="1428628"/>
                  <a:pt x="1687398" y="1424067"/>
                </a:cubicBezTo>
                <a:cubicBezTo>
                  <a:pt x="1704714" y="1422493"/>
                  <a:pt x="1771362" y="1409597"/>
                  <a:pt x="1791092" y="1405213"/>
                </a:cubicBezTo>
                <a:cubicBezTo>
                  <a:pt x="1803740" y="1402402"/>
                  <a:pt x="1816390" y="1399509"/>
                  <a:pt x="1828800" y="1395786"/>
                </a:cubicBezTo>
                <a:cubicBezTo>
                  <a:pt x="1847835" y="1390076"/>
                  <a:pt x="1885360" y="1376933"/>
                  <a:pt x="1885360" y="1376933"/>
                </a:cubicBezTo>
                <a:cubicBezTo>
                  <a:pt x="1894787" y="1370648"/>
                  <a:pt x="1903507" y="1363146"/>
                  <a:pt x="1913641" y="1358079"/>
                </a:cubicBezTo>
                <a:cubicBezTo>
                  <a:pt x="1922529" y="1353635"/>
                  <a:pt x="1932617" y="1352141"/>
                  <a:pt x="1941921" y="1348652"/>
                </a:cubicBezTo>
                <a:cubicBezTo>
                  <a:pt x="1957765" y="1342710"/>
                  <a:pt x="1973152" y="1335582"/>
                  <a:pt x="1989055" y="1329799"/>
                </a:cubicBezTo>
                <a:cubicBezTo>
                  <a:pt x="1989068" y="1329794"/>
                  <a:pt x="2059750" y="1306234"/>
                  <a:pt x="2073897" y="1301518"/>
                </a:cubicBezTo>
                <a:cubicBezTo>
                  <a:pt x="2095393" y="1294353"/>
                  <a:pt x="2111604" y="1276380"/>
                  <a:pt x="2130457" y="1263811"/>
                </a:cubicBezTo>
                <a:cubicBezTo>
                  <a:pt x="2138725" y="1258299"/>
                  <a:pt x="2149850" y="1258828"/>
                  <a:pt x="2158738" y="1254384"/>
                </a:cubicBezTo>
                <a:cubicBezTo>
                  <a:pt x="2179925" y="1243791"/>
                  <a:pt x="2200407" y="1225120"/>
                  <a:pt x="2215299" y="1207250"/>
                </a:cubicBezTo>
                <a:cubicBezTo>
                  <a:pt x="2222552" y="1198547"/>
                  <a:pt x="2225305" y="1186047"/>
                  <a:pt x="2234152" y="1178970"/>
                </a:cubicBezTo>
                <a:cubicBezTo>
                  <a:pt x="2241911" y="1172762"/>
                  <a:pt x="2253006" y="1172685"/>
                  <a:pt x="2262433" y="1169543"/>
                </a:cubicBezTo>
                <a:cubicBezTo>
                  <a:pt x="2316464" y="1088495"/>
                  <a:pt x="2244518" y="1183876"/>
                  <a:pt x="2309567" y="1131836"/>
                </a:cubicBezTo>
                <a:cubicBezTo>
                  <a:pt x="2321652" y="1122168"/>
                  <a:pt x="2341416" y="1076099"/>
                  <a:pt x="2347274" y="1065848"/>
                </a:cubicBezTo>
                <a:cubicBezTo>
                  <a:pt x="2352895" y="1056011"/>
                  <a:pt x="2430544" y="1039139"/>
                  <a:pt x="2366128" y="1037568"/>
                </a:cubicBezTo>
                <a:cubicBezTo>
                  <a:pt x="2301712" y="1035997"/>
                  <a:pt x="2004767" y="1130264"/>
                  <a:pt x="1960775" y="1056421"/>
                </a:cubicBezTo>
                <a:cubicBezTo>
                  <a:pt x="1907357" y="1028141"/>
                  <a:pt x="2102177" y="658924"/>
                  <a:pt x="2102177" y="594508"/>
                </a:cubicBezTo>
                <a:cubicBezTo>
                  <a:pt x="2099035" y="585081"/>
                  <a:pt x="2097194" y="575116"/>
                  <a:pt x="2092750" y="566228"/>
                </a:cubicBezTo>
                <a:cubicBezTo>
                  <a:pt x="2075193" y="531114"/>
                  <a:pt x="2071682" y="540946"/>
                  <a:pt x="2045616" y="509667"/>
                </a:cubicBezTo>
                <a:cubicBezTo>
                  <a:pt x="2038363" y="500963"/>
                  <a:pt x="2033047" y="490813"/>
                  <a:pt x="2026763" y="481386"/>
                </a:cubicBezTo>
                <a:cubicBezTo>
                  <a:pt x="2023621" y="396545"/>
                  <a:pt x="2025784" y="311341"/>
                  <a:pt x="2017336" y="226863"/>
                </a:cubicBezTo>
                <a:cubicBezTo>
                  <a:pt x="2016209" y="215589"/>
                  <a:pt x="2003549" y="208716"/>
                  <a:pt x="1998482" y="198582"/>
                </a:cubicBezTo>
                <a:cubicBezTo>
                  <a:pt x="1994038" y="189694"/>
                  <a:pt x="1993499" y="179190"/>
                  <a:pt x="1989055" y="170302"/>
                </a:cubicBezTo>
                <a:cubicBezTo>
                  <a:pt x="1981245" y="154681"/>
                  <a:pt x="1956518" y="122082"/>
                  <a:pt x="1941921" y="113741"/>
                </a:cubicBezTo>
                <a:cubicBezTo>
                  <a:pt x="1930672" y="107313"/>
                  <a:pt x="1916671" y="107873"/>
                  <a:pt x="1904214" y="104314"/>
                </a:cubicBezTo>
                <a:cubicBezTo>
                  <a:pt x="1894660" y="101584"/>
                  <a:pt x="1884822" y="99331"/>
                  <a:pt x="1875934" y="94887"/>
                </a:cubicBezTo>
                <a:cubicBezTo>
                  <a:pt x="1834565" y="74203"/>
                  <a:pt x="1859518" y="73704"/>
                  <a:pt x="1809946" y="57180"/>
                </a:cubicBezTo>
                <a:cubicBezTo>
                  <a:pt x="1794746" y="52113"/>
                  <a:pt x="1778453" y="51229"/>
                  <a:pt x="1762812" y="47753"/>
                </a:cubicBezTo>
                <a:cubicBezTo>
                  <a:pt x="1682815" y="29976"/>
                  <a:pt x="1773490" y="45239"/>
                  <a:pt x="1659117" y="28900"/>
                </a:cubicBezTo>
                <a:cubicBezTo>
                  <a:pt x="1643406" y="22615"/>
                  <a:pt x="1628308" y="14498"/>
                  <a:pt x="1611983" y="10046"/>
                </a:cubicBezTo>
                <a:cubicBezTo>
                  <a:pt x="1539349" y="-9764"/>
                  <a:pt x="1485903" y="4964"/>
                  <a:pt x="1404593" y="10046"/>
                </a:cubicBezTo>
                <a:cubicBezTo>
                  <a:pt x="1392024" y="13188"/>
                  <a:pt x="1379691" y="17503"/>
                  <a:pt x="1366886" y="19473"/>
                </a:cubicBezTo>
                <a:cubicBezTo>
                  <a:pt x="1338763" y="23800"/>
                  <a:pt x="1309947" y="23320"/>
                  <a:pt x="1282045" y="28900"/>
                </a:cubicBezTo>
                <a:cubicBezTo>
                  <a:pt x="1262557" y="32797"/>
                  <a:pt x="1244338" y="41469"/>
                  <a:pt x="1225484" y="47753"/>
                </a:cubicBezTo>
                <a:cubicBezTo>
                  <a:pt x="1216057" y="50895"/>
                  <a:pt x="1206092" y="52736"/>
                  <a:pt x="1197204" y="57180"/>
                </a:cubicBezTo>
                <a:cubicBezTo>
                  <a:pt x="1180032" y="65766"/>
                  <a:pt x="1152023" y="81993"/>
                  <a:pt x="1131216" y="85461"/>
                </a:cubicBezTo>
                <a:cubicBezTo>
                  <a:pt x="1103149" y="90139"/>
                  <a:pt x="1074655" y="91745"/>
                  <a:pt x="1046375" y="94887"/>
                </a:cubicBezTo>
                <a:lnTo>
                  <a:pt x="989814" y="113741"/>
                </a:lnTo>
                <a:cubicBezTo>
                  <a:pt x="959414" y="123875"/>
                  <a:pt x="925947" y="122462"/>
                  <a:pt x="895546" y="132595"/>
                </a:cubicBezTo>
                <a:lnTo>
                  <a:pt x="838985" y="151448"/>
                </a:lnTo>
                <a:cubicBezTo>
                  <a:pt x="815991" y="159113"/>
                  <a:pt x="776564" y="165320"/>
                  <a:pt x="754144" y="170302"/>
                </a:cubicBezTo>
                <a:cubicBezTo>
                  <a:pt x="741497" y="173113"/>
                  <a:pt x="728894" y="176170"/>
                  <a:pt x="716437" y="179729"/>
                </a:cubicBezTo>
                <a:cubicBezTo>
                  <a:pt x="706882" y="182459"/>
                  <a:pt x="697796" y="186745"/>
                  <a:pt x="688156" y="189155"/>
                </a:cubicBezTo>
                <a:cubicBezTo>
                  <a:pt x="672612" y="193041"/>
                  <a:pt x="656566" y="194696"/>
                  <a:pt x="641022" y="198582"/>
                </a:cubicBezTo>
                <a:cubicBezTo>
                  <a:pt x="631382" y="200992"/>
                  <a:pt x="622296" y="205279"/>
                  <a:pt x="612742" y="208009"/>
                </a:cubicBezTo>
                <a:cubicBezTo>
                  <a:pt x="600285" y="211568"/>
                  <a:pt x="587492" y="213877"/>
                  <a:pt x="575035" y="217436"/>
                </a:cubicBezTo>
                <a:cubicBezTo>
                  <a:pt x="565480" y="220166"/>
                  <a:pt x="556341" y="224248"/>
                  <a:pt x="546754" y="226863"/>
                </a:cubicBezTo>
                <a:cubicBezTo>
                  <a:pt x="416552" y="262372"/>
                  <a:pt x="523155" y="228444"/>
                  <a:pt x="414779" y="264570"/>
                </a:cubicBezTo>
                <a:cubicBezTo>
                  <a:pt x="272789" y="311901"/>
                  <a:pt x="476328" y="226751"/>
                  <a:pt x="311084" y="292850"/>
                </a:cubicBezTo>
                <a:cubicBezTo>
                  <a:pt x="295373" y="299135"/>
                  <a:pt x="279853" y="305921"/>
                  <a:pt x="263950" y="311704"/>
                </a:cubicBezTo>
                <a:cubicBezTo>
                  <a:pt x="245273" y="318496"/>
                  <a:pt x="225164" y="321669"/>
                  <a:pt x="207389" y="330557"/>
                </a:cubicBezTo>
                <a:cubicBezTo>
                  <a:pt x="160794" y="353855"/>
                  <a:pt x="183013" y="344967"/>
                  <a:pt x="141402" y="358838"/>
                </a:cubicBezTo>
                <a:cubicBezTo>
                  <a:pt x="131975" y="368265"/>
                  <a:pt x="123969" y="379369"/>
                  <a:pt x="113121" y="387118"/>
                </a:cubicBezTo>
                <a:cubicBezTo>
                  <a:pt x="48592" y="433210"/>
                  <a:pt x="100561" y="380303"/>
                  <a:pt x="47134" y="424825"/>
                </a:cubicBezTo>
                <a:cubicBezTo>
                  <a:pt x="19915" y="447508"/>
                  <a:pt x="18538" y="453579"/>
                  <a:pt x="0" y="481386"/>
                </a:cubicBezTo>
                <a:cubicBezTo>
                  <a:pt x="3441" y="505477"/>
                  <a:pt x="8595" y="557727"/>
                  <a:pt x="18853" y="585081"/>
                </a:cubicBezTo>
                <a:cubicBezTo>
                  <a:pt x="63997" y="705462"/>
                  <a:pt x="12801" y="552611"/>
                  <a:pt x="56560" y="651069"/>
                </a:cubicBezTo>
                <a:cubicBezTo>
                  <a:pt x="64631" y="669230"/>
                  <a:pt x="64390" y="691094"/>
                  <a:pt x="75414" y="707630"/>
                </a:cubicBezTo>
                <a:lnTo>
                  <a:pt x="94268" y="735910"/>
                </a:lnTo>
                <a:lnTo>
                  <a:pt x="47134" y="679349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76354" y="4793744"/>
            <a:ext cx="2432150" cy="1537188"/>
          </a:xfrm>
          <a:custGeom>
            <a:avLst/>
            <a:gdLst>
              <a:gd name="connsiteX0" fmla="*/ 47134 w 2432150"/>
              <a:gd name="connsiteY0" fmla="*/ 679349 h 1537188"/>
              <a:gd name="connsiteX1" fmla="*/ 47134 w 2432150"/>
              <a:gd name="connsiteY1" fmla="*/ 679349 h 1537188"/>
              <a:gd name="connsiteX2" fmla="*/ 141402 w 2432150"/>
              <a:gd name="connsiteY2" fmla="*/ 745337 h 1537188"/>
              <a:gd name="connsiteX3" fmla="*/ 169682 w 2432150"/>
              <a:gd name="connsiteY3" fmla="*/ 764190 h 1537188"/>
              <a:gd name="connsiteX4" fmla="*/ 197963 w 2432150"/>
              <a:gd name="connsiteY4" fmla="*/ 783044 h 1537188"/>
              <a:gd name="connsiteX5" fmla="*/ 216816 w 2432150"/>
              <a:gd name="connsiteY5" fmla="*/ 811324 h 1537188"/>
              <a:gd name="connsiteX6" fmla="*/ 216816 w 2432150"/>
              <a:gd name="connsiteY6" fmla="*/ 1065848 h 1537188"/>
              <a:gd name="connsiteX7" fmla="*/ 207389 w 2432150"/>
              <a:gd name="connsiteY7" fmla="*/ 1094129 h 1537188"/>
              <a:gd name="connsiteX8" fmla="*/ 179109 w 2432150"/>
              <a:gd name="connsiteY8" fmla="*/ 1122409 h 1537188"/>
              <a:gd name="connsiteX9" fmla="*/ 150829 w 2432150"/>
              <a:gd name="connsiteY9" fmla="*/ 1188397 h 1537188"/>
              <a:gd name="connsiteX10" fmla="*/ 131975 w 2432150"/>
              <a:gd name="connsiteY10" fmla="*/ 1216677 h 1537188"/>
              <a:gd name="connsiteX11" fmla="*/ 150829 w 2432150"/>
              <a:gd name="connsiteY11" fmla="*/ 1386359 h 1537188"/>
              <a:gd name="connsiteX12" fmla="*/ 160255 w 2432150"/>
              <a:gd name="connsiteY12" fmla="*/ 1442920 h 1537188"/>
              <a:gd name="connsiteX13" fmla="*/ 197963 w 2432150"/>
              <a:gd name="connsiteY13" fmla="*/ 1527762 h 1537188"/>
              <a:gd name="connsiteX14" fmla="*/ 226243 w 2432150"/>
              <a:gd name="connsiteY14" fmla="*/ 1537188 h 1537188"/>
              <a:gd name="connsiteX15" fmla="*/ 348791 w 2432150"/>
              <a:gd name="connsiteY15" fmla="*/ 1527762 h 1537188"/>
              <a:gd name="connsiteX16" fmla="*/ 405352 w 2432150"/>
              <a:gd name="connsiteY16" fmla="*/ 1508908 h 1537188"/>
              <a:gd name="connsiteX17" fmla="*/ 461913 w 2432150"/>
              <a:gd name="connsiteY17" fmla="*/ 1490054 h 1537188"/>
              <a:gd name="connsiteX18" fmla="*/ 490193 w 2432150"/>
              <a:gd name="connsiteY18" fmla="*/ 1471201 h 1537188"/>
              <a:gd name="connsiteX19" fmla="*/ 575035 w 2432150"/>
              <a:gd name="connsiteY19" fmla="*/ 1461774 h 1537188"/>
              <a:gd name="connsiteX20" fmla="*/ 678730 w 2432150"/>
              <a:gd name="connsiteY20" fmla="*/ 1433494 h 1537188"/>
              <a:gd name="connsiteX21" fmla="*/ 735290 w 2432150"/>
              <a:gd name="connsiteY21" fmla="*/ 1414640 h 1537188"/>
              <a:gd name="connsiteX22" fmla="*/ 791851 w 2432150"/>
              <a:gd name="connsiteY22" fmla="*/ 1405213 h 1537188"/>
              <a:gd name="connsiteX23" fmla="*/ 914400 w 2432150"/>
              <a:gd name="connsiteY23" fmla="*/ 1386359 h 1537188"/>
              <a:gd name="connsiteX24" fmla="*/ 999241 w 2432150"/>
              <a:gd name="connsiteY24" fmla="*/ 1358079 h 1537188"/>
              <a:gd name="connsiteX25" fmla="*/ 1112363 w 2432150"/>
              <a:gd name="connsiteY25" fmla="*/ 1339225 h 1537188"/>
              <a:gd name="connsiteX26" fmla="*/ 1338606 w 2432150"/>
              <a:gd name="connsiteY26" fmla="*/ 1348652 h 1537188"/>
              <a:gd name="connsiteX27" fmla="*/ 1366886 w 2432150"/>
              <a:gd name="connsiteY27" fmla="*/ 1358079 h 1537188"/>
              <a:gd name="connsiteX28" fmla="*/ 1404593 w 2432150"/>
              <a:gd name="connsiteY28" fmla="*/ 1386359 h 1537188"/>
              <a:gd name="connsiteX29" fmla="*/ 1432874 w 2432150"/>
              <a:gd name="connsiteY29" fmla="*/ 1395786 h 1537188"/>
              <a:gd name="connsiteX30" fmla="*/ 1480008 w 2432150"/>
              <a:gd name="connsiteY30" fmla="*/ 1414640 h 1537188"/>
              <a:gd name="connsiteX31" fmla="*/ 1536569 w 2432150"/>
              <a:gd name="connsiteY31" fmla="*/ 1433494 h 1537188"/>
              <a:gd name="connsiteX32" fmla="*/ 1687398 w 2432150"/>
              <a:gd name="connsiteY32" fmla="*/ 1424067 h 1537188"/>
              <a:gd name="connsiteX33" fmla="*/ 1791092 w 2432150"/>
              <a:gd name="connsiteY33" fmla="*/ 1405213 h 1537188"/>
              <a:gd name="connsiteX34" fmla="*/ 1828800 w 2432150"/>
              <a:gd name="connsiteY34" fmla="*/ 1395786 h 1537188"/>
              <a:gd name="connsiteX35" fmla="*/ 1885360 w 2432150"/>
              <a:gd name="connsiteY35" fmla="*/ 1376933 h 1537188"/>
              <a:gd name="connsiteX36" fmla="*/ 1913641 w 2432150"/>
              <a:gd name="connsiteY36" fmla="*/ 1358079 h 1537188"/>
              <a:gd name="connsiteX37" fmla="*/ 1941921 w 2432150"/>
              <a:gd name="connsiteY37" fmla="*/ 1348652 h 1537188"/>
              <a:gd name="connsiteX38" fmla="*/ 1989055 w 2432150"/>
              <a:gd name="connsiteY38" fmla="*/ 1329799 h 1537188"/>
              <a:gd name="connsiteX39" fmla="*/ 2073897 w 2432150"/>
              <a:gd name="connsiteY39" fmla="*/ 1301518 h 1537188"/>
              <a:gd name="connsiteX40" fmla="*/ 2130457 w 2432150"/>
              <a:gd name="connsiteY40" fmla="*/ 1263811 h 1537188"/>
              <a:gd name="connsiteX41" fmla="*/ 2158738 w 2432150"/>
              <a:gd name="connsiteY41" fmla="*/ 1254384 h 1537188"/>
              <a:gd name="connsiteX42" fmla="*/ 2215299 w 2432150"/>
              <a:gd name="connsiteY42" fmla="*/ 1207250 h 1537188"/>
              <a:gd name="connsiteX43" fmla="*/ 2234152 w 2432150"/>
              <a:gd name="connsiteY43" fmla="*/ 1178970 h 1537188"/>
              <a:gd name="connsiteX44" fmla="*/ 2262433 w 2432150"/>
              <a:gd name="connsiteY44" fmla="*/ 1169543 h 1537188"/>
              <a:gd name="connsiteX45" fmla="*/ 2309567 w 2432150"/>
              <a:gd name="connsiteY45" fmla="*/ 1131836 h 1537188"/>
              <a:gd name="connsiteX46" fmla="*/ 2347274 w 2432150"/>
              <a:gd name="connsiteY46" fmla="*/ 1065848 h 1537188"/>
              <a:gd name="connsiteX47" fmla="*/ 2366128 w 2432150"/>
              <a:gd name="connsiteY47" fmla="*/ 1037568 h 1537188"/>
              <a:gd name="connsiteX48" fmla="*/ 2384981 w 2432150"/>
              <a:gd name="connsiteY48" fmla="*/ 999861 h 1537188"/>
              <a:gd name="connsiteX49" fmla="*/ 2394408 w 2432150"/>
              <a:gd name="connsiteY49" fmla="*/ 971580 h 1537188"/>
              <a:gd name="connsiteX50" fmla="*/ 2413262 w 2432150"/>
              <a:gd name="connsiteY50" fmla="*/ 943300 h 1537188"/>
              <a:gd name="connsiteX51" fmla="*/ 2432115 w 2432150"/>
              <a:gd name="connsiteY51" fmla="*/ 849032 h 1537188"/>
              <a:gd name="connsiteX52" fmla="*/ 2422688 w 2432150"/>
              <a:gd name="connsiteY52" fmla="*/ 764190 h 1537188"/>
              <a:gd name="connsiteX53" fmla="*/ 2394408 w 2432150"/>
              <a:gd name="connsiteY53" fmla="*/ 754764 h 1537188"/>
              <a:gd name="connsiteX54" fmla="*/ 2337847 w 2432150"/>
              <a:gd name="connsiteY54" fmla="*/ 707630 h 1537188"/>
              <a:gd name="connsiteX55" fmla="*/ 2243579 w 2432150"/>
              <a:gd name="connsiteY55" fmla="*/ 622788 h 1537188"/>
              <a:gd name="connsiteX56" fmla="*/ 2102177 w 2432150"/>
              <a:gd name="connsiteY56" fmla="*/ 594508 h 1537188"/>
              <a:gd name="connsiteX57" fmla="*/ 2092750 w 2432150"/>
              <a:gd name="connsiteY57" fmla="*/ 566228 h 1537188"/>
              <a:gd name="connsiteX58" fmla="*/ 2045616 w 2432150"/>
              <a:gd name="connsiteY58" fmla="*/ 509667 h 1537188"/>
              <a:gd name="connsiteX59" fmla="*/ 2026763 w 2432150"/>
              <a:gd name="connsiteY59" fmla="*/ 481386 h 1537188"/>
              <a:gd name="connsiteX60" fmla="*/ 2017336 w 2432150"/>
              <a:gd name="connsiteY60" fmla="*/ 226863 h 1537188"/>
              <a:gd name="connsiteX61" fmla="*/ 1998482 w 2432150"/>
              <a:gd name="connsiteY61" fmla="*/ 198582 h 1537188"/>
              <a:gd name="connsiteX62" fmla="*/ 1989055 w 2432150"/>
              <a:gd name="connsiteY62" fmla="*/ 170302 h 1537188"/>
              <a:gd name="connsiteX63" fmla="*/ 1941921 w 2432150"/>
              <a:gd name="connsiteY63" fmla="*/ 113741 h 1537188"/>
              <a:gd name="connsiteX64" fmla="*/ 1904214 w 2432150"/>
              <a:gd name="connsiteY64" fmla="*/ 104314 h 1537188"/>
              <a:gd name="connsiteX65" fmla="*/ 1875934 w 2432150"/>
              <a:gd name="connsiteY65" fmla="*/ 94887 h 1537188"/>
              <a:gd name="connsiteX66" fmla="*/ 1809946 w 2432150"/>
              <a:gd name="connsiteY66" fmla="*/ 57180 h 1537188"/>
              <a:gd name="connsiteX67" fmla="*/ 1762812 w 2432150"/>
              <a:gd name="connsiteY67" fmla="*/ 47753 h 1537188"/>
              <a:gd name="connsiteX68" fmla="*/ 1659117 w 2432150"/>
              <a:gd name="connsiteY68" fmla="*/ 28900 h 1537188"/>
              <a:gd name="connsiteX69" fmla="*/ 1611983 w 2432150"/>
              <a:gd name="connsiteY69" fmla="*/ 10046 h 1537188"/>
              <a:gd name="connsiteX70" fmla="*/ 1404593 w 2432150"/>
              <a:gd name="connsiteY70" fmla="*/ 10046 h 1537188"/>
              <a:gd name="connsiteX71" fmla="*/ 1366886 w 2432150"/>
              <a:gd name="connsiteY71" fmla="*/ 19473 h 1537188"/>
              <a:gd name="connsiteX72" fmla="*/ 1282045 w 2432150"/>
              <a:gd name="connsiteY72" fmla="*/ 28900 h 1537188"/>
              <a:gd name="connsiteX73" fmla="*/ 1225484 w 2432150"/>
              <a:gd name="connsiteY73" fmla="*/ 47753 h 1537188"/>
              <a:gd name="connsiteX74" fmla="*/ 1197204 w 2432150"/>
              <a:gd name="connsiteY74" fmla="*/ 57180 h 1537188"/>
              <a:gd name="connsiteX75" fmla="*/ 1131216 w 2432150"/>
              <a:gd name="connsiteY75" fmla="*/ 85461 h 1537188"/>
              <a:gd name="connsiteX76" fmla="*/ 1046375 w 2432150"/>
              <a:gd name="connsiteY76" fmla="*/ 94887 h 1537188"/>
              <a:gd name="connsiteX77" fmla="*/ 989814 w 2432150"/>
              <a:gd name="connsiteY77" fmla="*/ 113741 h 1537188"/>
              <a:gd name="connsiteX78" fmla="*/ 895546 w 2432150"/>
              <a:gd name="connsiteY78" fmla="*/ 132595 h 1537188"/>
              <a:gd name="connsiteX79" fmla="*/ 838985 w 2432150"/>
              <a:gd name="connsiteY79" fmla="*/ 151448 h 1537188"/>
              <a:gd name="connsiteX80" fmla="*/ 754144 w 2432150"/>
              <a:gd name="connsiteY80" fmla="*/ 170302 h 1537188"/>
              <a:gd name="connsiteX81" fmla="*/ 716437 w 2432150"/>
              <a:gd name="connsiteY81" fmla="*/ 179729 h 1537188"/>
              <a:gd name="connsiteX82" fmla="*/ 688156 w 2432150"/>
              <a:gd name="connsiteY82" fmla="*/ 189155 h 1537188"/>
              <a:gd name="connsiteX83" fmla="*/ 641022 w 2432150"/>
              <a:gd name="connsiteY83" fmla="*/ 198582 h 1537188"/>
              <a:gd name="connsiteX84" fmla="*/ 612742 w 2432150"/>
              <a:gd name="connsiteY84" fmla="*/ 208009 h 1537188"/>
              <a:gd name="connsiteX85" fmla="*/ 575035 w 2432150"/>
              <a:gd name="connsiteY85" fmla="*/ 217436 h 1537188"/>
              <a:gd name="connsiteX86" fmla="*/ 546754 w 2432150"/>
              <a:gd name="connsiteY86" fmla="*/ 226863 h 1537188"/>
              <a:gd name="connsiteX87" fmla="*/ 414779 w 2432150"/>
              <a:gd name="connsiteY87" fmla="*/ 264570 h 1537188"/>
              <a:gd name="connsiteX88" fmla="*/ 311084 w 2432150"/>
              <a:gd name="connsiteY88" fmla="*/ 292850 h 1537188"/>
              <a:gd name="connsiteX89" fmla="*/ 263950 w 2432150"/>
              <a:gd name="connsiteY89" fmla="*/ 311704 h 1537188"/>
              <a:gd name="connsiteX90" fmla="*/ 207389 w 2432150"/>
              <a:gd name="connsiteY90" fmla="*/ 330557 h 1537188"/>
              <a:gd name="connsiteX91" fmla="*/ 141402 w 2432150"/>
              <a:gd name="connsiteY91" fmla="*/ 358838 h 1537188"/>
              <a:gd name="connsiteX92" fmla="*/ 113121 w 2432150"/>
              <a:gd name="connsiteY92" fmla="*/ 387118 h 1537188"/>
              <a:gd name="connsiteX93" fmla="*/ 47134 w 2432150"/>
              <a:gd name="connsiteY93" fmla="*/ 424825 h 1537188"/>
              <a:gd name="connsiteX94" fmla="*/ 0 w 2432150"/>
              <a:gd name="connsiteY94" fmla="*/ 481386 h 1537188"/>
              <a:gd name="connsiteX95" fmla="*/ 18853 w 2432150"/>
              <a:gd name="connsiteY95" fmla="*/ 585081 h 1537188"/>
              <a:gd name="connsiteX96" fmla="*/ 56560 w 2432150"/>
              <a:gd name="connsiteY96" fmla="*/ 651069 h 1537188"/>
              <a:gd name="connsiteX97" fmla="*/ 75414 w 2432150"/>
              <a:gd name="connsiteY97" fmla="*/ 707630 h 1537188"/>
              <a:gd name="connsiteX98" fmla="*/ 94268 w 2432150"/>
              <a:gd name="connsiteY98" fmla="*/ 735910 h 1537188"/>
              <a:gd name="connsiteX99" fmla="*/ 47134 w 2432150"/>
              <a:gd name="connsiteY99" fmla="*/ 679349 h 153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32150" h="1537188">
                <a:moveTo>
                  <a:pt x="47134" y="679349"/>
                </a:moveTo>
                <a:lnTo>
                  <a:pt x="47134" y="679349"/>
                </a:lnTo>
                <a:lnTo>
                  <a:pt x="141402" y="745337"/>
                </a:lnTo>
                <a:cubicBezTo>
                  <a:pt x="150717" y="751786"/>
                  <a:pt x="160255" y="757906"/>
                  <a:pt x="169682" y="764190"/>
                </a:cubicBezTo>
                <a:lnTo>
                  <a:pt x="197963" y="783044"/>
                </a:lnTo>
                <a:cubicBezTo>
                  <a:pt x="204247" y="792471"/>
                  <a:pt x="211749" y="801191"/>
                  <a:pt x="216816" y="811324"/>
                </a:cubicBezTo>
                <a:cubicBezTo>
                  <a:pt x="251382" y="880458"/>
                  <a:pt x="217006" y="1063278"/>
                  <a:pt x="216816" y="1065848"/>
                </a:cubicBezTo>
                <a:cubicBezTo>
                  <a:pt x="216082" y="1075758"/>
                  <a:pt x="212901" y="1085861"/>
                  <a:pt x="207389" y="1094129"/>
                </a:cubicBezTo>
                <a:cubicBezTo>
                  <a:pt x="199994" y="1105221"/>
                  <a:pt x="186858" y="1111561"/>
                  <a:pt x="179109" y="1122409"/>
                </a:cubicBezTo>
                <a:cubicBezTo>
                  <a:pt x="146409" y="1168189"/>
                  <a:pt x="171347" y="1147361"/>
                  <a:pt x="150829" y="1188397"/>
                </a:cubicBezTo>
                <a:cubicBezTo>
                  <a:pt x="145762" y="1198531"/>
                  <a:pt x="138260" y="1207250"/>
                  <a:pt x="131975" y="1216677"/>
                </a:cubicBezTo>
                <a:cubicBezTo>
                  <a:pt x="149939" y="1468170"/>
                  <a:pt x="128468" y="1274552"/>
                  <a:pt x="150829" y="1386359"/>
                </a:cubicBezTo>
                <a:cubicBezTo>
                  <a:pt x="154577" y="1405102"/>
                  <a:pt x="155619" y="1424377"/>
                  <a:pt x="160255" y="1442920"/>
                </a:cubicBezTo>
                <a:cubicBezTo>
                  <a:pt x="164216" y="1458762"/>
                  <a:pt x="178618" y="1512286"/>
                  <a:pt x="197963" y="1527762"/>
                </a:cubicBezTo>
                <a:cubicBezTo>
                  <a:pt x="205722" y="1533969"/>
                  <a:pt x="216816" y="1534046"/>
                  <a:pt x="226243" y="1537188"/>
                </a:cubicBezTo>
                <a:cubicBezTo>
                  <a:pt x="267092" y="1534046"/>
                  <a:pt x="308322" y="1534152"/>
                  <a:pt x="348791" y="1527762"/>
                </a:cubicBezTo>
                <a:cubicBezTo>
                  <a:pt x="368421" y="1524663"/>
                  <a:pt x="386498" y="1515193"/>
                  <a:pt x="405352" y="1508908"/>
                </a:cubicBezTo>
                <a:lnTo>
                  <a:pt x="461913" y="1490054"/>
                </a:lnTo>
                <a:cubicBezTo>
                  <a:pt x="472661" y="1486471"/>
                  <a:pt x="479202" y="1473949"/>
                  <a:pt x="490193" y="1471201"/>
                </a:cubicBezTo>
                <a:cubicBezTo>
                  <a:pt x="517798" y="1464300"/>
                  <a:pt x="546754" y="1464916"/>
                  <a:pt x="575035" y="1461774"/>
                </a:cubicBezTo>
                <a:cubicBezTo>
                  <a:pt x="627897" y="1444153"/>
                  <a:pt x="593675" y="1454757"/>
                  <a:pt x="678730" y="1433494"/>
                </a:cubicBezTo>
                <a:cubicBezTo>
                  <a:pt x="698010" y="1428674"/>
                  <a:pt x="716437" y="1420925"/>
                  <a:pt x="735290" y="1414640"/>
                </a:cubicBezTo>
                <a:cubicBezTo>
                  <a:pt x="753423" y="1408596"/>
                  <a:pt x="773108" y="1408962"/>
                  <a:pt x="791851" y="1405213"/>
                </a:cubicBezTo>
                <a:cubicBezTo>
                  <a:pt x="893902" y="1384802"/>
                  <a:pt x="735993" y="1406182"/>
                  <a:pt x="914400" y="1386359"/>
                </a:cubicBezTo>
                <a:lnTo>
                  <a:pt x="999241" y="1358079"/>
                </a:lnTo>
                <a:cubicBezTo>
                  <a:pt x="1019919" y="1351186"/>
                  <a:pt x="1097416" y="1341360"/>
                  <a:pt x="1112363" y="1339225"/>
                </a:cubicBezTo>
                <a:cubicBezTo>
                  <a:pt x="1187777" y="1342367"/>
                  <a:pt x="1263332" y="1343076"/>
                  <a:pt x="1338606" y="1348652"/>
                </a:cubicBezTo>
                <a:cubicBezTo>
                  <a:pt x="1348515" y="1349386"/>
                  <a:pt x="1358259" y="1353149"/>
                  <a:pt x="1366886" y="1358079"/>
                </a:cubicBezTo>
                <a:cubicBezTo>
                  <a:pt x="1380527" y="1365874"/>
                  <a:pt x="1390952" y="1378564"/>
                  <a:pt x="1404593" y="1386359"/>
                </a:cubicBezTo>
                <a:cubicBezTo>
                  <a:pt x="1413221" y="1391289"/>
                  <a:pt x="1423570" y="1392297"/>
                  <a:pt x="1432874" y="1395786"/>
                </a:cubicBezTo>
                <a:cubicBezTo>
                  <a:pt x="1448718" y="1401728"/>
                  <a:pt x="1464105" y="1408857"/>
                  <a:pt x="1480008" y="1414640"/>
                </a:cubicBezTo>
                <a:cubicBezTo>
                  <a:pt x="1498685" y="1421432"/>
                  <a:pt x="1536569" y="1433494"/>
                  <a:pt x="1536569" y="1433494"/>
                </a:cubicBezTo>
                <a:cubicBezTo>
                  <a:pt x="1586845" y="1430352"/>
                  <a:pt x="1637230" y="1428628"/>
                  <a:pt x="1687398" y="1424067"/>
                </a:cubicBezTo>
                <a:cubicBezTo>
                  <a:pt x="1704714" y="1422493"/>
                  <a:pt x="1771362" y="1409597"/>
                  <a:pt x="1791092" y="1405213"/>
                </a:cubicBezTo>
                <a:cubicBezTo>
                  <a:pt x="1803740" y="1402402"/>
                  <a:pt x="1816390" y="1399509"/>
                  <a:pt x="1828800" y="1395786"/>
                </a:cubicBezTo>
                <a:cubicBezTo>
                  <a:pt x="1847835" y="1390076"/>
                  <a:pt x="1885360" y="1376933"/>
                  <a:pt x="1885360" y="1376933"/>
                </a:cubicBezTo>
                <a:cubicBezTo>
                  <a:pt x="1894787" y="1370648"/>
                  <a:pt x="1903507" y="1363146"/>
                  <a:pt x="1913641" y="1358079"/>
                </a:cubicBezTo>
                <a:cubicBezTo>
                  <a:pt x="1922529" y="1353635"/>
                  <a:pt x="1932617" y="1352141"/>
                  <a:pt x="1941921" y="1348652"/>
                </a:cubicBezTo>
                <a:cubicBezTo>
                  <a:pt x="1957765" y="1342710"/>
                  <a:pt x="1973152" y="1335582"/>
                  <a:pt x="1989055" y="1329799"/>
                </a:cubicBezTo>
                <a:cubicBezTo>
                  <a:pt x="1989068" y="1329794"/>
                  <a:pt x="2059750" y="1306234"/>
                  <a:pt x="2073897" y="1301518"/>
                </a:cubicBezTo>
                <a:cubicBezTo>
                  <a:pt x="2095393" y="1294353"/>
                  <a:pt x="2111604" y="1276380"/>
                  <a:pt x="2130457" y="1263811"/>
                </a:cubicBezTo>
                <a:cubicBezTo>
                  <a:pt x="2138725" y="1258299"/>
                  <a:pt x="2149850" y="1258828"/>
                  <a:pt x="2158738" y="1254384"/>
                </a:cubicBezTo>
                <a:cubicBezTo>
                  <a:pt x="2179925" y="1243791"/>
                  <a:pt x="2200407" y="1225120"/>
                  <a:pt x="2215299" y="1207250"/>
                </a:cubicBezTo>
                <a:cubicBezTo>
                  <a:pt x="2222552" y="1198547"/>
                  <a:pt x="2225305" y="1186047"/>
                  <a:pt x="2234152" y="1178970"/>
                </a:cubicBezTo>
                <a:cubicBezTo>
                  <a:pt x="2241911" y="1172762"/>
                  <a:pt x="2253006" y="1172685"/>
                  <a:pt x="2262433" y="1169543"/>
                </a:cubicBezTo>
                <a:cubicBezTo>
                  <a:pt x="2316464" y="1088495"/>
                  <a:pt x="2244518" y="1183876"/>
                  <a:pt x="2309567" y="1131836"/>
                </a:cubicBezTo>
                <a:cubicBezTo>
                  <a:pt x="2321652" y="1122168"/>
                  <a:pt x="2341416" y="1076099"/>
                  <a:pt x="2347274" y="1065848"/>
                </a:cubicBezTo>
                <a:cubicBezTo>
                  <a:pt x="2352895" y="1056011"/>
                  <a:pt x="2360507" y="1047405"/>
                  <a:pt x="2366128" y="1037568"/>
                </a:cubicBezTo>
                <a:cubicBezTo>
                  <a:pt x="2373100" y="1025367"/>
                  <a:pt x="2379446" y="1012777"/>
                  <a:pt x="2384981" y="999861"/>
                </a:cubicBezTo>
                <a:cubicBezTo>
                  <a:pt x="2388895" y="990727"/>
                  <a:pt x="2389964" y="980468"/>
                  <a:pt x="2394408" y="971580"/>
                </a:cubicBezTo>
                <a:cubicBezTo>
                  <a:pt x="2399475" y="961447"/>
                  <a:pt x="2406977" y="952727"/>
                  <a:pt x="2413262" y="943300"/>
                </a:cubicBezTo>
                <a:cubicBezTo>
                  <a:pt x="2424869" y="908475"/>
                  <a:pt x="2432115" y="892356"/>
                  <a:pt x="2432115" y="849032"/>
                </a:cubicBezTo>
                <a:cubicBezTo>
                  <a:pt x="2432115" y="820577"/>
                  <a:pt x="2433256" y="790610"/>
                  <a:pt x="2422688" y="764190"/>
                </a:cubicBezTo>
                <a:cubicBezTo>
                  <a:pt x="2418998" y="754964"/>
                  <a:pt x="2403835" y="757906"/>
                  <a:pt x="2394408" y="754764"/>
                </a:cubicBezTo>
                <a:cubicBezTo>
                  <a:pt x="2351228" y="689994"/>
                  <a:pt x="2406191" y="762305"/>
                  <a:pt x="2337847" y="707630"/>
                </a:cubicBezTo>
                <a:cubicBezTo>
                  <a:pt x="2308560" y="684201"/>
                  <a:pt x="2279998" y="640998"/>
                  <a:pt x="2243579" y="622788"/>
                </a:cubicBezTo>
                <a:cubicBezTo>
                  <a:pt x="2195836" y="598916"/>
                  <a:pt x="2155495" y="600432"/>
                  <a:pt x="2102177" y="594508"/>
                </a:cubicBezTo>
                <a:cubicBezTo>
                  <a:pt x="2099035" y="585081"/>
                  <a:pt x="2097194" y="575116"/>
                  <a:pt x="2092750" y="566228"/>
                </a:cubicBezTo>
                <a:cubicBezTo>
                  <a:pt x="2075193" y="531114"/>
                  <a:pt x="2071682" y="540946"/>
                  <a:pt x="2045616" y="509667"/>
                </a:cubicBezTo>
                <a:cubicBezTo>
                  <a:pt x="2038363" y="500963"/>
                  <a:pt x="2033047" y="490813"/>
                  <a:pt x="2026763" y="481386"/>
                </a:cubicBezTo>
                <a:cubicBezTo>
                  <a:pt x="2023621" y="396545"/>
                  <a:pt x="2025784" y="311341"/>
                  <a:pt x="2017336" y="226863"/>
                </a:cubicBezTo>
                <a:cubicBezTo>
                  <a:pt x="2016209" y="215589"/>
                  <a:pt x="2003549" y="208716"/>
                  <a:pt x="1998482" y="198582"/>
                </a:cubicBezTo>
                <a:cubicBezTo>
                  <a:pt x="1994038" y="189694"/>
                  <a:pt x="1993499" y="179190"/>
                  <a:pt x="1989055" y="170302"/>
                </a:cubicBezTo>
                <a:cubicBezTo>
                  <a:pt x="1981245" y="154681"/>
                  <a:pt x="1956518" y="122082"/>
                  <a:pt x="1941921" y="113741"/>
                </a:cubicBezTo>
                <a:cubicBezTo>
                  <a:pt x="1930672" y="107313"/>
                  <a:pt x="1916671" y="107873"/>
                  <a:pt x="1904214" y="104314"/>
                </a:cubicBezTo>
                <a:cubicBezTo>
                  <a:pt x="1894660" y="101584"/>
                  <a:pt x="1884822" y="99331"/>
                  <a:pt x="1875934" y="94887"/>
                </a:cubicBezTo>
                <a:cubicBezTo>
                  <a:pt x="1834565" y="74203"/>
                  <a:pt x="1859518" y="73704"/>
                  <a:pt x="1809946" y="57180"/>
                </a:cubicBezTo>
                <a:cubicBezTo>
                  <a:pt x="1794746" y="52113"/>
                  <a:pt x="1778453" y="51229"/>
                  <a:pt x="1762812" y="47753"/>
                </a:cubicBezTo>
                <a:cubicBezTo>
                  <a:pt x="1682815" y="29976"/>
                  <a:pt x="1773490" y="45239"/>
                  <a:pt x="1659117" y="28900"/>
                </a:cubicBezTo>
                <a:cubicBezTo>
                  <a:pt x="1643406" y="22615"/>
                  <a:pt x="1628308" y="14498"/>
                  <a:pt x="1611983" y="10046"/>
                </a:cubicBezTo>
                <a:cubicBezTo>
                  <a:pt x="1539349" y="-9764"/>
                  <a:pt x="1485903" y="4964"/>
                  <a:pt x="1404593" y="10046"/>
                </a:cubicBezTo>
                <a:cubicBezTo>
                  <a:pt x="1392024" y="13188"/>
                  <a:pt x="1379691" y="17503"/>
                  <a:pt x="1366886" y="19473"/>
                </a:cubicBezTo>
                <a:cubicBezTo>
                  <a:pt x="1338763" y="23800"/>
                  <a:pt x="1309947" y="23320"/>
                  <a:pt x="1282045" y="28900"/>
                </a:cubicBezTo>
                <a:cubicBezTo>
                  <a:pt x="1262557" y="32797"/>
                  <a:pt x="1244338" y="41469"/>
                  <a:pt x="1225484" y="47753"/>
                </a:cubicBezTo>
                <a:cubicBezTo>
                  <a:pt x="1216057" y="50895"/>
                  <a:pt x="1206092" y="52736"/>
                  <a:pt x="1197204" y="57180"/>
                </a:cubicBezTo>
                <a:cubicBezTo>
                  <a:pt x="1180032" y="65766"/>
                  <a:pt x="1152023" y="81993"/>
                  <a:pt x="1131216" y="85461"/>
                </a:cubicBezTo>
                <a:cubicBezTo>
                  <a:pt x="1103149" y="90139"/>
                  <a:pt x="1074655" y="91745"/>
                  <a:pt x="1046375" y="94887"/>
                </a:cubicBezTo>
                <a:lnTo>
                  <a:pt x="989814" y="113741"/>
                </a:lnTo>
                <a:cubicBezTo>
                  <a:pt x="959414" y="123875"/>
                  <a:pt x="925947" y="122462"/>
                  <a:pt x="895546" y="132595"/>
                </a:cubicBezTo>
                <a:lnTo>
                  <a:pt x="838985" y="151448"/>
                </a:lnTo>
                <a:cubicBezTo>
                  <a:pt x="815991" y="159113"/>
                  <a:pt x="776564" y="165320"/>
                  <a:pt x="754144" y="170302"/>
                </a:cubicBezTo>
                <a:cubicBezTo>
                  <a:pt x="741497" y="173113"/>
                  <a:pt x="728894" y="176170"/>
                  <a:pt x="716437" y="179729"/>
                </a:cubicBezTo>
                <a:cubicBezTo>
                  <a:pt x="706882" y="182459"/>
                  <a:pt x="697796" y="186745"/>
                  <a:pt x="688156" y="189155"/>
                </a:cubicBezTo>
                <a:cubicBezTo>
                  <a:pt x="672612" y="193041"/>
                  <a:pt x="656566" y="194696"/>
                  <a:pt x="641022" y="198582"/>
                </a:cubicBezTo>
                <a:cubicBezTo>
                  <a:pt x="631382" y="200992"/>
                  <a:pt x="622296" y="205279"/>
                  <a:pt x="612742" y="208009"/>
                </a:cubicBezTo>
                <a:cubicBezTo>
                  <a:pt x="600285" y="211568"/>
                  <a:pt x="587492" y="213877"/>
                  <a:pt x="575035" y="217436"/>
                </a:cubicBezTo>
                <a:cubicBezTo>
                  <a:pt x="565480" y="220166"/>
                  <a:pt x="556341" y="224248"/>
                  <a:pt x="546754" y="226863"/>
                </a:cubicBezTo>
                <a:cubicBezTo>
                  <a:pt x="416552" y="262372"/>
                  <a:pt x="523155" y="228444"/>
                  <a:pt x="414779" y="264570"/>
                </a:cubicBezTo>
                <a:cubicBezTo>
                  <a:pt x="272789" y="311901"/>
                  <a:pt x="476328" y="226751"/>
                  <a:pt x="311084" y="292850"/>
                </a:cubicBezTo>
                <a:cubicBezTo>
                  <a:pt x="295373" y="299135"/>
                  <a:pt x="279853" y="305921"/>
                  <a:pt x="263950" y="311704"/>
                </a:cubicBezTo>
                <a:cubicBezTo>
                  <a:pt x="245273" y="318496"/>
                  <a:pt x="225164" y="321669"/>
                  <a:pt x="207389" y="330557"/>
                </a:cubicBezTo>
                <a:cubicBezTo>
                  <a:pt x="160794" y="353855"/>
                  <a:pt x="183013" y="344967"/>
                  <a:pt x="141402" y="358838"/>
                </a:cubicBezTo>
                <a:cubicBezTo>
                  <a:pt x="131975" y="368265"/>
                  <a:pt x="123969" y="379369"/>
                  <a:pt x="113121" y="387118"/>
                </a:cubicBezTo>
                <a:cubicBezTo>
                  <a:pt x="48592" y="433210"/>
                  <a:pt x="100561" y="380303"/>
                  <a:pt x="47134" y="424825"/>
                </a:cubicBezTo>
                <a:cubicBezTo>
                  <a:pt x="19915" y="447508"/>
                  <a:pt x="18538" y="453579"/>
                  <a:pt x="0" y="481386"/>
                </a:cubicBezTo>
                <a:cubicBezTo>
                  <a:pt x="3441" y="505477"/>
                  <a:pt x="8595" y="557727"/>
                  <a:pt x="18853" y="585081"/>
                </a:cubicBezTo>
                <a:cubicBezTo>
                  <a:pt x="63997" y="705462"/>
                  <a:pt x="12801" y="552611"/>
                  <a:pt x="56560" y="651069"/>
                </a:cubicBezTo>
                <a:cubicBezTo>
                  <a:pt x="64631" y="669230"/>
                  <a:pt x="64390" y="691094"/>
                  <a:pt x="75414" y="707630"/>
                </a:cubicBezTo>
                <a:lnTo>
                  <a:pt x="94268" y="735910"/>
                </a:lnTo>
                <a:lnTo>
                  <a:pt x="47134" y="679349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817756" y="4953393"/>
            <a:ext cx="2074081" cy="1219776"/>
          </a:xfrm>
          <a:custGeom>
            <a:avLst/>
            <a:gdLst>
              <a:gd name="connsiteX0" fmla="*/ 0 w 2074081"/>
              <a:gd name="connsiteY0" fmla="*/ 666009 h 1219776"/>
              <a:gd name="connsiteX1" fmla="*/ 28280 w 2074081"/>
              <a:gd name="connsiteY1" fmla="*/ 618875 h 1219776"/>
              <a:gd name="connsiteX2" fmla="*/ 9427 w 2074081"/>
              <a:gd name="connsiteY2" fmla="*/ 468046 h 1219776"/>
              <a:gd name="connsiteX3" fmla="*/ 37707 w 2074081"/>
              <a:gd name="connsiteY3" fmla="*/ 383205 h 1219776"/>
              <a:gd name="connsiteX4" fmla="*/ 65987 w 2074081"/>
              <a:gd name="connsiteY4" fmla="*/ 373778 h 1219776"/>
              <a:gd name="connsiteX5" fmla="*/ 141402 w 2074081"/>
              <a:gd name="connsiteY5" fmla="*/ 383205 h 1219776"/>
              <a:gd name="connsiteX6" fmla="*/ 197963 w 2074081"/>
              <a:gd name="connsiteY6" fmla="*/ 449193 h 1219776"/>
              <a:gd name="connsiteX7" fmla="*/ 216816 w 2074081"/>
              <a:gd name="connsiteY7" fmla="*/ 684863 h 1219776"/>
              <a:gd name="connsiteX8" fmla="*/ 197963 w 2074081"/>
              <a:gd name="connsiteY8" fmla="*/ 929960 h 1219776"/>
              <a:gd name="connsiteX9" fmla="*/ 188536 w 2074081"/>
              <a:gd name="connsiteY9" fmla="*/ 958240 h 1219776"/>
              <a:gd name="connsiteX10" fmla="*/ 179109 w 2074081"/>
              <a:gd name="connsiteY10" fmla="*/ 1043081 h 1219776"/>
              <a:gd name="connsiteX11" fmla="*/ 169682 w 2074081"/>
              <a:gd name="connsiteY11" fmla="*/ 1071362 h 1219776"/>
              <a:gd name="connsiteX12" fmla="*/ 160255 w 2074081"/>
              <a:gd name="connsiteY12" fmla="*/ 1137349 h 1219776"/>
              <a:gd name="connsiteX13" fmla="*/ 169682 w 2074081"/>
              <a:gd name="connsiteY13" fmla="*/ 1212764 h 1219776"/>
              <a:gd name="connsiteX14" fmla="*/ 311084 w 2074081"/>
              <a:gd name="connsiteY14" fmla="*/ 1193910 h 1219776"/>
              <a:gd name="connsiteX15" fmla="*/ 339365 w 2074081"/>
              <a:gd name="connsiteY15" fmla="*/ 1137349 h 1219776"/>
              <a:gd name="connsiteX16" fmla="*/ 367645 w 2074081"/>
              <a:gd name="connsiteY16" fmla="*/ 1080789 h 1219776"/>
              <a:gd name="connsiteX17" fmla="*/ 377072 w 2074081"/>
              <a:gd name="connsiteY17" fmla="*/ 1005374 h 1219776"/>
              <a:gd name="connsiteX18" fmla="*/ 395926 w 2074081"/>
              <a:gd name="connsiteY18" fmla="*/ 892253 h 1219776"/>
              <a:gd name="connsiteX19" fmla="*/ 424206 w 2074081"/>
              <a:gd name="connsiteY19" fmla="*/ 901679 h 1219776"/>
              <a:gd name="connsiteX20" fmla="*/ 452486 w 2074081"/>
              <a:gd name="connsiteY20" fmla="*/ 967667 h 1219776"/>
              <a:gd name="connsiteX21" fmla="*/ 461913 w 2074081"/>
              <a:gd name="connsiteY21" fmla="*/ 995947 h 1219776"/>
              <a:gd name="connsiteX22" fmla="*/ 471340 w 2074081"/>
              <a:gd name="connsiteY22" fmla="*/ 1043081 h 1219776"/>
              <a:gd name="connsiteX23" fmla="*/ 499620 w 2074081"/>
              <a:gd name="connsiteY23" fmla="*/ 1052508 h 1219776"/>
              <a:gd name="connsiteX24" fmla="*/ 593888 w 2074081"/>
              <a:gd name="connsiteY24" fmla="*/ 1061935 h 1219776"/>
              <a:gd name="connsiteX25" fmla="*/ 688156 w 2074081"/>
              <a:gd name="connsiteY25" fmla="*/ 1052508 h 1219776"/>
              <a:gd name="connsiteX26" fmla="*/ 716437 w 2074081"/>
              <a:gd name="connsiteY26" fmla="*/ 1043081 h 1219776"/>
              <a:gd name="connsiteX27" fmla="*/ 754144 w 2074081"/>
              <a:gd name="connsiteY27" fmla="*/ 986521 h 1219776"/>
              <a:gd name="connsiteX28" fmla="*/ 754144 w 2074081"/>
              <a:gd name="connsiteY28" fmla="*/ 863972 h 1219776"/>
              <a:gd name="connsiteX29" fmla="*/ 697583 w 2074081"/>
              <a:gd name="connsiteY29" fmla="*/ 835692 h 1219776"/>
              <a:gd name="connsiteX30" fmla="*/ 659876 w 2074081"/>
              <a:gd name="connsiteY30" fmla="*/ 816838 h 1219776"/>
              <a:gd name="connsiteX31" fmla="*/ 631596 w 2074081"/>
              <a:gd name="connsiteY31" fmla="*/ 807411 h 1219776"/>
              <a:gd name="connsiteX32" fmla="*/ 603315 w 2074081"/>
              <a:gd name="connsiteY32" fmla="*/ 788558 h 1219776"/>
              <a:gd name="connsiteX33" fmla="*/ 537328 w 2074081"/>
              <a:gd name="connsiteY33" fmla="*/ 779131 h 1219776"/>
              <a:gd name="connsiteX34" fmla="*/ 490194 w 2074081"/>
              <a:gd name="connsiteY34" fmla="*/ 769704 h 1219776"/>
              <a:gd name="connsiteX35" fmla="*/ 461913 w 2074081"/>
              <a:gd name="connsiteY35" fmla="*/ 750850 h 1219776"/>
              <a:gd name="connsiteX36" fmla="*/ 433633 w 2074081"/>
              <a:gd name="connsiteY36" fmla="*/ 684863 h 1219776"/>
              <a:gd name="connsiteX37" fmla="*/ 424206 w 2074081"/>
              <a:gd name="connsiteY37" fmla="*/ 609448 h 1219776"/>
              <a:gd name="connsiteX38" fmla="*/ 414779 w 2074081"/>
              <a:gd name="connsiteY38" fmla="*/ 581168 h 1219776"/>
              <a:gd name="connsiteX39" fmla="*/ 395926 w 2074081"/>
              <a:gd name="connsiteY39" fmla="*/ 477473 h 1219776"/>
              <a:gd name="connsiteX40" fmla="*/ 405352 w 2074081"/>
              <a:gd name="connsiteY40" fmla="*/ 326644 h 1219776"/>
              <a:gd name="connsiteX41" fmla="*/ 433633 w 2074081"/>
              <a:gd name="connsiteY41" fmla="*/ 317217 h 1219776"/>
              <a:gd name="connsiteX42" fmla="*/ 471340 w 2074081"/>
              <a:gd name="connsiteY42" fmla="*/ 345498 h 1219776"/>
              <a:gd name="connsiteX43" fmla="*/ 527901 w 2074081"/>
              <a:gd name="connsiteY43" fmla="*/ 402059 h 1219776"/>
              <a:gd name="connsiteX44" fmla="*/ 537328 w 2074081"/>
              <a:gd name="connsiteY44" fmla="*/ 666009 h 1219776"/>
              <a:gd name="connsiteX45" fmla="*/ 565608 w 2074081"/>
              <a:gd name="connsiteY45" fmla="*/ 675436 h 1219776"/>
              <a:gd name="connsiteX46" fmla="*/ 641022 w 2074081"/>
              <a:gd name="connsiteY46" fmla="*/ 656582 h 1219776"/>
              <a:gd name="connsiteX47" fmla="*/ 669303 w 2074081"/>
              <a:gd name="connsiteY47" fmla="*/ 637729 h 1219776"/>
              <a:gd name="connsiteX48" fmla="*/ 716437 w 2074081"/>
              <a:gd name="connsiteY48" fmla="*/ 552888 h 1219776"/>
              <a:gd name="connsiteX49" fmla="*/ 707010 w 2074081"/>
              <a:gd name="connsiteY49" fmla="*/ 496327 h 1219776"/>
              <a:gd name="connsiteX50" fmla="*/ 697583 w 2074081"/>
              <a:gd name="connsiteY50" fmla="*/ 468046 h 1219776"/>
              <a:gd name="connsiteX51" fmla="*/ 688156 w 2074081"/>
              <a:gd name="connsiteY51" fmla="*/ 430339 h 1219776"/>
              <a:gd name="connsiteX52" fmla="*/ 669303 w 2074081"/>
              <a:gd name="connsiteY52" fmla="*/ 364352 h 1219776"/>
              <a:gd name="connsiteX53" fmla="*/ 678730 w 2074081"/>
              <a:gd name="connsiteY53" fmla="*/ 241803 h 1219776"/>
              <a:gd name="connsiteX54" fmla="*/ 707010 w 2074081"/>
              <a:gd name="connsiteY54" fmla="*/ 232376 h 1219776"/>
              <a:gd name="connsiteX55" fmla="*/ 782424 w 2074081"/>
              <a:gd name="connsiteY55" fmla="*/ 241803 h 1219776"/>
              <a:gd name="connsiteX56" fmla="*/ 810705 w 2074081"/>
              <a:gd name="connsiteY56" fmla="*/ 279510 h 1219776"/>
              <a:gd name="connsiteX57" fmla="*/ 838985 w 2074081"/>
              <a:gd name="connsiteY57" fmla="*/ 298364 h 1219776"/>
              <a:gd name="connsiteX58" fmla="*/ 867266 w 2074081"/>
              <a:gd name="connsiteY58" fmla="*/ 345498 h 1219776"/>
              <a:gd name="connsiteX59" fmla="*/ 895546 w 2074081"/>
              <a:gd name="connsiteY59" fmla="*/ 373778 h 1219776"/>
              <a:gd name="connsiteX60" fmla="*/ 895546 w 2074081"/>
              <a:gd name="connsiteY60" fmla="*/ 609448 h 1219776"/>
              <a:gd name="connsiteX61" fmla="*/ 876693 w 2074081"/>
              <a:gd name="connsiteY61" fmla="*/ 637729 h 1219776"/>
              <a:gd name="connsiteX62" fmla="*/ 867266 w 2074081"/>
              <a:gd name="connsiteY62" fmla="*/ 694290 h 1219776"/>
              <a:gd name="connsiteX63" fmla="*/ 848412 w 2074081"/>
              <a:gd name="connsiteY63" fmla="*/ 750850 h 1219776"/>
              <a:gd name="connsiteX64" fmla="*/ 838985 w 2074081"/>
              <a:gd name="connsiteY64" fmla="*/ 779131 h 1219776"/>
              <a:gd name="connsiteX65" fmla="*/ 820132 w 2074081"/>
              <a:gd name="connsiteY65" fmla="*/ 835692 h 1219776"/>
              <a:gd name="connsiteX66" fmla="*/ 810705 w 2074081"/>
              <a:gd name="connsiteY66" fmla="*/ 863972 h 1219776"/>
              <a:gd name="connsiteX67" fmla="*/ 857839 w 2074081"/>
              <a:gd name="connsiteY67" fmla="*/ 1127923 h 1219776"/>
              <a:gd name="connsiteX68" fmla="*/ 886119 w 2074081"/>
              <a:gd name="connsiteY68" fmla="*/ 1137349 h 1219776"/>
              <a:gd name="connsiteX69" fmla="*/ 980387 w 2074081"/>
              <a:gd name="connsiteY69" fmla="*/ 1127923 h 1219776"/>
              <a:gd name="connsiteX70" fmla="*/ 1008668 w 2074081"/>
              <a:gd name="connsiteY70" fmla="*/ 1099642 h 1219776"/>
              <a:gd name="connsiteX71" fmla="*/ 1046375 w 2074081"/>
              <a:gd name="connsiteY71" fmla="*/ 1080789 h 1219776"/>
              <a:gd name="connsiteX72" fmla="*/ 1168923 w 2074081"/>
              <a:gd name="connsiteY72" fmla="*/ 1090215 h 1219776"/>
              <a:gd name="connsiteX73" fmla="*/ 1197204 w 2074081"/>
              <a:gd name="connsiteY73" fmla="*/ 1109069 h 1219776"/>
              <a:gd name="connsiteX74" fmla="*/ 1253765 w 2074081"/>
              <a:gd name="connsiteY74" fmla="*/ 1127923 h 1219776"/>
              <a:gd name="connsiteX75" fmla="*/ 1291472 w 2074081"/>
              <a:gd name="connsiteY75" fmla="*/ 1137349 h 1219776"/>
              <a:gd name="connsiteX76" fmla="*/ 1385740 w 2074081"/>
              <a:gd name="connsiteY76" fmla="*/ 1165630 h 1219776"/>
              <a:gd name="connsiteX77" fmla="*/ 1461154 w 2074081"/>
              <a:gd name="connsiteY77" fmla="*/ 1175057 h 1219776"/>
              <a:gd name="connsiteX78" fmla="*/ 1489435 w 2074081"/>
              <a:gd name="connsiteY78" fmla="*/ 1184483 h 1219776"/>
              <a:gd name="connsiteX79" fmla="*/ 1489435 w 2074081"/>
              <a:gd name="connsiteY79" fmla="*/ 1080789 h 1219776"/>
              <a:gd name="connsiteX80" fmla="*/ 1423447 w 2074081"/>
              <a:gd name="connsiteY80" fmla="*/ 1052508 h 1219776"/>
              <a:gd name="connsiteX81" fmla="*/ 1348033 w 2074081"/>
              <a:gd name="connsiteY81" fmla="*/ 1033655 h 1219776"/>
              <a:gd name="connsiteX82" fmla="*/ 1216057 w 2074081"/>
              <a:gd name="connsiteY82" fmla="*/ 1024228 h 1219776"/>
              <a:gd name="connsiteX83" fmla="*/ 1178350 w 2074081"/>
              <a:gd name="connsiteY83" fmla="*/ 995947 h 1219776"/>
              <a:gd name="connsiteX84" fmla="*/ 1121789 w 2074081"/>
              <a:gd name="connsiteY84" fmla="*/ 986521 h 1219776"/>
              <a:gd name="connsiteX85" fmla="*/ 1055802 w 2074081"/>
              <a:gd name="connsiteY85" fmla="*/ 967667 h 1219776"/>
              <a:gd name="connsiteX86" fmla="*/ 1018095 w 2074081"/>
              <a:gd name="connsiteY86" fmla="*/ 958240 h 1219776"/>
              <a:gd name="connsiteX87" fmla="*/ 970961 w 2074081"/>
              <a:gd name="connsiteY87" fmla="*/ 901679 h 1219776"/>
              <a:gd name="connsiteX88" fmla="*/ 1008668 w 2074081"/>
              <a:gd name="connsiteY88" fmla="*/ 835692 h 1219776"/>
              <a:gd name="connsiteX89" fmla="*/ 1046375 w 2074081"/>
              <a:gd name="connsiteY89" fmla="*/ 807411 h 1219776"/>
              <a:gd name="connsiteX90" fmla="*/ 1074655 w 2074081"/>
              <a:gd name="connsiteY90" fmla="*/ 788558 h 1219776"/>
              <a:gd name="connsiteX91" fmla="*/ 1102936 w 2074081"/>
              <a:gd name="connsiteY91" fmla="*/ 760277 h 1219776"/>
              <a:gd name="connsiteX92" fmla="*/ 1168923 w 2074081"/>
              <a:gd name="connsiteY92" fmla="*/ 713143 h 1219776"/>
              <a:gd name="connsiteX93" fmla="*/ 1197204 w 2074081"/>
              <a:gd name="connsiteY93" fmla="*/ 703716 h 1219776"/>
              <a:gd name="connsiteX94" fmla="*/ 1253765 w 2074081"/>
              <a:gd name="connsiteY94" fmla="*/ 618875 h 1219776"/>
              <a:gd name="connsiteX95" fmla="*/ 1272618 w 2074081"/>
              <a:gd name="connsiteY95" fmla="*/ 590595 h 1219776"/>
              <a:gd name="connsiteX96" fmla="*/ 1300899 w 2074081"/>
              <a:gd name="connsiteY96" fmla="*/ 552888 h 1219776"/>
              <a:gd name="connsiteX97" fmla="*/ 1310326 w 2074081"/>
              <a:gd name="connsiteY97" fmla="*/ 524607 h 1219776"/>
              <a:gd name="connsiteX98" fmla="*/ 1291472 w 2074081"/>
              <a:gd name="connsiteY98" fmla="*/ 430339 h 1219776"/>
              <a:gd name="connsiteX99" fmla="*/ 1272618 w 2074081"/>
              <a:gd name="connsiteY99" fmla="*/ 402059 h 1219776"/>
              <a:gd name="connsiteX100" fmla="*/ 1216057 w 2074081"/>
              <a:gd name="connsiteY100" fmla="*/ 364352 h 1219776"/>
              <a:gd name="connsiteX101" fmla="*/ 1150070 w 2074081"/>
              <a:gd name="connsiteY101" fmla="*/ 345498 h 1219776"/>
              <a:gd name="connsiteX102" fmla="*/ 1093509 w 2074081"/>
              <a:gd name="connsiteY102" fmla="*/ 298364 h 1219776"/>
              <a:gd name="connsiteX103" fmla="*/ 1084082 w 2074081"/>
              <a:gd name="connsiteY103" fmla="*/ 449193 h 1219776"/>
              <a:gd name="connsiteX104" fmla="*/ 1065229 w 2074081"/>
              <a:gd name="connsiteY104" fmla="*/ 477473 h 1219776"/>
              <a:gd name="connsiteX105" fmla="*/ 1055802 w 2074081"/>
              <a:gd name="connsiteY105" fmla="*/ 590595 h 1219776"/>
              <a:gd name="connsiteX106" fmla="*/ 1027521 w 2074081"/>
              <a:gd name="connsiteY106" fmla="*/ 581168 h 1219776"/>
              <a:gd name="connsiteX107" fmla="*/ 1018095 w 2074081"/>
              <a:gd name="connsiteY107" fmla="*/ 552888 h 1219776"/>
              <a:gd name="connsiteX108" fmla="*/ 1036948 w 2074081"/>
              <a:gd name="connsiteY108" fmla="*/ 458620 h 1219776"/>
              <a:gd name="connsiteX109" fmla="*/ 1027521 w 2074081"/>
              <a:gd name="connsiteY109" fmla="*/ 420912 h 1219776"/>
              <a:gd name="connsiteX110" fmla="*/ 1008668 w 2074081"/>
              <a:gd name="connsiteY110" fmla="*/ 392632 h 1219776"/>
              <a:gd name="connsiteX111" fmla="*/ 1036948 w 2074081"/>
              <a:gd name="connsiteY111" fmla="*/ 241803 h 1219776"/>
              <a:gd name="connsiteX112" fmla="*/ 1093509 w 2074081"/>
              <a:gd name="connsiteY112" fmla="*/ 204096 h 1219776"/>
              <a:gd name="connsiteX113" fmla="*/ 1121789 w 2074081"/>
              <a:gd name="connsiteY113" fmla="*/ 185242 h 1219776"/>
              <a:gd name="connsiteX114" fmla="*/ 1178350 w 2074081"/>
              <a:gd name="connsiteY114" fmla="*/ 166389 h 1219776"/>
              <a:gd name="connsiteX115" fmla="*/ 1234911 w 2074081"/>
              <a:gd name="connsiteY115" fmla="*/ 185242 h 1219776"/>
              <a:gd name="connsiteX116" fmla="*/ 1300899 w 2074081"/>
              <a:gd name="connsiteY116" fmla="*/ 241803 h 1219776"/>
              <a:gd name="connsiteX117" fmla="*/ 1348033 w 2074081"/>
              <a:gd name="connsiteY117" fmla="*/ 270083 h 1219776"/>
              <a:gd name="connsiteX118" fmla="*/ 1366886 w 2074081"/>
              <a:gd name="connsiteY118" fmla="*/ 298364 h 1219776"/>
              <a:gd name="connsiteX119" fmla="*/ 1395167 w 2074081"/>
              <a:gd name="connsiteY119" fmla="*/ 288937 h 1219776"/>
              <a:gd name="connsiteX120" fmla="*/ 1404594 w 2074081"/>
              <a:gd name="connsiteY120" fmla="*/ 251230 h 1219776"/>
              <a:gd name="connsiteX121" fmla="*/ 1432874 w 2074081"/>
              <a:gd name="connsiteY121" fmla="*/ 175815 h 1219776"/>
              <a:gd name="connsiteX122" fmla="*/ 1432874 w 2074081"/>
              <a:gd name="connsiteY122" fmla="*/ 6133 h 1219776"/>
              <a:gd name="connsiteX123" fmla="*/ 1527142 w 2074081"/>
              <a:gd name="connsiteY123" fmla="*/ 15560 h 1219776"/>
              <a:gd name="connsiteX124" fmla="*/ 1545996 w 2074081"/>
              <a:gd name="connsiteY124" fmla="*/ 43840 h 1219776"/>
              <a:gd name="connsiteX125" fmla="*/ 1583703 w 2074081"/>
              <a:gd name="connsiteY125" fmla="*/ 53267 h 1219776"/>
              <a:gd name="connsiteX126" fmla="*/ 1611983 w 2074081"/>
              <a:gd name="connsiteY126" fmla="*/ 62694 h 1219776"/>
              <a:gd name="connsiteX127" fmla="*/ 1630837 w 2074081"/>
              <a:gd name="connsiteY127" fmla="*/ 90974 h 1219776"/>
              <a:gd name="connsiteX128" fmla="*/ 1659117 w 2074081"/>
              <a:gd name="connsiteY128" fmla="*/ 109828 h 1219776"/>
              <a:gd name="connsiteX129" fmla="*/ 1677971 w 2074081"/>
              <a:gd name="connsiteY129" fmla="*/ 166389 h 1219776"/>
              <a:gd name="connsiteX130" fmla="*/ 1687398 w 2074081"/>
              <a:gd name="connsiteY130" fmla="*/ 194669 h 1219776"/>
              <a:gd name="connsiteX131" fmla="*/ 1677971 w 2074081"/>
              <a:gd name="connsiteY131" fmla="*/ 298364 h 1219776"/>
              <a:gd name="connsiteX132" fmla="*/ 1611983 w 2074081"/>
              <a:gd name="connsiteY132" fmla="*/ 364352 h 1219776"/>
              <a:gd name="connsiteX133" fmla="*/ 1574276 w 2074081"/>
              <a:gd name="connsiteY133" fmla="*/ 383205 h 1219776"/>
              <a:gd name="connsiteX134" fmla="*/ 1545996 w 2074081"/>
              <a:gd name="connsiteY134" fmla="*/ 392632 h 1219776"/>
              <a:gd name="connsiteX135" fmla="*/ 1480008 w 2074081"/>
              <a:gd name="connsiteY135" fmla="*/ 430339 h 1219776"/>
              <a:gd name="connsiteX136" fmla="*/ 1442301 w 2074081"/>
              <a:gd name="connsiteY136" fmla="*/ 486900 h 1219776"/>
              <a:gd name="connsiteX137" fmla="*/ 1432874 w 2074081"/>
              <a:gd name="connsiteY137" fmla="*/ 515180 h 1219776"/>
              <a:gd name="connsiteX138" fmla="*/ 1395167 w 2074081"/>
              <a:gd name="connsiteY138" fmla="*/ 571741 h 1219776"/>
              <a:gd name="connsiteX139" fmla="*/ 1385740 w 2074081"/>
              <a:gd name="connsiteY139" fmla="*/ 600022 h 1219776"/>
              <a:gd name="connsiteX140" fmla="*/ 1348033 w 2074081"/>
              <a:gd name="connsiteY140" fmla="*/ 628302 h 1219776"/>
              <a:gd name="connsiteX141" fmla="*/ 1329179 w 2074081"/>
              <a:gd name="connsiteY141" fmla="*/ 684863 h 1219776"/>
              <a:gd name="connsiteX142" fmla="*/ 1338606 w 2074081"/>
              <a:gd name="connsiteY142" fmla="*/ 713143 h 1219776"/>
              <a:gd name="connsiteX143" fmla="*/ 1357460 w 2074081"/>
              <a:gd name="connsiteY143" fmla="*/ 741424 h 1219776"/>
              <a:gd name="connsiteX144" fmla="*/ 1414020 w 2074081"/>
              <a:gd name="connsiteY144" fmla="*/ 769704 h 1219776"/>
              <a:gd name="connsiteX145" fmla="*/ 1489435 w 2074081"/>
              <a:gd name="connsiteY145" fmla="*/ 760277 h 1219776"/>
              <a:gd name="connsiteX146" fmla="*/ 1517715 w 2074081"/>
              <a:gd name="connsiteY146" fmla="*/ 741424 h 1219776"/>
              <a:gd name="connsiteX147" fmla="*/ 1489435 w 2074081"/>
              <a:gd name="connsiteY147" fmla="*/ 722570 h 1219776"/>
              <a:gd name="connsiteX148" fmla="*/ 1357460 w 2074081"/>
              <a:gd name="connsiteY148" fmla="*/ 731997 h 1219776"/>
              <a:gd name="connsiteX149" fmla="*/ 1319752 w 2074081"/>
              <a:gd name="connsiteY149" fmla="*/ 760277 h 1219776"/>
              <a:gd name="connsiteX150" fmla="*/ 1282045 w 2074081"/>
              <a:gd name="connsiteY150" fmla="*/ 779131 h 1219776"/>
              <a:gd name="connsiteX151" fmla="*/ 1253765 w 2074081"/>
              <a:gd name="connsiteY151" fmla="*/ 807411 h 1219776"/>
              <a:gd name="connsiteX152" fmla="*/ 1225484 w 2074081"/>
              <a:gd name="connsiteY152" fmla="*/ 826265 h 1219776"/>
              <a:gd name="connsiteX153" fmla="*/ 1178350 w 2074081"/>
              <a:gd name="connsiteY153" fmla="*/ 882826 h 1219776"/>
              <a:gd name="connsiteX154" fmla="*/ 1197204 w 2074081"/>
              <a:gd name="connsiteY154" fmla="*/ 929960 h 1219776"/>
              <a:gd name="connsiteX155" fmla="*/ 1423447 w 2074081"/>
              <a:gd name="connsiteY155" fmla="*/ 911106 h 1219776"/>
              <a:gd name="connsiteX156" fmla="*/ 1451728 w 2074081"/>
              <a:gd name="connsiteY156" fmla="*/ 854545 h 1219776"/>
              <a:gd name="connsiteX157" fmla="*/ 1545996 w 2074081"/>
              <a:gd name="connsiteY157" fmla="*/ 826265 h 1219776"/>
              <a:gd name="connsiteX158" fmla="*/ 1574276 w 2074081"/>
              <a:gd name="connsiteY158" fmla="*/ 807411 h 1219776"/>
              <a:gd name="connsiteX159" fmla="*/ 1593130 w 2074081"/>
              <a:gd name="connsiteY159" fmla="*/ 779131 h 1219776"/>
              <a:gd name="connsiteX160" fmla="*/ 1621410 w 2074081"/>
              <a:gd name="connsiteY160" fmla="*/ 750850 h 1219776"/>
              <a:gd name="connsiteX161" fmla="*/ 1640264 w 2074081"/>
              <a:gd name="connsiteY161" fmla="*/ 694290 h 1219776"/>
              <a:gd name="connsiteX162" fmla="*/ 1649690 w 2074081"/>
              <a:gd name="connsiteY162" fmla="*/ 609448 h 1219776"/>
              <a:gd name="connsiteX163" fmla="*/ 1677971 w 2074081"/>
              <a:gd name="connsiteY163" fmla="*/ 600022 h 1219776"/>
              <a:gd name="connsiteX164" fmla="*/ 1743958 w 2074081"/>
              <a:gd name="connsiteY164" fmla="*/ 637729 h 1219776"/>
              <a:gd name="connsiteX165" fmla="*/ 1762812 w 2074081"/>
              <a:gd name="connsiteY165" fmla="*/ 694290 h 1219776"/>
              <a:gd name="connsiteX166" fmla="*/ 1753385 w 2074081"/>
              <a:gd name="connsiteY166" fmla="*/ 731997 h 1219776"/>
              <a:gd name="connsiteX167" fmla="*/ 1696824 w 2074081"/>
              <a:gd name="connsiteY167" fmla="*/ 779131 h 1219776"/>
              <a:gd name="connsiteX168" fmla="*/ 1677971 w 2074081"/>
              <a:gd name="connsiteY168" fmla="*/ 807411 h 1219776"/>
              <a:gd name="connsiteX169" fmla="*/ 1630837 w 2074081"/>
              <a:gd name="connsiteY169" fmla="*/ 854545 h 1219776"/>
              <a:gd name="connsiteX170" fmla="*/ 1640264 w 2074081"/>
              <a:gd name="connsiteY170" fmla="*/ 986521 h 1219776"/>
              <a:gd name="connsiteX171" fmla="*/ 1706251 w 2074081"/>
              <a:gd name="connsiteY171" fmla="*/ 995947 h 1219776"/>
              <a:gd name="connsiteX172" fmla="*/ 1809946 w 2074081"/>
              <a:gd name="connsiteY172" fmla="*/ 986521 h 1219776"/>
              <a:gd name="connsiteX173" fmla="*/ 1866507 w 2074081"/>
              <a:gd name="connsiteY173" fmla="*/ 948813 h 1219776"/>
              <a:gd name="connsiteX174" fmla="*/ 1932495 w 2074081"/>
              <a:gd name="connsiteY174" fmla="*/ 882826 h 1219776"/>
              <a:gd name="connsiteX175" fmla="*/ 1989055 w 2074081"/>
              <a:gd name="connsiteY175" fmla="*/ 845119 h 1219776"/>
              <a:gd name="connsiteX176" fmla="*/ 2045616 w 2074081"/>
              <a:gd name="connsiteY176" fmla="*/ 760277 h 1219776"/>
              <a:gd name="connsiteX177" fmla="*/ 2073897 w 2074081"/>
              <a:gd name="connsiteY177" fmla="*/ 731997 h 1219776"/>
              <a:gd name="connsiteX178" fmla="*/ 2055043 w 2074081"/>
              <a:gd name="connsiteY178" fmla="*/ 731997 h 121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074081" h="1219776">
                <a:moveTo>
                  <a:pt x="0" y="666009"/>
                </a:moveTo>
                <a:cubicBezTo>
                  <a:pt x="9427" y="650298"/>
                  <a:pt x="26257" y="637085"/>
                  <a:pt x="28280" y="618875"/>
                </a:cubicBezTo>
                <a:cubicBezTo>
                  <a:pt x="36770" y="542463"/>
                  <a:pt x="27277" y="521602"/>
                  <a:pt x="9427" y="468046"/>
                </a:cubicBezTo>
                <a:cubicBezTo>
                  <a:pt x="14027" y="440445"/>
                  <a:pt x="12216" y="403598"/>
                  <a:pt x="37707" y="383205"/>
                </a:cubicBezTo>
                <a:cubicBezTo>
                  <a:pt x="45466" y="376998"/>
                  <a:pt x="56560" y="376920"/>
                  <a:pt x="65987" y="373778"/>
                </a:cubicBezTo>
                <a:cubicBezTo>
                  <a:pt x="91125" y="376920"/>
                  <a:pt x="118017" y="373461"/>
                  <a:pt x="141402" y="383205"/>
                </a:cubicBezTo>
                <a:cubicBezTo>
                  <a:pt x="162503" y="391997"/>
                  <a:pt x="184940" y="429659"/>
                  <a:pt x="197963" y="449193"/>
                </a:cubicBezTo>
                <a:cubicBezTo>
                  <a:pt x="227853" y="538868"/>
                  <a:pt x="216816" y="497183"/>
                  <a:pt x="216816" y="684863"/>
                </a:cubicBezTo>
                <a:cubicBezTo>
                  <a:pt x="216816" y="800113"/>
                  <a:pt x="222296" y="844791"/>
                  <a:pt x="197963" y="929960"/>
                </a:cubicBezTo>
                <a:cubicBezTo>
                  <a:pt x="195233" y="939514"/>
                  <a:pt x="191678" y="948813"/>
                  <a:pt x="188536" y="958240"/>
                </a:cubicBezTo>
                <a:cubicBezTo>
                  <a:pt x="185394" y="986520"/>
                  <a:pt x="183787" y="1015014"/>
                  <a:pt x="179109" y="1043081"/>
                </a:cubicBezTo>
                <a:cubicBezTo>
                  <a:pt x="177475" y="1052883"/>
                  <a:pt x="171631" y="1061618"/>
                  <a:pt x="169682" y="1071362"/>
                </a:cubicBezTo>
                <a:cubicBezTo>
                  <a:pt x="165324" y="1093149"/>
                  <a:pt x="163397" y="1115353"/>
                  <a:pt x="160255" y="1137349"/>
                </a:cubicBezTo>
                <a:cubicBezTo>
                  <a:pt x="163397" y="1162487"/>
                  <a:pt x="147376" y="1200753"/>
                  <a:pt x="169682" y="1212764"/>
                </a:cubicBezTo>
                <a:cubicBezTo>
                  <a:pt x="204962" y="1231761"/>
                  <a:pt x="269950" y="1207622"/>
                  <a:pt x="311084" y="1193910"/>
                </a:cubicBezTo>
                <a:cubicBezTo>
                  <a:pt x="365110" y="1112874"/>
                  <a:pt x="300341" y="1215398"/>
                  <a:pt x="339365" y="1137349"/>
                </a:cubicBezTo>
                <a:cubicBezTo>
                  <a:pt x="375914" y="1064250"/>
                  <a:pt x="343949" y="1151875"/>
                  <a:pt x="367645" y="1080789"/>
                </a:cubicBezTo>
                <a:cubicBezTo>
                  <a:pt x="370787" y="1055651"/>
                  <a:pt x="374112" y="1030534"/>
                  <a:pt x="377072" y="1005374"/>
                </a:cubicBezTo>
                <a:cubicBezTo>
                  <a:pt x="388553" y="907787"/>
                  <a:pt x="377167" y="948529"/>
                  <a:pt x="395926" y="892253"/>
                </a:cubicBezTo>
                <a:cubicBezTo>
                  <a:pt x="405353" y="895395"/>
                  <a:pt x="416447" y="895472"/>
                  <a:pt x="424206" y="901679"/>
                </a:cubicBezTo>
                <a:cubicBezTo>
                  <a:pt x="445468" y="918688"/>
                  <a:pt x="445777" y="944184"/>
                  <a:pt x="452486" y="967667"/>
                </a:cubicBezTo>
                <a:cubicBezTo>
                  <a:pt x="455216" y="977221"/>
                  <a:pt x="459503" y="986307"/>
                  <a:pt x="461913" y="995947"/>
                </a:cubicBezTo>
                <a:cubicBezTo>
                  <a:pt x="465799" y="1011491"/>
                  <a:pt x="462452" y="1029749"/>
                  <a:pt x="471340" y="1043081"/>
                </a:cubicBezTo>
                <a:cubicBezTo>
                  <a:pt x="476852" y="1051349"/>
                  <a:pt x="489799" y="1050997"/>
                  <a:pt x="499620" y="1052508"/>
                </a:cubicBezTo>
                <a:cubicBezTo>
                  <a:pt x="530832" y="1057310"/>
                  <a:pt x="562465" y="1058793"/>
                  <a:pt x="593888" y="1061935"/>
                </a:cubicBezTo>
                <a:cubicBezTo>
                  <a:pt x="625311" y="1058793"/>
                  <a:pt x="656944" y="1057310"/>
                  <a:pt x="688156" y="1052508"/>
                </a:cubicBezTo>
                <a:cubicBezTo>
                  <a:pt x="697977" y="1050997"/>
                  <a:pt x="709410" y="1050107"/>
                  <a:pt x="716437" y="1043081"/>
                </a:cubicBezTo>
                <a:cubicBezTo>
                  <a:pt x="732459" y="1027059"/>
                  <a:pt x="754144" y="986521"/>
                  <a:pt x="754144" y="986521"/>
                </a:cubicBezTo>
                <a:cubicBezTo>
                  <a:pt x="765895" y="939518"/>
                  <a:pt x="775055" y="921477"/>
                  <a:pt x="754144" y="863972"/>
                </a:cubicBezTo>
                <a:cubicBezTo>
                  <a:pt x="748570" y="848644"/>
                  <a:pt x="709445" y="840776"/>
                  <a:pt x="697583" y="835692"/>
                </a:cubicBezTo>
                <a:cubicBezTo>
                  <a:pt x="684667" y="830156"/>
                  <a:pt x="672792" y="822374"/>
                  <a:pt x="659876" y="816838"/>
                </a:cubicBezTo>
                <a:cubicBezTo>
                  <a:pt x="650743" y="812924"/>
                  <a:pt x="640484" y="811855"/>
                  <a:pt x="631596" y="807411"/>
                </a:cubicBezTo>
                <a:cubicBezTo>
                  <a:pt x="621462" y="802344"/>
                  <a:pt x="614167" y="791814"/>
                  <a:pt x="603315" y="788558"/>
                </a:cubicBezTo>
                <a:cubicBezTo>
                  <a:pt x="582033" y="782174"/>
                  <a:pt x="559245" y="782784"/>
                  <a:pt x="537328" y="779131"/>
                </a:cubicBezTo>
                <a:cubicBezTo>
                  <a:pt x="521524" y="776497"/>
                  <a:pt x="505905" y="772846"/>
                  <a:pt x="490194" y="769704"/>
                </a:cubicBezTo>
                <a:cubicBezTo>
                  <a:pt x="480767" y="763419"/>
                  <a:pt x="469924" y="758861"/>
                  <a:pt x="461913" y="750850"/>
                </a:cubicBezTo>
                <a:cubicBezTo>
                  <a:pt x="440214" y="729151"/>
                  <a:pt x="440844" y="713708"/>
                  <a:pt x="433633" y="684863"/>
                </a:cubicBezTo>
                <a:cubicBezTo>
                  <a:pt x="430491" y="659725"/>
                  <a:pt x="428738" y="634373"/>
                  <a:pt x="424206" y="609448"/>
                </a:cubicBezTo>
                <a:cubicBezTo>
                  <a:pt x="422428" y="599672"/>
                  <a:pt x="417189" y="590808"/>
                  <a:pt x="414779" y="581168"/>
                </a:cubicBezTo>
                <a:cubicBezTo>
                  <a:pt x="408189" y="554809"/>
                  <a:pt x="400130" y="502697"/>
                  <a:pt x="395926" y="477473"/>
                </a:cubicBezTo>
                <a:cubicBezTo>
                  <a:pt x="399068" y="427197"/>
                  <a:pt x="393814" y="375679"/>
                  <a:pt x="405352" y="326644"/>
                </a:cubicBezTo>
                <a:cubicBezTo>
                  <a:pt x="407628" y="316971"/>
                  <a:pt x="424078" y="314487"/>
                  <a:pt x="433633" y="317217"/>
                </a:cubicBezTo>
                <a:cubicBezTo>
                  <a:pt x="448740" y="321533"/>
                  <a:pt x="458555" y="336366"/>
                  <a:pt x="471340" y="345498"/>
                </a:cubicBezTo>
                <a:cubicBezTo>
                  <a:pt x="515874" y="377309"/>
                  <a:pt x="488411" y="349407"/>
                  <a:pt x="527901" y="402059"/>
                </a:cubicBezTo>
                <a:cubicBezTo>
                  <a:pt x="531043" y="490042"/>
                  <a:pt x="525299" y="578795"/>
                  <a:pt x="537328" y="666009"/>
                </a:cubicBezTo>
                <a:cubicBezTo>
                  <a:pt x="538686" y="675852"/>
                  <a:pt x="555712" y="676336"/>
                  <a:pt x="565608" y="675436"/>
                </a:cubicBezTo>
                <a:cubicBezTo>
                  <a:pt x="591413" y="673090"/>
                  <a:pt x="615884" y="662867"/>
                  <a:pt x="641022" y="656582"/>
                </a:cubicBezTo>
                <a:cubicBezTo>
                  <a:pt x="650449" y="650298"/>
                  <a:pt x="661842" y="646255"/>
                  <a:pt x="669303" y="637729"/>
                </a:cubicBezTo>
                <a:cubicBezTo>
                  <a:pt x="704209" y="597836"/>
                  <a:pt x="703489" y="591729"/>
                  <a:pt x="716437" y="552888"/>
                </a:cubicBezTo>
                <a:cubicBezTo>
                  <a:pt x="713295" y="534034"/>
                  <a:pt x="711156" y="514986"/>
                  <a:pt x="707010" y="496327"/>
                </a:cubicBezTo>
                <a:cubicBezTo>
                  <a:pt x="704854" y="486627"/>
                  <a:pt x="700313" y="477601"/>
                  <a:pt x="697583" y="468046"/>
                </a:cubicBezTo>
                <a:cubicBezTo>
                  <a:pt x="694024" y="455589"/>
                  <a:pt x="691715" y="442796"/>
                  <a:pt x="688156" y="430339"/>
                </a:cubicBezTo>
                <a:cubicBezTo>
                  <a:pt x="661109" y="335673"/>
                  <a:pt x="698774" y="482232"/>
                  <a:pt x="669303" y="364352"/>
                </a:cubicBezTo>
                <a:cubicBezTo>
                  <a:pt x="672445" y="323502"/>
                  <a:pt x="667475" y="281197"/>
                  <a:pt x="678730" y="241803"/>
                </a:cubicBezTo>
                <a:cubicBezTo>
                  <a:pt x="681460" y="232249"/>
                  <a:pt x="697073" y="232376"/>
                  <a:pt x="707010" y="232376"/>
                </a:cubicBezTo>
                <a:cubicBezTo>
                  <a:pt x="732344" y="232376"/>
                  <a:pt x="757286" y="238661"/>
                  <a:pt x="782424" y="241803"/>
                </a:cubicBezTo>
                <a:cubicBezTo>
                  <a:pt x="791851" y="254372"/>
                  <a:pt x="799595" y="268400"/>
                  <a:pt x="810705" y="279510"/>
                </a:cubicBezTo>
                <a:cubicBezTo>
                  <a:pt x="818716" y="287521"/>
                  <a:pt x="831612" y="289762"/>
                  <a:pt x="838985" y="298364"/>
                </a:cubicBezTo>
                <a:cubicBezTo>
                  <a:pt x="850909" y="312276"/>
                  <a:pt x="856272" y="330840"/>
                  <a:pt x="867266" y="345498"/>
                </a:cubicBezTo>
                <a:cubicBezTo>
                  <a:pt x="875265" y="356163"/>
                  <a:pt x="886119" y="364351"/>
                  <a:pt x="895546" y="373778"/>
                </a:cubicBezTo>
                <a:cubicBezTo>
                  <a:pt x="918862" y="467041"/>
                  <a:pt x="916469" y="442063"/>
                  <a:pt x="895546" y="609448"/>
                </a:cubicBezTo>
                <a:cubicBezTo>
                  <a:pt x="894141" y="620690"/>
                  <a:pt x="882977" y="628302"/>
                  <a:pt x="876693" y="637729"/>
                </a:cubicBezTo>
                <a:cubicBezTo>
                  <a:pt x="873551" y="656583"/>
                  <a:pt x="871902" y="675747"/>
                  <a:pt x="867266" y="694290"/>
                </a:cubicBezTo>
                <a:cubicBezTo>
                  <a:pt x="862446" y="713570"/>
                  <a:pt x="854697" y="731997"/>
                  <a:pt x="848412" y="750850"/>
                </a:cubicBezTo>
                <a:lnTo>
                  <a:pt x="838985" y="779131"/>
                </a:lnTo>
                <a:lnTo>
                  <a:pt x="820132" y="835692"/>
                </a:lnTo>
                <a:lnTo>
                  <a:pt x="810705" y="863972"/>
                </a:lnTo>
                <a:cubicBezTo>
                  <a:pt x="817080" y="1023334"/>
                  <a:pt x="757972" y="1070856"/>
                  <a:pt x="857839" y="1127923"/>
                </a:cubicBezTo>
                <a:cubicBezTo>
                  <a:pt x="866466" y="1132853"/>
                  <a:pt x="876692" y="1134207"/>
                  <a:pt x="886119" y="1137349"/>
                </a:cubicBezTo>
                <a:cubicBezTo>
                  <a:pt x="917542" y="1134207"/>
                  <a:pt x="950204" y="1137210"/>
                  <a:pt x="980387" y="1127923"/>
                </a:cubicBezTo>
                <a:cubicBezTo>
                  <a:pt x="993129" y="1124002"/>
                  <a:pt x="997819" y="1107391"/>
                  <a:pt x="1008668" y="1099642"/>
                </a:cubicBezTo>
                <a:cubicBezTo>
                  <a:pt x="1020103" y="1091474"/>
                  <a:pt x="1033806" y="1087073"/>
                  <a:pt x="1046375" y="1080789"/>
                </a:cubicBezTo>
                <a:cubicBezTo>
                  <a:pt x="1087224" y="1083931"/>
                  <a:pt x="1128655" y="1082665"/>
                  <a:pt x="1168923" y="1090215"/>
                </a:cubicBezTo>
                <a:cubicBezTo>
                  <a:pt x="1180059" y="1092303"/>
                  <a:pt x="1186851" y="1104467"/>
                  <a:pt x="1197204" y="1109069"/>
                </a:cubicBezTo>
                <a:cubicBezTo>
                  <a:pt x="1215365" y="1117140"/>
                  <a:pt x="1234911" y="1121638"/>
                  <a:pt x="1253765" y="1127923"/>
                </a:cubicBezTo>
                <a:cubicBezTo>
                  <a:pt x="1266056" y="1132020"/>
                  <a:pt x="1279063" y="1133626"/>
                  <a:pt x="1291472" y="1137349"/>
                </a:cubicBezTo>
                <a:cubicBezTo>
                  <a:pt x="1322904" y="1146778"/>
                  <a:pt x="1353148" y="1160198"/>
                  <a:pt x="1385740" y="1165630"/>
                </a:cubicBezTo>
                <a:cubicBezTo>
                  <a:pt x="1410729" y="1169795"/>
                  <a:pt x="1436016" y="1171915"/>
                  <a:pt x="1461154" y="1175057"/>
                </a:cubicBezTo>
                <a:cubicBezTo>
                  <a:pt x="1470581" y="1178199"/>
                  <a:pt x="1480209" y="1188174"/>
                  <a:pt x="1489435" y="1184483"/>
                </a:cubicBezTo>
                <a:cubicBezTo>
                  <a:pt x="1530019" y="1168249"/>
                  <a:pt x="1494207" y="1090333"/>
                  <a:pt x="1489435" y="1080789"/>
                </a:cubicBezTo>
                <a:cubicBezTo>
                  <a:pt x="1479868" y="1061654"/>
                  <a:pt x="1438419" y="1056786"/>
                  <a:pt x="1423447" y="1052508"/>
                </a:cubicBezTo>
                <a:cubicBezTo>
                  <a:pt x="1387008" y="1042096"/>
                  <a:pt x="1393557" y="1038447"/>
                  <a:pt x="1348033" y="1033655"/>
                </a:cubicBezTo>
                <a:cubicBezTo>
                  <a:pt x="1304171" y="1029038"/>
                  <a:pt x="1260049" y="1027370"/>
                  <a:pt x="1216057" y="1024228"/>
                </a:cubicBezTo>
                <a:cubicBezTo>
                  <a:pt x="1203488" y="1014801"/>
                  <a:pt x="1192938" y="1001782"/>
                  <a:pt x="1178350" y="995947"/>
                </a:cubicBezTo>
                <a:cubicBezTo>
                  <a:pt x="1160603" y="988848"/>
                  <a:pt x="1140532" y="990269"/>
                  <a:pt x="1121789" y="986521"/>
                </a:cubicBezTo>
                <a:cubicBezTo>
                  <a:pt x="1072679" y="976699"/>
                  <a:pt x="1097725" y="979645"/>
                  <a:pt x="1055802" y="967667"/>
                </a:cubicBezTo>
                <a:cubicBezTo>
                  <a:pt x="1043345" y="964108"/>
                  <a:pt x="1030664" y="961382"/>
                  <a:pt x="1018095" y="958240"/>
                </a:cubicBezTo>
                <a:cubicBezTo>
                  <a:pt x="1010114" y="950259"/>
                  <a:pt x="973149" y="916994"/>
                  <a:pt x="970961" y="901679"/>
                </a:cubicBezTo>
                <a:cubicBezTo>
                  <a:pt x="966558" y="870860"/>
                  <a:pt x="988783" y="852737"/>
                  <a:pt x="1008668" y="835692"/>
                </a:cubicBezTo>
                <a:cubicBezTo>
                  <a:pt x="1020597" y="825467"/>
                  <a:pt x="1033590" y="816543"/>
                  <a:pt x="1046375" y="807411"/>
                </a:cubicBezTo>
                <a:cubicBezTo>
                  <a:pt x="1055594" y="800826"/>
                  <a:pt x="1065952" y="795811"/>
                  <a:pt x="1074655" y="788558"/>
                </a:cubicBezTo>
                <a:cubicBezTo>
                  <a:pt x="1084897" y="780023"/>
                  <a:pt x="1092814" y="768953"/>
                  <a:pt x="1102936" y="760277"/>
                </a:cubicBezTo>
                <a:cubicBezTo>
                  <a:pt x="1108910" y="755156"/>
                  <a:pt x="1156990" y="719110"/>
                  <a:pt x="1168923" y="713143"/>
                </a:cubicBezTo>
                <a:cubicBezTo>
                  <a:pt x="1177811" y="708699"/>
                  <a:pt x="1187777" y="706858"/>
                  <a:pt x="1197204" y="703716"/>
                </a:cubicBezTo>
                <a:lnTo>
                  <a:pt x="1253765" y="618875"/>
                </a:lnTo>
                <a:cubicBezTo>
                  <a:pt x="1260049" y="609448"/>
                  <a:pt x="1265820" y="599658"/>
                  <a:pt x="1272618" y="590595"/>
                </a:cubicBezTo>
                <a:lnTo>
                  <a:pt x="1300899" y="552888"/>
                </a:lnTo>
                <a:cubicBezTo>
                  <a:pt x="1304041" y="543461"/>
                  <a:pt x="1311088" y="534515"/>
                  <a:pt x="1310326" y="524607"/>
                </a:cubicBezTo>
                <a:cubicBezTo>
                  <a:pt x="1307868" y="492656"/>
                  <a:pt x="1300896" y="460967"/>
                  <a:pt x="1291472" y="430339"/>
                </a:cubicBezTo>
                <a:cubicBezTo>
                  <a:pt x="1288140" y="419510"/>
                  <a:pt x="1281144" y="409519"/>
                  <a:pt x="1272618" y="402059"/>
                </a:cubicBezTo>
                <a:cubicBezTo>
                  <a:pt x="1255565" y="387138"/>
                  <a:pt x="1238040" y="369848"/>
                  <a:pt x="1216057" y="364352"/>
                </a:cubicBezTo>
                <a:cubicBezTo>
                  <a:pt x="1203975" y="361331"/>
                  <a:pt x="1163594" y="352260"/>
                  <a:pt x="1150070" y="345498"/>
                </a:cubicBezTo>
                <a:cubicBezTo>
                  <a:pt x="1123821" y="332373"/>
                  <a:pt x="1114358" y="319213"/>
                  <a:pt x="1093509" y="298364"/>
                </a:cubicBezTo>
                <a:cubicBezTo>
                  <a:pt x="1090367" y="348640"/>
                  <a:pt x="1091938" y="399435"/>
                  <a:pt x="1084082" y="449193"/>
                </a:cubicBezTo>
                <a:cubicBezTo>
                  <a:pt x="1082315" y="460384"/>
                  <a:pt x="1067451" y="466364"/>
                  <a:pt x="1065229" y="477473"/>
                </a:cubicBezTo>
                <a:cubicBezTo>
                  <a:pt x="1057808" y="514576"/>
                  <a:pt x="1058944" y="552888"/>
                  <a:pt x="1055802" y="590595"/>
                </a:cubicBezTo>
                <a:cubicBezTo>
                  <a:pt x="1046375" y="587453"/>
                  <a:pt x="1034547" y="588194"/>
                  <a:pt x="1027521" y="581168"/>
                </a:cubicBezTo>
                <a:cubicBezTo>
                  <a:pt x="1020495" y="574142"/>
                  <a:pt x="1018095" y="562825"/>
                  <a:pt x="1018095" y="552888"/>
                </a:cubicBezTo>
                <a:cubicBezTo>
                  <a:pt x="1018095" y="509555"/>
                  <a:pt x="1025338" y="493448"/>
                  <a:pt x="1036948" y="458620"/>
                </a:cubicBezTo>
                <a:cubicBezTo>
                  <a:pt x="1033806" y="446051"/>
                  <a:pt x="1032625" y="432821"/>
                  <a:pt x="1027521" y="420912"/>
                </a:cubicBezTo>
                <a:cubicBezTo>
                  <a:pt x="1023058" y="410499"/>
                  <a:pt x="1009375" y="403939"/>
                  <a:pt x="1008668" y="392632"/>
                </a:cubicBezTo>
                <a:cubicBezTo>
                  <a:pt x="1006840" y="363376"/>
                  <a:pt x="998722" y="275251"/>
                  <a:pt x="1036948" y="241803"/>
                </a:cubicBezTo>
                <a:cubicBezTo>
                  <a:pt x="1054001" y="226882"/>
                  <a:pt x="1074655" y="216665"/>
                  <a:pt x="1093509" y="204096"/>
                </a:cubicBezTo>
                <a:cubicBezTo>
                  <a:pt x="1102936" y="197811"/>
                  <a:pt x="1111041" y="188825"/>
                  <a:pt x="1121789" y="185242"/>
                </a:cubicBezTo>
                <a:lnTo>
                  <a:pt x="1178350" y="166389"/>
                </a:lnTo>
                <a:cubicBezTo>
                  <a:pt x="1197204" y="172673"/>
                  <a:pt x="1216750" y="177171"/>
                  <a:pt x="1234911" y="185242"/>
                </a:cubicBezTo>
                <a:cubicBezTo>
                  <a:pt x="1268690" y="200255"/>
                  <a:pt x="1269757" y="217582"/>
                  <a:pt x="1300899" y="241803"/>
                </a:cubicBezTo>
                <a:cubicBezTo>
                  <a:pt x="1315362" y="253052"/>
                  <a:pt x="1332322" y="260656"/>
                  <a:pt x="1348033" y="270083"/>
                </a:cubicBezTo>
                <a:cubicBezTo>
                  <a:pt x="1354317" y="279510"/>
                  <a:pt x="1356367" y="294156"/>
                  <a:pt x="1366886" y="298364"/>
                </a:cubicBezTo>
                <a:cubicBezTo>
                  <a:pt x="1376112" y="302055"/>
                  <a:pt x="1388959" y="296696"/>
                  <a:pt x="1395167" y="288937"/>
                </a:cubicBezTo>
                <a:cubicBezTo>
                  <a:pt x="1403261" y="278820"/>
                  <a:pt x="1400045" y="263361"/>
                  <a:pt x="1404594" y="251230"/>
                </a:cubicBezTo>
                <a:cubicBezTo>
                  <a:pt x="1441564" y="152642"/>
                  <a:pt x="1408677" y="272603"/>
                  <a:pt x="1432874" y="175815"/>
                </a:cubicBezTo>
                <a:cubicBezTo>
                  <a:pt x="1432442" y="171493"/>
                  <a:pt x="1410292" y="20503"/>
                  <a:pt x="1432874" y="6133"/>
                </a:cubicBezTo>
                <a:cubicBezTo>
                  <a:pt x="1459516" y="-10821"/>
                  <a:pt x="1495719" y="12418"/>
                  <a:pt x="1527142" y="15560"/>
                </a:cubicBezTo>
                <a:cubicBezTo>
                  <a:pt x="1533427" y="24987"/>
                  <a:pt x="1536569" y="37556"/>
                  <a:pt x="1545996" y="43840"/>
                </a:cubicBezTo>
                <a:cubicBezTo>
                  <a:pt x="1556776" y="51027"/>
                  <a:pt x="1571246" y="49708"/>
                  <a:pt x="1583703" y="53267"/>
                </a:cubicBezTo>
                <a:cubicBezTo>
                  <a:pt x="1593257" y="55997"/>
                  <a:pt x="1602556" y="59552"/>
                  <a:pt x="1611983" y="62694"/>
                </a:cubicBezTo>
                <a:cubicBezTo>
                  <a:pt x="1618268" y="72121"/>
                  <a:pt x="1622826" y="82963"/>
                  <a:pt x="1630837" y="90974"/>
                </a:cubicBezTo>
                <a:cubicBezTo>
                  <a:pt x="1638848" y="98985"/>
                  <a:pt x="1653112" y="100221"/>
                  <a:pt x="1659117" y="109828"/>
                </a:cubicBezTo>
                <a:cubicBezTo>
                  <a:pt x="1669650" y="126681"/>
                  <a:pt x="1671686" y="147535"/>
                  <a:pt x="1677971" y="166389"/>
                </a:cubicBezTo>
                <a:lnTo>
                  <a:pt x="1687398" y="194669"/>
                </a:lnTo>
                <a:cubicBezTo>
                  <a:pt x="1684256" y="229234"/>
                  <a:pt x="1687764" y="265067"/>
                  <a:pt x="1677971" y="298364"/>
                </a:cubicBezTo>
                <a:cubicBezTo>
                  <a:pt x="1658749" y="363718"/>
                  <a:pt x="1651237" y="347529"/>
                  <a:pt x="1611983" y="364352"/>
                </a:cubicBezTo>
                <a:cubicBezTo>
                  <a:pt x="1599067" y="369887"/>
                  <a:pt x="1587192" y="377669"/>
                  <a:pt x="1574276" y="383205"/>
                </a:cubicBezTo>
                <a:cubicBezTo>
                  <a:pt x="1565143" y="387119"/>
                  <a:pt x="1555129" y="388718"/>
                  <a:pt x="1545996" y="392632"/>
                </a:cubicBezTo>
                <a:cubicBezTo>
                  <a:pt x="1512507" y="406985"/>
                  <a:pt x="1508410" y="411405"/>
                  <a:pt x="1480008" y="430339"/>
                </a:cubicBezTo>
                <a:cubicBezTo>
                  <a:pt x="1467439" y="449193"/>
                  <a:pt x="1449467" y="465404"/>
                  <a:pt x="1442301" y="486900"/>
                </a:cubicBezTo>
                <a:cubicBezTo>
                  <a:pt x="1439159" y="496327"/>
                  <a:pt x="1437700" y="506494"/>
                  <a:pt x="1432874" y="515180"/>
                </a:cubicBezTo>
                <a:cubicBezTo>
                  <a:pt x="1421870" y="534988"/>
                  <a:pt x="1402332" y="550245"/>
                  <a:pt x="1395167" y="571741"/>
                </a:cubicBezTo>
                <a:cubicBezTo>
                  <a:pt x="1392025" y="581168"/>
                  <a:pt x="1392101" y="592388"/>
                  <a:pt x="1385740" y="600022"/>
                </a:cubicBezTo>
                <a:cubicBezTo>
                  <a:pt x="1375682" y="612092"/>
                  <a:pt x="1360602" y="618875"/>
                  <a:pt x="1348033" y="628302"/>
                </a:cubicBezTo>
                <a:lnTo>
                  <a:pt x="1329179" y="684863"/>
                </a:lnTo>
                <a:cubicBezTo>
                  <a:pt x="1326037" y="694290"/>
                  <a:pt x="1334162" y="704255"/>
                  <a:pt x="1338606" y="713143"/>
                </a:cubicBezTo>
                <a:cubicBezTo>
                  <a:pt x="1343673" y="723277"/>
                  <a:pt x="1349449" y="733413"/>
                  <a:pt x="1357460" y="741424"/>
                </a:cubicBezTo>
                <a:cubicBezTo>
                  <a:pt x="1375733" y="759697"/>
                  <a:pt x="1391020" y="762037"/>
                  <a:pt x="1414020" y="769704"/>
                </a:cubicBezTo>
                <a:cubicBezTo>
                  <a:pt x="1439158" y="766562"/>
                  <a:pt x="1464994" y="766943"/>
                  <a:pt x="1489435" y="760277"/>
                </a:cubicBezTo>
                <a:cubicBezTo>
                  <a:pt x="1500365" y="757296"/>
                  <a:pt x="1517715" y="752753"/>
                  <a:pt x="1517715" y="741424"/>
                </a:cubicBezTo>
                <a:cubicBezTo>
                  <a:pt x="1517715" y="730094"/>
                  <a:pt x="1498862" y="728855"/>
                  <a:pt x="1489435" y="722570"/>
                </a:cubicBezTo>
                <a:cubicBezTo>
                  <a:pt x="1445443" y="725712"/>
                  <a:pt x="1400514" y="722430"/>
                  <a:pt x="1357460" y="731997"/>
                </a:cubicBezTo>
                <a:cubicBezTo>
                  <a:pt x="1342123" y="735405"/>
                  <a:pt x="1333075" y="751950"/>
                  <a:pt x="1319752" y="760277"/>
                </a:cubicBezTo>
                <a:cubicBezTo>
                  <a:pt x="1307835" y="767725"/>
                  <a:pt x="1293480" y="770963"/>
                  <a:pt x="1282045" y="779131"/>
                </a:cubicBezTo>
                <a:cubicBezTo>
                  <a:pt x="1271197" y="786880"/>
                  <a:pt x="1264006" y="798877"/>
                  <a:pt x="1253765" y="807411"/>
                </a:cubicBezTo>
                <a:cubicBezTo>
                  <a:pt x="1245061" y="814664"/>
                  <a:pt x="1234188" y="819012"/>
                  <a:pt x="1225484" y="826265"/>
                </a:cubicBezTo>
                <a:cubicBezTo>
                  <a:pt x="1198266" y="848947"/>
                  <a:pt x="1196888" y="855019"/>
                  <a:pt x="1178350" y="882826"/>
                </a:cubicBezTo>
                <a:cubicBezTo>
                  <a:pt x="1184635" y="898537"/>
                  <a:pt x="1180533" y="927061"/>
                  <a:pt x="1197204" y="929960"/>
                </a:cubicBezTo>
                <a:cubicBezTo>
                  <a:pt x="1314302" y="950325"/>
                  <a:pt x="1346151" y="936872"/>
                  <a:pt x="1423447" y="911106"/>
                </a:cubicBezTo>
                <a:cubicBezTo>
                  <a:pt x="1428584" y="895697"/>
                  <a:pt x="1436339" y="864163"/>
                  <a:pt x="1451728" y="854545"/>
                </a:cubicBezTo>
                <a:cubicBezTo>
                  <a:pt x="1467027" y="844983"/>
                  <a:pt x="1523921" y="831784"/>
                  <a:pt x="1545996" y="826265"/>
                </a:cubicBezTo>
                <a:cubicBezTo>
                  <a:pt x="1555423" y="819980"/>
                  <a:pt x="1566265" y="815422"/>
                  <a:pt x="1574276" y="807411"/>
                </a:cubicBezTo>
                <a:cubicBezTo>
                  <a:pt x="1582287" y="799400"/>
                  <a:pt x="1585877" y="787835"/>
                  <a:pt x="1593130" y="779131"/>
                </a:cubicBezTo>
                <a:cubicBezTo>
                  <a:pt x="1601665" y="768889"/>
                  <a:pt x="1611983" y="760277"/>
                  <a:pt x="1621410" y="750850"/>
                </a:cubicBezTo>
                <a:cubicBezTo>
                  <a:pt x="1627695" y="731997"/>
                  <a:pt x="1638070" y="714042"/>
                  <a:pt x="1640264" y="694290"/>
                </a:cubicBezTo>
                <a:cubicBezTo>
                  <a:pt x="1643406" y="666009"/>
                  <a:pt x="1639122" y="635868"/>
                  <a:pt x="1649690" y="609448"/>
                </a:cubicBezTo>
                <a:cubicBezTo>
                  <a:pt x="1653380" y="600222"/>
                  <a:pt x="1668544" y="603164"/>
                  <a:pt x="1677971" y="600022"/>
                </a:cubicBezTo>
                <a:cubicBezTo>
                  <a:pt x="1709833" y="607987"/>
                  <a:pt x="1725841" y="605117"/>
                  <a:pt x="1743958" y="637729"/>
                </a:cubicBezTo>
                <a:cubicBezTo>
                  <a:pt x="1753609" y="655102"/>
                  <a:pt x="1762812" y="694290"/>
                  <a:pt x="1762812" y="694290"/>
                </a:cubicBezTo>
                <a:cubicBezTo>
                  <a:pt x="1759670" y="706859"/>
                  <a:pt x="1759813" y="720748"/>
                  <a:pt x="1753385" y="731997"/>
                </a:cubicBezTo>
                <a:cubicBezTo>
                  <a:pt x="1742218" y="751539"/>
                  <a:pt x="1714845" y="767117"/>
                  <a:pt x="1696824" y="779131"/>
                </a:cubicBezTo>
                <a:cubicBezTo>
                  <a:pt x="1690540" y="788558"/>
                  <a:pt x="1685982" y="799400"/>
                  <a:pt x="1677971" y="807411"/>
                </a:cubicBezTo>
                <a:cubicBezTo>
                  <a:pt x="1615126" y="870256"/>
                  <a:pt x="1681111" y="779133"/>
                  <a:pt x="1630837" y="854545"/>
                </a:cubicBezTo>
                <a:cubicBezTo>
                  <a:pt x="1633979" y="898537"/>
                  <a:pt x="1619509" y="947606"/>
                  <a:pt x="1640264" y="986521"/>
                </a:cubicBezTo>
                <a:cubicBezTo>
                  <a:pt x="1650720" y="1006126"/>
                  <a:pt x="1684032" y="995947"/>
                  <a:pt x="1706251" y="995947"/>
                </a:cubicBezTo>
                <a:cubicBezTo>
                  <a:pt x="1740959" y="995947"/>
                  <a:pt x="1775381" y="989663"/>
                  <a:pt x="1809946" y="986521"/>
                </a:cubicBezTo>
                <a:cubicBezTo>
                  <a:pt x="1828800" y="973952"/>
                  <a:pt x="1853938" y="967667"/>
                  <a:pt x="1866507" y="948813"/>
                </a:cubicBezTo>
                <a:cubicBezTo>
                  <a:pt x="1909726" y="883985"/>
                  <a:pt x="1882718" y="899418"/>
                  <a:pt x="1932495" y="882826"/>
                </a:cubicBezTo>
                <a:lnTo>
                  <a:pt x="1989055" y="845119"/>
                </a:lnTo>
                <a:cubicBezTo>
                  <a:pt x="1989061" y="845115"/>
                  <a:pt x="2036188" y="774420"/>
                  <a:pt x="2045616" y="760277"/>
                </a:cubicBezTo>
                <a:cubicBezTo>
                  <a:pt x="2053011" y="749184"/>
                  <a:pt x="2069681" y="744644"/>
                  <a:pt x="2073897" y="731997"/>
                </a:cubicBezTo>
                <a:cubicBezTo>
                  <a:pt x="2075884" y="726035"/>
                  <a:pt x="2061328" y="731997"/>
                  <a:pt x="2055043" y="73199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8699" y="44371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06693" y="5379235"/>
            <a:ext cx="319341" cy="369332"/>
            <a:chOff x="7276995" y="4888014"/>
            <a:chExt cx="319341" cy="369332"/>
          </a:xfrm>
        </p:grpSpPr>
        <p:sp>
          <p:nvSpPr>
            <p:cNvPr id="17" name="Oval 16"/>
            <p:cNvSpPr/>
            <p:nvPr/>
          </p:nvSpPr>
          <p:spPr>
            <a:xfrm>
              <a:off x="7308304" y="492231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76995" y="488801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06693" y="5729848"/>
            <a:ext cx="319341" cy="369332"/>
            <a:chOff x="7276995" y="4888014"/>
            <a:chExt cx="319341" cy="369332"/>
          </a:xfrm>
        </p:grpSpPr>
        <p:sp>
          <p:nvSpPr>
            <p:cNvPr id="20" name="Oval 19"/>
            <p:cNvSpPr/>
            <p:nvPr/>
          </p:nvSpPr>
          <p:spPr>
            <a:xfrm>
              <a:off x="7308304" y="492231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76995" y="488801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06693" y="5009768"/>
            <a:ext cx="319341" cy="369332"/>
            <a:chOff x="7276995" y="4888014"/>
            <a:chExt cx="319341" cy="369332"/>
          </a:xfrm>
        </p:grpSpPr>
        <p:sp>
          <p:nvSpPr>
            <p:cNvPr id="23" name="Oval 22"/>
            <p:cNvSpPr/>
            <p:nvPr/>
          </p:nvSpPr>
          <p:spPr>
            <a:xfrm>
              <a:off x="7308304" y="492231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76995" y="488801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8752142" y="553097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4" grpId="0" animBg="1"/>
      <p:bldP spid="1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Schöning’s</a:t>
            </a:r>
            <a:r>
              <a:rPr lang="en-US" dirty="0" smtClean="0"/>
              <a:t> algorithm for k-CNF-SAT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Determines whether a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-CNF formula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vars is </a:t>
                </a:r>
                <a:r>
                  <a:rPr lang="en-US" sz="2600" dirty="0" err="1" smtClean="0"/>
                  <a:t>satisfiable</a:t>
                </a:r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time, for constant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lvl="1"/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2200" dirty="0" smtClean="0"/>
                  <a:t>, this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1.9802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relies on local search subroutine, similarities with Papadimitriou’s 2SAT algorithm.</a:t>
                </a:r>
              </a:p>
              <a:p>
                <a:pPr lvl="1"/>
                <a:r>
                  <a:rPr lang="en-US" sz="22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𝐻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is </a:t>
                </a:r>
                <a:r>
                  <a:rPr lang="en-US" sz="2200" i="1" dirty="0" smtClean="0"/>
                  <a:t>Hamming distance</a:t>
                </a:r>
                <a:r>
                  <a:rPr lang="en-US" sz="2200" dirty="0" smtClean="0"/>
                  <a:t> (i.e. </a:t>
                </a:r>
                <a:r>
                  <a:rPr lang="en-US" sz="2200" dirty="0" err="1" smtClean="0"/>
                  <a:t>nr</a:t>
                </a:r>
                <a:r>
                  <a:rPr lang="en-US" sz="2200" dirty="0" smtClean="0"/>
                  <a:t>. Of coordinates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 smtClean="0"/>
                  <a:t> differ)</a:t>
                </a:r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2"/>
                <a:stretch>
                  <a:fillRect l="-1074" t="-1213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Schöning’s</a:t>
            </a:r>
            <a:r>
              <a:rPr lang="en-US" dirty="0" smtClean="0"/>
              <a:t> algorithm for k-CNF-SAT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212976"/>
                <a:ext cx="8928992" cy="412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Run time: recursion tree of depth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ℓ≤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fanout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Polynomial time per recursive call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) time.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Only considers assignments of HD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b="0" dirty="0" smtClean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d</a:t>
                </a:r>
                <a:r>
                  <a:rPr lang="en-US" sz="2600" dirty="0" smtClean="0"/>
                  <a:t>ecreases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 if it flips a coordinate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true is returned, found a solution of HD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By induction 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: if sol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of HD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, it returns true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True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600" dirty="0" smtClean="0"/>
                  <a:t>, since condition on L2 fails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must differ on variable </a:t>
                </a:r>
                <a:r>
                  <a:rPr lang="en-US" sz="2600" dirty="0" err="1" smtClean="0"/>
                  <a:t>occuring</a:t>
                </a:r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variable occurs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’</a:t>
                </a:r>
                <a:r>
                  <a:rPr lang="en-US" sz="2600" dirty="0" err="1" smtClean="0"/>
                  <a:t>th</a:t>
                </a:r>
                <a:r>
                  <a:rPr lang="en-US" sz="2600" dirty="0" smtClean="0"/>
                  <a:t> literal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2976"/>
                <a:ext cx="8928992" cy="4121641"/>
              </a:xfrm>
              <a:prstGeom prst="rect">
                <a:avLst/>
              </a:prstGeom>
              <a:blipFill rotWithShape="1">
                <a:blip r:embed="rId2"/>
                <a:stretch>
                  <a:fillRect l="-1093" t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802134"/>
            <a:ext cx="90551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Schöning’s</a:t>
            </a:r>
            <a:r>
              <a:rPr lang="en-US" dirty="0" smtClean="0"/>
              <a:t> algorithm for k-CNF-SAT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67237"/>
            <a:ext cx="8892480" cy="19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771800" y="3140968"/>
            <a:ext cx="3456384" cy="34563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5856" y="5301208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76056" y="4458888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86200" y="3450776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05605" y="4115555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27984" y="5301208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46219"/>
            <a:ext cx="6904488" cy="74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14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Schöning’s</a:t>
            </a:r>
            <a:r>
              <a:rPr lang="en-US" dirty="0" smtClean="0"/>
              <a:t> algorithm for k-CNF-SAT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67237"/>
            <a:ext cx="8892480" cy="19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2852936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If returns true it is correct since so is </a:t>
            </a:r>
            <a:r>
              <a:rPr lang="en-US" sz="2600" b="1" dirty="0" err="1" smtClean="0">
                <a:latin typeface="Tiger Expert" panose="02070300020205020404" pitchFamily="18" charset="0"/>
              </a:rPr>
              <a:t>localSearch</a:t>
            </a:r>
            <a:endParaRPr lang="en-US" sz="2600" b="1" dirty="0" smtClean="0">
              <a:latin typeface="Tiger Expert" panose="02070300020205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If sol y exists, </a:t>
            </a:r>
            <a:r>
              <a:rPr lang="en-US" sz="2600" dirty="0" err="1" smtClean="0"/>
              <a:t>prob</a:t>
            </a:r>
            <a:r>
              <a:rPr lang="en-US" sz="2600" dirty="0" smtClean="0"/>
              <a:t> true is returned in one iteration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34"/>
            <a:ext cx="4104456" cy="7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654" y="3717032"/>
                <a:ext cx="4845890" cy="1059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, so in some iteration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≥</m:t>
                    </m:r>
                    <m:r>
                      <a:rPr lang="en-US" sz="2600" i="1" dirty="0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54" y="3717032"/>
                <a:ext cx="4845890" cy="1059585"/>
              </a:xfrm>
              <a:prstGeom prst="rect">
                <a:avLst/>
              </a:prstGeom>
              <a:blipFill rotWithShape="1">
                <a:blip r:embed="rId5"/>
                <a:stretch>
                  <a:fillRect l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8158" y="4365104"/>
                <a:ext cx="9958458" cy="54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For the run 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for constant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	</a:t>
                </a:r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8" y="4365104"/>
                <a:ext cx="9958458" cy="543995"/>
              </a:xfrm>
              <a:prstGeom prst="rect">
                <a:avLst/>
              </a:prstGeom>
              <a:blipFill rotWithShape="1">
                <a:blip r:embed="rId6"/>
                <a:stretch>
                  <a:fillRect l="-979" t="-6742" b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9512" y="5476933"/>
            <a:ext cx="9958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And the running time boils down to:</a:t>
            </a:r>
            <a:endParaRPr lang="en-US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4752"/>
            <a:ext cx="7911406" cy="8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Vertex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A FVS is a subset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 smtClean="0"/>
                  <a:t> if a forest. </a:t>
                </a:r>
              </a:p>
              <a:p>
                <a:r>
                  <a:rPr lang="en-US" sz="2600" dirty="0" smtClean="0"/>
                  <a:t>In other words, every cycle contains a vertex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This definition directly generalizes to multigraphs</a:t>
                </a:r>
              </a:p>
              <a:p>
                <a:r>
                  <a:rPr lang="en-US" sz="2600" dirty="0" smtClean="0"/>
                  <a:t>Two parallel edges or single loop form a cycle</a:t>
                </a:r>
              </a:p>
              <a:p>
                <a:r>
                  <a:rPr lang="en-US" sz="2600" dirty="0" smtClean="0"/>
                  <a:t>Degree also defined in multigraphs</a:t>
                </a:r>
              </a:p>
              <a:p>
                <a:pPr lvl="1"/>
                <a:r>
                  <a:rPr lang="en-US" sz="2200" dirty="0" smtClean="0"/>
                  <a:t>In degrees parallel edges contribute separately</a:t>
                </a:r>
              </a:p>
              <a:p>
                <a:pPr lvl="1"/>
                <a:r>
                  <a:rPr lang="en-US" sz="2200" dirty="0" smtClean="0"/>
                  <a:t>Loop contributes two to degree</a:t>
                </a:r>
              </a:p>
              <a:p>
                <a:r>
                  <a:rPr lang="en-US" sz="2600" dirty="0" smtClean="0"/>
                  <a:t>Before we get to the algorithm, we start with a useful lemma on graphs with minimum degree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Will later be combined with familiar reduction rules to ensure the graph has minimum degree 3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2156" r="-222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6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useful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820472" cy="5589240"/>
              </a:xfrm>
            </p:spPr>
            <p:txBody>
              <a:bodyPr>
                <a:normAutofit/>
              </a:bodyPr>
              <a:lstStyle/>
              <a:p>
                <a:r>
                  <a:rPr lang="en-US" sz="2600" b="1" dirty="0" smtClean="0"/>
                  <a:t>Lem: </a:t>
                </a: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be a multigraph of min. degree at least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600" dirty="0" smtClean="0"/>
                  <a:t>, and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be a FVS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. Then for at least half of the edges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contains one of its endpoints.</a:t>
                </a:r>
              </a:p>
              <a:p>
                <a:r>
                  <a:rPr lang="en-US" sz="2600" b="1" dirty="0" smtClean="0"/>
                  <a:t>Proof:</a:t>
                </a:r>
              </a:p>
              <a:p>
                <a:pPr lvl="1"/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latin typeface="Cambria Math"/>
                      </a:rPr>
                      <m:t>∖</m:t>
                    </m:r>
                    <m:r>
                      <a:rPr lang="en-US" sz="22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200" b="0" dirty="0" smtClean="0"/>
                  <a:t>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𝐼</m:t>
                    </m:r>
                    <m:r>
                      <a:rPr lang="en-US" sz="2200" b="0" i="1" smtClean="0">
                        <a:latin typeface="Cambria Math"/>
                      </a:rPr>
                      <m:t>={(</m:t>
                    </m:r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</a:rPr>
                      <m:t>)∈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𝑢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∨</m:t>
                    </m:r>
                    <m:r>
                      <a:rPr lang="en-US" sz="2200" b="0" i="1" smtClean="0">
                        <a:latin typeface="Cambria Math"/>
                      </a:rPr>
                      <m:t>𝑣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</a:rPr>
                      <m:t> }</m:t>
                    </m:r>
                  </m:oMath>
                </a14:m>
                <a:r>
                  <a:rPr lang="en-US" sz="2200" b="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𝐸</m:t>
                    </m:r>
                    <m:r>
                      <a:rPr lang="en-US" sz="2200" b="0" i="1" smtClean="0">
                        <a:latin typeface="Cambria Math"/>
                      </a:rPr>
                      <m:t>∩(</m:t>
                    </m:r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×</m:t>
                    </m:r>
                    <m:r>
                      <a:rPr lang="en-US" sz="2200" b="0" i="1" smtClean="0">
                        <a:latin typeface="Cambria Math"/>
                      </a:rPr>
                      <m:t>𝐹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𝐼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200" b="0" dirty="0" smtClean="0"/>
                  <a:t> partition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200" b="0" dirty="0" smtClean="0"/>
                  <a:t>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b="0" dirty="0" smtClean="0"/>
                  <a:t>Sufficient </a:t>
                </a:r>
                <a:r>
                  <a:rPr lang="en-US" sz="2200" dirty="0"/>
                  <a:t>t</a:t>
                </a:r>
                <a:r>
                  <a:rPr lang="en-US" sz="2200" b="0" dirty="0" smtClean="0"/>
                  <a:t>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≥|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200" dirty="0" smtClean="0"/>
                  <a:t>, is a forest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|≤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≤1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200" dirty="0" smtClean="0"/>
                  <a:t> be vertices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dirty="0" smtClean="0"/>
                  <a:t>with deg.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≤1, 2,≥3</m:t>
                    </m:r>
                  </m:oMath>
                </a14:m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≥3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≤1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200" b="0" dirty="0" smtClean="0"/>
              </a:p>
              <a:p>
                <a:pPr lvl="2"/>
                <a:r>
                  <a:rPr lang="en-US" sz="1800" b="0" dirty="0" smtClean="0"/>
                  <a:t>Prove by induction by rooting trees and replacing subtrees rooted</a:t>
                </a:r>
                <a:br>
                  <a:rPr lang="en-US" sz="1800" b="0" dirty="0" smtClean="0"/>
                </a:br>
                <a:r>
                  <a:rPr lang="en-US" sz="1800" b="0" dirty="0" smtClean="0"/>
                  <a:t>at </a:t>
                </a:r>
                <a:r>
                  <a:rPr lang="en-US" sz="1800" b="0" dirty="0" err="1" smtClean="0"/>
                  <a:t>deg</a:t>
                </a: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sz="1800" dirty="0"/>
                  <a:t> vertex with no deg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≥3</m:t>
                    </m:r>
                  </m:oMath>
                </a14:m>
                <a:r>
                  <a:rPr lang="en-US" sz="1800" dirty="0"/>
                  <a:t> below with a leaf until no deg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≥3</m:t>
                    </m:r>
                  </m:oMath>
                </a14:m>
                <a:r>
                  <a:rPr lang="en-US" sz="1800" b="0" dirty="0" smtClean="0"/>
                  <a:t> left.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≥2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≤1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≤1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≥3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≥|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820472" cy="5589240"/>
              </a:xfrm>
              <a:blipFill rotWithShape="1">
                <a:blip r:embed="rId2"/>
                <a:stretch>
                  <a:fillRect l="-1106" t="-983" r="-968" b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16</a:t>
            </a:fld>
            <a:endParaRPr lang="nl-NL"/>
          </a:p>
        </p:txBody>
      </p:sp>
      <p:grpSp>
        <p:nvGrpSpPr>
          <p:cNvPr id="5" name="Group 4"/>
          <p:cNvGrpSpPr/>
          <p:nvPr/>
        </p:nvGrpSpPr>
        <p:grpSpPr>
          <a:xfrm>
            <a:off x="5236269" y="3501008"/>
            <a:ext cx="3800227" cy="2043783"/>
            <a:chOff x="685800" y="4481115"/>
            <a:chExt cx="2455948" cy="1317705"/>
          </a:xfrm>
        </p:grpSpPr>
        <p:sp>
          <p:nvSpPr>
            <p:cNvPr id="6" name="Rectangle 5"/>
            <p:cNvSpPr/>
            <p:nvPr/>
          </p:nvSpPr>
          <p:spPr>
            <a:xfrm>
              <a:off x="685800" y="4503420"/>
              <a:ext cx="2455948" cy="1295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62000" y="4579620"/>
              <a:ext cx="1066800" cy="1143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accent1"/>
                  </a:solidFill>
                </a:rPr>
                <a:t>X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2514600" y="5151120"/>
              <a:ext cx="228600" cy="3429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3200" y="51511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43200" y="48844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95600" y="48844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95500" y="4808220"/>
              <a:ext cx="1905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4808220"/>
              <a:ext cx="22860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64473" y="4481115"/>
              <a:ext cx="72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5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96" y="4077072"/>
                <a:ext cx="8764390" cy="310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All reductions rules are correct (similarly as in L5)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So if the algorithm returns true it always is correct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By induction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: if a FVS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exists, the algorithm outputs true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Trivial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2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/>
                              </a:rPr>
                              <m:t>𝑣</m:t>
                            </m:r>
                          </m:lim>
                        </m:limLow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/>
                          </a:rPr>
                          <m:t>X</m:t>
                        </m:r>
                        <m:r>
                          <a:rPr lang="en-US" sz="2200" b="0" i="1" smtClean="0"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 smtClean="0"/>
                  <a:t> and conditioned on this event,</a:t>
                </a:r>
                <a:br>
                  <a:rPr lang="en-US" sz="2200" dirty="0" smtClean="0"/>
                </a:br>
                <a:r>
                  <a:rPr lang="en-US" sz="2200" dirty="0" smtClean="0"/>
                  <a:t>the IH states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1" dirty="0" smtClean="0">
                                <a:latin typeface="Cambria Math"/>
                              </a:rPr>
                              <m:t>Pr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200" b="0" i="0" dirty="0" smtClean="0">
                                <a:latin typeface="Cambria Math"/>
                              </a:rPr>
                              <m:t>FVSpoly</m:t>
                            </m:r>
                            <m:d>
                              <m:dPr>
                                <m:ctrlPr>
                                  <a:rPr lang="en-US" sz="22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∖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200" b="0" i="1" dirty="0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dirty="0" smtClean="0">
                                <a:latin typeface="Cambria Math"/>
                              </a:rPr>
                              <m:t>𝑡𝑟𝑢𝑒</m:t>
                            </m:r>
                          </m:e>
                        </m:d>
                      </m:e>
                    </m:func>
                    <m:r>
                      <a:rPr lang="en-US" sz="22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7072"/>
                <a:ext cx="8764390" cy="3106813"/>
              </a:xfrm>
              <a:prstGeom prst="rect">
                <a:avLst/>
              </a:prstGeom>
              <a:blipFill rotWithShape="1">
                <a:blip r:embed="rId2"/>
                <a:stretch>
                  <a:fillRect l="-974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" y="188545"/>
            <a:ext cx="9066876" cy="38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6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025117"/>
            <a:ext cx="876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 the algorithm does what it promises and we can simply boost the probability of finding an FVS if it exists:</a:t>
            </a:r>
            <a:endParaRPr lang="en-US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" y="188545"/>
            <a:ext cx="9066876" cy="38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BC4F1F55-D83B-450D-A321-0FE1CED69176}" type="slidenum">
              <a:rPr lang="nl-NL" smtClean="0"/>
              <a:t>18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7" y="4869160"/>
            <a:ext cx="88455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96" y="6021288"/>
                <a:ext cx="9433048" cy="6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FVS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exists,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𝐹𝑉𝑆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𝑓𝑎𝑙𝑠𝑒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021288"/>
                <a:ext cx="9433048" cy="652294"/>
              </a:xfrm>
              <a:prstGeom prst="rect">
                <a:avLst/>
              </a:prstGeom>
              <a:blipFill rotWithShape="1">
                <a:blip r:embed="rId4"/>
                <a:stretch>
                  <a:fillRect l="-905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7236296" y="5486129"/>
                <a:ext cx="1203550" cy="635000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≤1/</m:t>
                      </m:r>
                      <m:r>
                        <a:rPr lang="en-US" sz="2600" i="1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486129"/>
                <a:ext cx="1203550" cy="635000"/>
              </a:xfrm>
              <a:prstGeom prst="wedgeRoundRectCallou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 smtClean="0"/>
                  <a:t>Stirling’s</a:t>
                </a:r>
                <a:r>
                  <a:rPr lang="en-US" sz="2800" dirty="0" smtClean="0"/>
                  <a:t> approximation</a:t>
                </a:r>
              </a:p>
              <a:p>
                <a:r>
                  <a:rPr lang="en-US" sz="2800" dirty="0" smtClean="0"/>
                  <a:t>Color Coding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</a:t>
                </a:r>
              </a:p>
              <a:p>
                <a:r>
                  <a:rPr lang="en-US" sz="2800" dirty="0" err="1" smtClean="0"/>
                  <a:t>Schöning’s</a:t>
                </a:r>
                <a:r>
                  <a:rPr lang="en-US" sz="2800" dirty="0" smtClean="0"/>
                  <a:t> Algorithm</a:t>
                </a:r>
              </a:p>
              <a:p>
                <a:r>
                  <a:rPr lang="en-US" sz="2800" dirty="0"/>
                  <a:t>Feedback Vertex Set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  <a:blipFill rotWithShape="1">
                <a:blip r:embed="rId2"/>
                <a:stretch>
                  <a:fillRect l="-1228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6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Stirling’s</a:t>
            </a:r>
            <a:r>
              <a:rPr lang="en-US" dirty="0" smtClean="0"/>
              <a:t>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!≈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precise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!≤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Really not important for us.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!≈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suffices, when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notation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10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Derivation </a:t>
            </a:r>
            <a:r>
              <a:rPr lang="en-US" dirty="0" err="1" smtClean="0"/>
              <a:t>Stirling’s</a:t>
            </a:r>
            <a:r>
              <a:rPr lang="en-US" dirty="0" smtClean="0"/>
              <a:t> approximation</a:t>
            </a:r>
            <a:br>
              <a:rPr lang="en-US" dirty="0" smtClean="0"/>
            </a:br>
            <a:r>
              <a:rPr lang="en-US" dirty="0" smtClean="0"/>
              <a:t>(not examined)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!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1⋅2⋅3⋯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ln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⁡(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b="0" dirty="0" smtClean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26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nary>
                      <m:naryPr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p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2600" i="1">
                            <a:latin typeface="Cambria Math"/>
                          </a:rPr>
                          <m:t>𝑑𝑥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[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600" b="0" i="1" smtClean="0">
                            <a:latin typeface="Cambria Math"/>
                          </a:rPr>
                          <m:t>]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sup>
                    </m:sSubSup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600" b="0" i="1" dirty="0" smtClean="0">
                        <a:latin typeface="Cambria Math"/>
                      </a:rPr>
                      <m:t>−</m:t>
                    </m:r>
                    <m:r>
                      <a:rPr lang="en-US" sz="2600" b="0" i="1" dirty="0" smtClean="0">
                        <a:latin typeface="Cambria Math"/>
                      </a:rPr>
                      <m:t>𝑛</m:t>
                    </m:r>
                    <m:r>
                      <a:rPr lang="en-US" sz="2600" b="0" i="1" dirty="0" smtClean="0">
                        <a:latin typeface="Cambria Math"/>
                      </a:rPr>
                      <m:t>+1≤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Taking exponentials: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!</m:t>
                    </m:r>
                  </m:oMath>
                </a14:m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</a:rPr>
                      <m:t>!≤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4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79" y="3903872"/>
            <a:ext cx="41751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5353760"/>
                <a:ext cx="3375411" cy="1438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b="0" dirty="0" smtClean="0"/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53760"/>
                <a:ext cx="3375411" cy="14383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107504" y="5373216"/>
                <a:ext cx="1368152" cy="936104"/>
              </a:xfrm>
              <a:prstGeom prst="wedgeRoundRectCallout">
                <a:avLst>
                  <a:gd name="adj1" fmla="val 146254"/>
                  <a:gd name="adj2" fmla="val 57651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/>
                  <a:t>f</a:t>
                </a:r>
                <a:r>
                  <a:rPr lang="en-US" dirty="0" smtClean="0"/>
                  <a:t>or all x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73216"/>
                <a:ext cx="1368152" cy="936104"/>
              </a:xfrm>
              <a:prstGeom prst="wedgeRoundRectCallout">
                <a:avLst>
                  <a:gd name="adj1" fmla="val 146254"/>
                  <a:gd name="adj2" fmla="val 57651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4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One-sided constant error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All algorithms today</a:t>
                </a:r>
              </a:p>
              <a:p>
                <a:pPr lvl="1"/>
                <a:r>
                  <a:rPr lang="en-US" dirty="0" smtClean="0"/>
                  <a:t>never return false positives (i.e. return true while answer should have been false)</a:t>
                </a:r>
              </a:p>
              <a:p>
                <a:pPr lvl="1"/>
                <a:r>
                  <a:rPr lang="en-US" dirty="0" smtClean="0"/>
                  <a:t>may return false negatives (i.e. if given a true instance, they return false)</a:t>
                </a:r>
              </a:p>
              <a:p>
                <a:r>
                  <a:rPr lang="en-US" dirty="0" smtClean="0"/>
                  <a:t>However, the latter will occur with only constant probability i.e.</a:t>
                </a:r>
              </a:p>
              <a:p>
                <a:pPr lvl="1"/>
                <a:r>
                  <a:rPr lang="en-US" dirty="0" smtClean="0"/>
                  <a:t>If given a true instance, the algorithm returns true with probability at least a constant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can be boosted to any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) by repetitions.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243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0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71600" y="5310500"/>
            <a:ext cx="2664296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problem: given 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is there a simple path on at least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vertices.</a:t>
                </a:r>
              </a:p>
              <a:p>
                <a:r>
                  <a:rPr lang="en-US" sz="2600" dirty="0" smtClean="0"/>
                  <a:t>In polynomial time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acyclic: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  <a:blipFill rotWithShape="1">
                <a:blip r:embed="rId2"/>
                <a:stretch>
                  <a:fillRect l="-1111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6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695506" cy="24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259632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42548"/>
                <a:ext cx="360040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1763688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42548"/>
                <a:ext cx="360040" cy="360040"/>
              </a:xfrm>
              <a:prstGeom prst="ellipse">
                <a:avLst/>
              </a:prstGeom>
              <a:blipFill rotWithShape="1">
                <a:blip r:embed="rId5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267744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742548"/>
                <a:ext cx="360040" cy="360040"/>
              </a:xfrm>
              <a:prstGeom prst="ellipse">
                <a:avLst/>
              </a:prstGeom>
              <a:blipFill rotWithShape="1">
                <a:blip r:embed="rId6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220072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742548"/>
                <a:ext cx="360040" cy="360040"/>
              </a:xfrm>
              <a:prstGeom prst="ellipse">
                <a:avLst/>
              </a:prstGeom>
              <a:blipFill rotWithShape="1">
                <a:blip r:embed="rId7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707904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742548"/>
                <a:ext cx="360040" cy="360040"/>
              </a:xfrm>
              <a:prstGeom prst="ellipse">
                <a:avLst/>
              </a:prstGeom>
              <a:blipFill rotWithShape="1"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69360" y="6093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91311" y="61025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546698" y="5660946"/>
            <a:ext cx="291830" cy="107004"/>
          </a:xfrm>
          <a:custGeom>
            <a:avLst/>
            <a:gdLst>
              <a:gd name="connsiteX0" fmla="*/ 0 w 291830"/>
              <a:gd name="connsiteY0" fmla="*/ 107004 h 107004"/>
              <a:gd name="connsiteX1" fmla="*/ 107004 w 291830"/>
              <a:gd name="connsiteY1" fmla="*/ 0 h 107004"/>
              <a:gd name="connsiteX2" fmla="*/ 291830 w 291830"/>
              <a:gd name="connsiteY2" fmla="*/ 107004 h 1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830" h="107004">
                <a:moveTo>
                  <a:pt x="0" y="107004"/>
                </a:moveTo>
                <a:cubicBezTo>
                  <a:pt x="29183" y="53502"/>
                  <a:pt x="58366" y="0"/>
                  <a:pt x="107004" y="0"/>
                </a:cubicBezTo>
                <a:cubicBezTo>
                  <a:pt x="155642" y="0"/>
                  <a:pt x="223736" y="53502"/>
                  <a:pt x="291830" y="107004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29966" y="5398299"/>
            <a:ext cx="1459149" cy="340468"/>
          </a:xfrm>
          <a:custGeom>
            <a:avLst/>
            <a:gdLst>
              <a:gd name="connsiteX0" fmla="*/ 0 w 1459149"/>
              <a:gd name="connsiteY0" fmla="*/ 340468 h 340468"/>
              <a:gd name="connsiteX1" fmla="*/ 661481 w 1459149"/>
              <a:gd name="connsiteY1" fmla="*/ 0 h 340468"/>
              <a:gd name="connsiteX2" fmla="*/ 1459149 w 1459149"/>
              <a:gd name="connsiteY2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149" h="340468">
                <a:moveTo>
                  <a:pt x="0" y="340468"/>
                </a:moveTo>
                <a:cubicBezTo>
                  <a:pt x="209145" y="170234"/>
                  <a:pt x="418290" y="0"/>
                  <a:pt x="661481" y="0"/>
                </a:cubicBezTo>
                <a:cubicBezTo>
                  <a:pt x="904672" y="0"/>
                  <a:pt x="1181910" y="170234"/>
                  <a:pt x="1459149" y="340468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63688" y="6093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943708" y="5382508"/>
            <a:ext cx="1919181" cy="340577"/>
          </a:xfrm>
          <a:custGeom>
            <a:avLst/>
            <a:gdLst>
              <a:gd name="connsiteX0" fmla="*/ 0 w 1313234"/>
              <a:gd name="connsiteY0" fmla="*/ 311394 h 340577"/>
              <a:gd name="connsiteX1" fmla="*/ 437744 w 1313234"/>
              <a:gd name="connsiteY1" fmla="*/ 109 h 340577"/>
              <a:gd name="connsiteX2" fmla="*/ 1313234 w 1313234"/>
              <a:gd name="connsiteY2" fmla="*/ 340577 h 34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234" h="340577">
                <a:moveTo>
                  <a:pt x="0" y="311394"/>
                </a:moveTo>
                <a:cubicBezTo>
                  <a:pt x="109436" y="153319"/>
                  <a:pt x="218872" y="-4755"/>
                  <a:pt x="437744" y="109"/>
                </a:cubicBezTo>
                <a:cubicBezTo>
                  <a:pt x="656616" y="4973"/>
                  <a:pt x="984925" y="172775"/>
                  <a:pt x="1313234" y="340577"/>
                </a:cubicBezTo>
              </a:path>
            </a:pathLst>
          </a:custGeom>
          <a:noFill/>
          <a:ln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96119" y="5716179"/>
            <a:ext cx="739302" cy="108238"/>
          </a:xfrm>
          <a:custGeom>
            <a:avLst/>
            <a:gdLst>
              <a:gd name="connsiteX0" fmla="*/ 0 w 739302"/>
              <a:gd name="connsiteY0" fmla="*/ 59600 h 108238"/>
              <a:gd name="connsiteX1" fmla="*/ 408562 w 739302"/>
              <a:gd name="connsiteY1" fmla="*/ 1234 h 108238"/>
              <a:gd name="connsiteX2" fmla="*/ 739302 w 739302"/>
              <a:gd name="connsiteY2" fmla="*/ 108238 h 10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302" h="108238">
                <a:moveTo>
                  <a:pt x="0" y="59600"/>
                </a:moveTo>
                <a:cubicBezTo>
                  <a:pt x="142672" y="26364"/>
                  <a:pt x="285345" y="-6872"/>
                  <a:pt x="408562" y="1234"/>
                </a:cubicBezTo>
                <a:cubicBezTo>
                  <a:pt x="531779" y="9340"/>
                  <a:pt x="635540" y="58789"/>
                  <a:pt x="739302" y="108238"/>
                </a:cubicBezTo>
              </a:path>
            </a:pathLst>
          </a:custGeom>
          <a:noFill/>
          <a:ln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79912" y="5301208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Crux: cannot collide with previous part of the path</a:t>
            </a:r>
          </a:p>
        </p:txBody>
      </p:sp>
    </p:spTree>
    <p:extLst>
      <p:ext uri="{BB962C8B-B14F-4D97-AF65-F5344CB8AC3E}">
        <p14:creationId xmlns:p14="http://schemas.microsoft.com/office/powerpoint/2010/main" val="34783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5" grpId="0" animBg="1"/>
      <p:bldP spid="9" grpId="0" animBg="1"/>
      <p:bldP spid="10" grpId="0" animBg="1"/>
      <p:bldP spid="11" grpId="0" animBg="1"/>
      <p:bldP spid="12" grpId="0" animBg="1"/>
      <p:bldP spid="6" grpId="0"/>
      <p:bldP spid="14" grpId="0"/>
      <p:bldP spid="7" grpId="0" animBg="1"/>
      <p:bldP spid="13" grpId="0" animBg="1"/>
      <p:bldP spid="17" grpId="0"/>
      <p:bldP spid="16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72008" y="5517232"/>
            <a:ext cx="1187624" cy="841242"/>
          </a:xfrm>
          <a:prstGeom prst="wedgeRoundRectCallout">
            <a:avLst>
              <a:gd name="adj1" fmla="val 47838"/>
              <a:gd name="adj2" fmla="val 2330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651304" cy="590465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Idea: try to reduce the general case to acyclic case.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If true is returned,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has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so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as well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has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-path, look at one iteration: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b="0" i="1" dirty="0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200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has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path</m:t>
                            </m:r>
                            <m:r>
                              <a:rPr lang="en-US" sz="2200" i="1" dirty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lit/>
                              </m:rPr>
                              <a:rPr lang="en-US" sz="2200" b="0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1,…,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lit/>
                              </m:rPr>
                              <a:rPr lang="en-US" sz="2200" b="0" i="1" smtClean="0">
                                <a:latin typeface="Cambria Math"/>
                              </a:rPr>
                              <m:t>}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func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So prob. we won’t find a path in the whole loop is at most</a:t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651304" cy="5904656"/>
              </a:xfrm>
              <a:blipFill rotWithShape="1">
                <a:blip r:embed="rId2"/>
                <a:stretch>
                  <a:fillRect l="-1057"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29463" y="5464094"/>
                <a:ext cx="1633460" cy="120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for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=−1/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463" y="5464094"/>
                <a:ext cx="1633460" cy="12052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7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00619"/>
            <a:ext cx="9036496" cy="194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5592801"/>
                <a:ext cx="7636001" cy="1068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≤1/</m:t>
                    </m:r>
                    <m:r>
                      <a:rPr lang="en-US" sz="22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2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exists, return true with </a:t>
                </a:r>
                <a:r>
                  <a:rPr lang="en-US" sz="2200" dirty="0" err="1" smtClean="0"/>
                  <a:t>prob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92801"/>
                <a:ext cx="7636001" cy="10688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816" y="6320933"/>
                <a:ext cx="8938720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 algorithm with constant one-sided err.</a:t>
                </a:r>
                <a:endParaRPr lang="en-US" sz="2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6" y="6320933"/>
                <a:ext cx="8938720" cy="499560"/>
              </a:xfrm>
              <a:prstGeom prst="rect">
                <a:avLst/>
              </a:prstGeom>
              <a:blipFill rotWithShape="1">
                <a:blip r:embed="rId6"/>
                <a:stretch>
                  <a:fillRect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  <p:bldP spid="5" grpId="0"/>
      <p:bldP spid="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07504" y="1196752"/>
                <a:ext cx="9036496" cy="5661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/>
                  <a:t>Let’s try to do faster now, we’ll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60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time.</a:t>
                </a:r>
              </a:p>
              <a:p>
                <a:r>
                  <a:rPr lang="en-US" sz="2600" dirty="0" smtClean="0"/>
                  <a:t>Requirement vertices consecutively ordered was too strict</a:t>
                </a:r>
              </a:p>
              <a:p>
                <a:r>
                  <a:rPr lang="en-US" sz="2600" dirty="0" smtClean="0"/>
                  <a:t>Think of the values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</a:rPr>
                      <m:t>𝑐</m:t>
                    </m:r>
                    <m:r>
                      <a:rPr lang="en-US" sz="2600" i="1" smtClean="0">
                        <a:latin typeface="Cambria Math"/>
                      </a:rPr>
                      <m:t>(</m:t>
                    </m:r>
                    <m:r>
                      <a:rPr lang="en-US" sz="2600" i="1" smtClean="0">
                        <a:latin typeface="Cambria Math"/>
                      </a:rPr>
                      <m:t>𝑣</m:t>
                    </m:r>
                    <m:r>
                      <a:rPr lang="en-US" sz="26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as </a:t>
                </a:r>
                <a:r>
                  <a:rPr lang="en-US" sz="2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o</a:t>
                </a:r>
                <a:r>
                  <a:rPr lang="en-US" sz="2600" dirty="0" smtClean="0">
                    <a:solidFill>
                      <a:schemeClr val="tx2"/>
                    </a:solidFill>
                  </a:rPr>
                  <a:t>l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o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r</a:t>
                </a:r>
                <a:r>
                  <a:rPr lang="en-US" sz="2600" dirty="0" smtClean="0">
                    <a:solidFill>
                      <a:srgbClr val="FFC000"/>
                    </a:solidFill>
                  </a:rPr>
                  <a:t>s</a:t>
                </a:r>
                <a:endParaRPr lang="en-US" sz="2600" dirty="0">
                  <a:solidFill>
                    <a:srgbClr val="FFC000"/>
                  </a:solidFill>
                </a:endParaRPr>
              </a:p>
              <a:p>
                <a:endParaRPr lang="en-US" sz="260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96752"/>
                <a:ext cx="9036496" cy="5661248"/>
              </a:xfrm>
              <a:prstGeom prst="rect">
                <a:avLst/>
              </a:prstGeom>
              <a:blipFill rotWithShape="1">
                <a:blip r:embed="rId2"/>
                <a:stretch>
                  <a:fillRect l="-1080" t="-861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8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2</a:t>
            </a:r>
            <a:endParaRPr lang="en-US" dirty="0"/>
          </a:p>
        </p:txBody>
      </p:sp>
      <p:pic>
        <p:nvPicPr>
          <p:cNvPr id="4098" name="Picture 2" descr="C:\Users\jnederlo\Desktop\lecturenotes\L11\Kitzbühel-Action-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9394"/>
            <a:ext cx="7272808" cy="36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584" y="3485506"/>
            <a:ext cx="7272808" cy="16935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21951" y="3570184"/>
            <a:ext cx="1636043" cy="1562930"/>
            <a:chOff x="304800" y="4166530"/>
            <a:chExt cx="2681315" cy="2561490"/>
          </a:xfrm>
          <a:noFill/>
        </p:grpSpPr>
        <p:grpSp>
          <p:nvGrpSpPr>
            <p:cNvPr id="9" name="Group 8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  <a:grpFill/>
          </p:grpSpPr>
          <p:sp>
            <p:nvSpPr>
              <p:cNvPr id="14" name="Oval 13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14" idx="1"/>
                <a:endCxn id="18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>
                <a:stCxn id="18" idx="0"/>
                <a:endCxn id="17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/>
              <p:cNvCxnSpPr>
                <a:stCxn id="16" idx="4"/>
                <a:endCxn id="15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/>
              <p:cNvCxnSpPr>
                <a:stCxn id="14" idx="6"/>
                <a:endCxn id="15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9" name="Straight Connector 28"/>
              <p:cNvCxnSpPr>
                <a:stCxn id="14" idx="7"/>
                <a:endCxn id="20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2" name="Straight Connector 31"/>
              <p:cNvCxnSpPr>
                <a:stCxn id="17" idx="4"/>
                <a:endCxn id="23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10" name="Straight Connector 9"/>
            <p:cNvCxnSpPr>
              <a:stCxn id="19" idx="4"/>
              <a:endCxn id="14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>
              <a:stCxn id="22" idx="4"/>
              <a:endCxn id="15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Connector 11"/>
            <p:cNvCxnSpPr>
              <a:stCxn id="20" idx="6"/>
              <a:endCxn id="21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2840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7" y="5493864"/>
            <a:ext cx="8190677" cy="92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9036496" cy="566124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Let’s try to do faster now, we’ll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time.</a:t>
                </a:r>
              </a:p>
              <a:p>
                <a:r>
                  <a:rPr lang="en-US" sz="2600" dirty="0" smtClean="0"/>
                  <a:t>Requirement vertices consecutively ordered was too strict</a:t>
                </a:r>
              </a:p>
              <a:p>
                <a:r>
                  <a:rPr lang="en-US" sz="2600" dirty="0" smtClean="0"/>
                  <a:t>Think of the values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𝑣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as </a:t>
                </a:r>
                <a:r>
                  <a:rPr lang="en-US" sz="2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o</a:t>
                </a:r>
                <a:r>
                  <a:rPr lang="en-US" sz="2600" dirty="0" smtClean="0">
                    <a:solidFill>
                      <a:schemeClr val="tx2"/>
                    </a:solidFill>
                  </a:rPr>
                  <a:t>l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o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r</a:t>
                </a:r>
                <a:r>
                  <a:rPr lang="en-US" sz="2600" dirty="0" smtClean="0">
                    <a:solidFill>
                      <a:srgbClr val="FFC000"/>
                    </a:solidFill>
                  </a:rPr>
                  <a:t>s</a:t>
                </a:r>
              </a:p>
              <a:p>
                <a:r>
                  <a:rPr lang="en-US" sz="2600" dirty="0" smtClean="0"/>
                  <a:t>Call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colorful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≠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≠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 smtClean="0"/>
                  <a:t>Equivalently,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𝑉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1,…,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{</m:t>
                    </m:r>
                    <m:r>
                      <a:rPr lang="en-US" sz="2200" b="0" i="1" dirty="0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/>
                      </a:rPr>
                      <m:t>:</m:t>
                    </m:r>
                    <m:r>
                      <a:rPr lang="en-US" sz="2200" b="0" i="1" dirty="0" smtClean="0">
                        <a:latin typeface="Cambria Math"/>
                      </a:rPr>
                      <m:t>𝑖</m:t>
                    </m:r>
                    <m:r>
                      <a:rPr lang="en-US" sz="2200" b="0" i="1" dirty="0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{</m:t>
                    </m:r>
                    <m:r>
                      <a:rPr lang="en-US" sz="2200" b="0" i="1" dirty="0" smtClean="0">
                        <a:latin typeface="Cambria Math"/>
                      </a:rPr>
                      <m:t>1,…,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}}</m:t>
                    </m:r>
                    <m:r>
                      <a:rPr lang="en-US" sz="2200" b="0" i="1" dirty="0" smtClean="0">
                        <a:latin typeface="Cambria Math"/>
                      </a:rPr>
                      <m:t>= 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{</m:t>
                    </m:r>
                    <m:r>
                      <a:rPr lang="en-US" sz="2200" b="0" i="1" dirty="0" smtClean="0">
                        <a:latin typeface="Cambria Math"/>
                      </a:rPr>
                      <m:t>1,…,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2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9036496" cy="5661248"/>
              </a:xfrm>
              <a:blipFill rotWithShape="1">
                <a:blip r:embed="rId3"/>
                <a:stretch>
                  <a:fillRect l="-1080" t="-861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9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559" y="6309320"/>
                <a:ext cx="740241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Algorithm misses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with </a:t>
                </a:r>
                <a:r>
                  <a:rPr lang="en-US" sz="2600" dirty="0" err="1" smtClean="0"/>
                  <a:t>prob</a:t>
                </a:r>
                <a:r>
                  <a:rPr lang="en-US" sz="2600" dirty="0" smtClean="0"/>
                  <a:t>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1/</m:t>
                    </m:r>
                    <m:r>
                      <a:rPr lang="en-US" sz="26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9" y="6309320"/>
                <a:ext cx="7402411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235" t="-11111" r="-658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645024"/>
            <a:ext cx="90805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5E2A287429" val="1"/>
  <p:tag name="POWERPOINTLATEX_CACHECONTENT#5C6D61746863616C7B4F7D286E7429" val="iVBORw0KGgoAAAANSUhEUgAAAUgAAACGCAIAAAAw44QUAAAb30lEQVR4Ae2d+7XeNBLAN3u2AEIJkAqAEiAVEEogqYBQAkkFZEsAKgBKIFQAlAB0wP5Y5UwGaTQe62H7u1f5I0eWpXk/ZV9/D/76669/rX+3LIFXr169fPny008/ffHixS3zcb9o//XXXx8/fvzBBx989dVX77///nDmHyzHHi7TwwD+8ccfn3322Y8//gjGd955h8vDUC9EnRIgHD979iwB+eabb548edIJMNv+7+x6Xd6KBAj57733XvJqaCbw3wrli04k8PTpU9SXREF0fv78+VixLMceK8+DoP3www+PHj36888/E76vv/4aQzkI90IzSAI//fST+DbN1NikvRx7kJYOBINX054JQnL18mqRxg0NHj58qH37u+++++STT0bRv3rsUZI8CM63335L5SbIvvjii3VmJtK4xQEnI+RtKb4+/vhjAnc/I8ux+2V4HIQsV3MSjp8fh35hmiMBjks++uijsb59OccmgP33//9+++23zz//nMPDNmEChzqHsyXg/Pzzz7///rsIjgPkd999lycNREoEOra3aaM2suv169dQKyuhnxm5XIOblkCm3AEhm8ddF/n3yy+/wI9WD5d7aQMIPSdGr+Fsjql/eOSwF9eR6+GLeCSMMCZUHUnAwjVbApyAin4ZkNV6MP6rZ/OovaVLw9he20Uue/1ZyzFhJCiMYmogHHxYjk8TzRQjA+EvUBeRAM6sbRKTbibsfMfm+Eczk8bYMd4e4Qqjxxt1Niuh7ZoB9dXcJgtYPfqOiHStOVECWQT//vvv24g507Gpfk2HjBchY11a+/91UncWxeka2jS9dt2EBMhn2g731q3C4zmOTZrFQDUDaUy4CoYogkIW20ponTMNHb6IddQANjUXzWoeRc+Cc4AEsmabeq0B6QmOXUvU1OQRBmpBQTvAqPG5vp0Fb5hCdBERrTW3LoGs+Qq6hub66MddPFviDZvM8WADk438jQuPbSlN5cGVwCGVUQLwNEjSOP7Pg670rIv/ZeXewYlvgHz44Yc8qBOCYXDIqwsCcA0uKwGebPPKsCaPSnbfe2nay6eOyT/idZrieDebdZsJCOa+edYFarCY2DUltfEpeRKCM3rgYqqCFvBLSSAzAFLXLvIOKsXxjcxMuYTWTZ9MzJhBge3BhlwkwvoG9wYR+V+AHDCA30xcDcXYAXQuFFMlgOFpM4gfKkPVEY6NUWr60phMG/QWvDHjEAj4Z3B7KfosFpa0lTMHN9tZiwX7JRdr5jAJkJZEI5EKcRRhZTqMZ7Lpjo0gSj+Jx56St06vTkKnUiiDRUmnnjmsEs4ORaFhPbge5SoNcMwGMFhpNqDLtkhASaZIPssW1C4nOjYZNSMrEUfCrFGTzZcmDoSeXK3h46i7fJsIpbdPGiO0jKq4LieRdJ/BmhaIER5WwZGik9fI/0H3meXYZlcMcWTgoKGYuRqjH5g5Sy8S8ZmDgahrQijzQ1xiNZhrvlkCWZAVqzgy2pbZMdKETnHsWjKM22gZqJJM4z1GUJfUVKKtzcHsEyzkltFwpAEFJXZ/ltWMEB0dU74lUZdkROqF8Y7d79U1ZwsWIXstL36WRvzeC3zXehSWOXY8FO5CtBZHJGAe+iYFzQ7xGXnE98wwNpv8wY7d79W18nhqjCyrnUyOcrkp0Ewl8csynM2OI3Ha7udKxyqGV46+hMtWf9MdRjp2zat3ZdqaNCN9hS8d527pVOLJ2WBeqC7T9S65OdytW20SyFSvL9sA9uwqu30/xwxz7FqmjT/Zgu3y6ChJ84DnPaVfaUXKeFLTW3bXYJway3qM7D7sdWI9ued4CZR9gZ+0xzg2Jli2AZimjzuTjnkMDpBj5OgoUrw6DTKyh1yWYYWZIZAXkDYJOCcv86o2h1Qz9DNZ2zLGsXHgzPq5pHiI55xawgeOQ32Nq7b5WheQsTa8v4L3DAWXw7G0yeTe7jJNOqnpLNWU9umUwwMcu1Y/+z1AZjE1OTqkZxD6L8sjitLfmBneF5TJYVLB3y+i+wPBVH2aPEsIpn3WcmevY5vI4H/XwU8NCHBqdM8Qrpk5SwUPjzXlucgpxd4Mkd4oTKcvO6YxNOVm2mfN0bocu8b/LuYht7Ts5E41ok22h0zWCgft3qwZgisBoa7TwNP4sO5jICN3CVRZQ4mOzo255VlMrbjrcmzzwAwR7LLLktYkRLz9eFtxNCqqrYmyjdoylIyF30bVPd9VKkW0f1aDnTRiHjCbJLU7ds0hd6XZWs5HjrvgjDJEhx5R7cCIYxZX5+aEUZK8aTii63JwLl+mwZi9YaNjm5EDKew1+vKgT0R5lgSFAGcwijbzcIHgMgr+gtMgASe47+oxG1BHtpguU25s+bVNfj2ndhLOj/M4/pDd4gNm+pte+i5ZS18eOa71FzNoKMVFZORTZzNwLZhBCTiO7ZToQeD9y/RPMgo04yfcSl/fnKkV4XvjmeNClBybZExaUONOhMhgCHlmWQX2SXwtsEEJOAZgdrNBsKOWmXGnNJvdpbh5ipuMfhfbtWIeUGbPMEoum3AixcIQxzbrcCY3KVwLpkqAokkHcT2eijcO3KQw2767FH/27JlmVcak612fR62dP0N07Zbgmjrghzinwhfg5WeYuXWFYk8ovIcDvvtbftw6ycFsbk8RkWkk2aep9zk2v7Fe+0b3Lm+EiFp3zQ/fPnz48BR5JaROgyBUDaEQTgVgGhDUIh9Xz3aty4ESKJUiwE13krtHDkxKMsp3ODZnZl9++aXJAM6wK12Xh0aABQgPwE8/OjLrHJPrnsksviZQpsJ6sKy9eyWQuYfefh3t6J9JFwqzAnCHYzs5OdKXCgUEiIwIbtFXUwVdIV8dU4qbBnQd0xFl3beBqZckhF2pa6rczORHKY1nvcWb9dy1S/MIN0EhxdV2mfPZoRGty65TNxPmwEnz1PGtvPY/qzdpMwt+UJuL1+QxEqBg1IrW471PfGYTbDb8HEgL3v9o6p1xrQhni/lgzQFFIZFSE8Sx1ww/zvbZtzZL8f6UTmQ1jypOF8WrV68opogv6QAJUSRlUU91HitQjpEM+Qfj/JMDKlAgTywhITpXApBXs66rFVOIqzylgn5+G+8NC+LizsBJ10C5Y3kGdmraTfPo2JFV5Jb5yJAcHtk7aQ3B3o9oPCnd9ScAiU620KaZ5YkpZFbS8Y3iETnHUZv0NEwiRp05R/GSwcnK3kSnNqHQc2ynu9awMtw3ernp2OXLAHs5NY8k+sHuJUPW194jLM06brK4NByVECIzo3zjeK9O3FGAiGwnDWpWKuhCju3EcmxUYN2NgZlOtTn2pxSzrusH2yZ/HWXwBHFdyjQzoEfoLCMFkJkEeJb2MdBycZI2820cyS6ttSPH/TWdsOAMTI6QZ9qy7di+oQsgh4LbuoXxmSKTSTH9Zr7MQNkPtoEezaxZMpi+7ZCKPWR5ErCbRsICUyadvl0LGaLKGQMY2eS3QVPllkzOiRd5c3H7h+855a8dKsDDP07YZ8jpcJgcINXerku0oLaeM57yN80TWFLZwU/70B3Gkc6xqB5fv35tCvvBgwfZPHrnAKw8TstEh0vzwkK5LIOWLsHOgVB5C0t9+vRpOR+fQeCRxSi9ZucEMuQTAcJBYJDfCDR/jemYyPzNH4SUkUDP+MdmZozX229xrEtTU7KdTOkkqeF3gm3YrhNaViFraGbjUOZSLTc8n0JPA4mMNT1aMhhhZHvnGmjWSPW4E/Kk7aa4pL3feEGlZoWJbVPlWiK3OJYnMSbxZv1jrqxNkuvKW45VlYuHzJDH5P0/6m2nWDBZZq8u1kiqL1++TIRhFfDY8DqHaanAdB61DhEFQJBGTe/BXD2KkjgcUy/yDGzDsctXxDRis3bSC25xbDqeMNIfy0z4ppIE6YyB+CEx5fnz5w6KWtCRoM92iRHkbd6WbStHaXBMXALcIbLzVq0IB2y/xjtpq22v2UwKuBuO7TAMvp5Ws0bu6fO00A4N/fHbhF9TkkNJ5y3xllqe3ISfbIO+WmIEmZ8/E9rc6CyopQrjQwIOlP23HDu/OcdOBuY5tvmHCiK0fhMXUJca1EqyRGS/mq+QsfFGkXmzY1P1YSFy0Eiu9jO/YHQGZsZmveN4DrT4LQd+Q08Rx9uzspYMkoF5jn0P6/DayXBSAGbn9KJBJZmBo/811SD2tEw0S3Te5MiMRMBhXt4m5hi1M1cnwmpyMMucXSw7i2+xwYadWr+z7dhOGANuLWA4Erz+Ld+AxI6bGak9ejlSmPRgotlIupbzmJLrFKSIDrNLZTMalvS0zYg0yu39BVoJc+CMWeBsO3YtVCfK7mQp7hgxXPeruSZSU0MDLUCDkkMvJiOhqkZzggnljmNovD1j/7FrD2T2OvT3a7yTNn+7WeCkIFgtxf0GG3wmUJ+O6991dAzxb/90ppWTWuY5UpjCI6G5Vs4Jf35vwjIO4TaBCLTNQS2I1OS2CTCyQARSLr5sg51INQu9JMOqY/u5C7gm0FI0NzRDjVozLLigjeznpQb/yIwtDXYkHTlGn2TSH+y0VI+Xz4022Eloptmk6qbq2H63CdyBcVqr9sSxb8SRqnWT+FpJeVjG1hm437Hlmdkm48EFNceel0UcpUfkE+Rr0jLTbDZK8ZqIJ5F4BbC6+czoITQOSU21kvKwKKl5jNSZjt3z1Hos2bWTRXSxHDszSP+S2rOasX3HNmsAH9n17zpGHDk9jjBYy9iRvUPWCI+Rs0+d3jPsGED/U+sMptP9neLYkcCXsXDwZc0NMbOqY9dyy8GkH4aOw0KH5VGO7aA4hlNxnkhnIVGgpG2UQDRkB13tjTS9vWF80w02/JqlOPOYme3YTlGUxFeD2CDci2yRI6WSHnqtzbc4yl3mjJmxa3HXhNAzmd4iThAiZ4GOp83oP51jnUh90SCZgxlsoNDfUrMczMz+mOHpicXnZ8Zd3Xxm8PUfJGa3buuSlpjGGGsOhirH7meUqVJNZFLFfEcF1gyyw+CMyJVhn3ppO7bfYEOQmXmmEjoVOC9O1WIZuWKgEZtYjix/aIyDvbHTYM8weue9iRnokjk5jj1Q6VNNtwbcLsVrq+/qvPPYhhR3V7n2+XKMfoan+a2QT2rb3VtvsB2uqz32ZkI2M4+D6cq3UHDNiMem6ysLoaStJhNWznDsg9HBxfEYSyF3zji1XnvG1icxnfSdu32la1P+jt0P/zt8Ymut++NB12qwTQX5k+2OXdOEj+9qdwlP8p2AjDby0q03WhlH8UunwZ5xQO0EkRnVQZKDg/QO6P2+O7aTrs0fW4j7xk2vdIx+hqc5DXbksVyDqO9Gg+20zLZjO7W7CPFuZOza2RiPuGZUgOaDR0c9Iu2DB0c6NkWTg25S8nQwzohcB6sPM7MdO0KH8zpBZPsV1vDgxzwFpK8b8j2QK/DYRoNj98M9zcE1KV0jEwfpHXBsGLQd20wsmYnUXifIll320umu5xXhZilkBpcT5XZwg+10Q5H3XtsE5Tj28MjVRmFkV81yMDPbsSPv3FOK3/TBeO1r1bwFPU+1kYgZ0ejUNY7Rz8hmDrohf1FXyupuNNjwVWviqqV4sL10VFJK81IzJCUzURDR9Bc8h9NsZuzhWDoBOmod7tjOx9JWHd6sx2rGBmIktzjvVzfTdMzGWo03m6OaVC9V+ziOPbyWMcNrsoGajvotxGFweOTqp9aBUCvF+aMAuxQHVqQadwTkUHP6Lc7MzCN9Wuvhr15kzNYydq2myrYfcOk02MON3j8Pn1SHI0PHbodHrqkqc8ym6tiRv4AlYDjv7k9lqRk4hmu+kUJr3fmrjhGSahm7FnojMMeucYx+uGM79dG8OvzONNjo3TSblJKrjh18wcgppcYa3ChoZoEHs1NbayG+Vgc5oVf2HjM40rEd45nxIYckwCMZnK0y02zeJI/ab3zyu6pBsoBeA3K1eTMP4GyHsVCTKl3ARWTlKH0shTVRQACmORaXhmbaQOK64ad/NeTjx2YBCINQUs3YHIyb20rF117eKleeO0NOLl9dhEfUOfajfA6btR7brKkcOJNuOY3V8Dq81IUwZVZVclcP6MPpih2y9eI0djJ2c4NNeY+/8M855C8p6Z8xzeZNVeiEGSe2aZqmxleHvF238F5Ns4x5f24XnP7FgloPqDz7IfdDcL4VQ/juh68h1LoSxBJUirxHRCelITtjp0yIAynhS9RL2bJcMGPGrMORXqr+qhmbFcHASdgIfpRDm/KRYwLq48ePS4x4++xj8BKpeXhhntKXe2fPONlMbHcIDRxh1ljG4YNKkRY9ctCbyHZel2xmEOsSuQVdZogMHQH+Dd+PJXEKiIU+qLPuQpjZU5zVUJl1UE+6GChYR90DsQDKORujaojg0vmK0/XIFh9vsz1oXoJkDFlWK0KTJ244tmmFpvoJeEPIHQsE9ZslX7MW+8mrlbv9kDsh1AwFdQ9XrmlCaTKYIaQOZ1f87NM0hoS3TXo6vgRDUhuicpeWgJZnWumV4qyuvVCtAaUx1cgxT4xK1LUZaiSKtLJioYVrPiap4YrP1+rG018+k3qy5MVsH8plwRnnhAlEHEFF4MjZG0EnfvZZGkPC1cygPjmOO0uEwc01Ji9vI1cZCbKZXTwHjz0yFDMuzQqcmvx0CiHM1NnphDmKHlvgON1sOvjZtAedJ+N1uFOStCVbTcbxx5+mGOX0bqMUR8TO60GlgeI58bpoU3/NC0wVEsyuQBtMlXJjJm6gzWLxN5pUpUl/4967/Yh0noxjr9Wu0NMWuXR3fbxpvU3OSqDy8GLbsRGcE8sVzDfD0/1Ha13IG94lxu2pXGnKsy1plMDbZsxQmKQHtW0wzV0UJqKUbCDZxtyoJ+U0dFee1H6YoW5wS115naK7jIV0KREq5NiO1k3omEKDpLTm2sYgNeuTU+TusGBa2LmhBxGZqmRyrPSctBmsWXQJGTxpS7qonQQTJhxl1W6JpbVtr4ENzuuwohUn20OOzeqaUDRQPSZv7xK6ENQ8QN8SyIUSZiSGNUMevlGbpiZ1OKI4QLOISLSNFaBZTyVEQWqlBI1n+ATZjKegbihJdHgaK5+gEEwTQjKyPerYJMPSbcQoawPQC6Z5AyKIhE9NyVmFwyantXB7SpmTqNVyy8ab7OxaUHNsbZQOQO1RezNHrSrZWytp9e3qBRy+9t4yedHERB0bxHsL8mQfhNV59gpkk0NQyynCXpEds96MkqfEfl+zDdnMF6D2TB1BIulXZxdtxD5GuWtmOWjY69hSMgSDkRAwcGBmMp1Hdzg2ZNW8SGvIHA93M8elscW9sXygxIOgzNZmuJSCxNSyKKpE40EgwWW19BBBJEIjLDZkC51ptZXucmztUSeamaZfxlom+xwb5YlwBVxwgDJQXr8sCEtauBo7KEgIQQs7d5mZuHZZ2ED6a/JEtjOKCK0yGW8GNZ1vdWraJQeCvmCUQbwq0cbfTMMugs3F5pOFrHzY7dhgcuxAhOUMkCNa3PU+BuEAT9BiLeFTm+mIZUrkOpOQWrJAYDqFQvCWxKSZGfSYevQdW5tyQxEuXJjxNCh2bfbn5g+Ti6zkaXFsxGTqpmYczjxOjp5QKrQSAskP/M8/LpnkFgscs0uQkXh/ISC6P2wgrZqWz/GMgFEToMcIdoY0tJcKOiyqhktX7/HsWoNmit1PM4hI7/JjUA3vwHnT+7LaqtGxoZIIIVo5a4Dl+SoZKM3hoEwBHm80ZvhPCp1HDCE7s5la2oQGWYl39RdlZiCrhRXQZWpCXMMtYS/AMtWV0mt3bKghSJQ4RA1TB2jidl06KdJMXJOSpGM62nMylU0tH+A0Q4dOxW9BDWHausjVctdhJ3JLlwBCA7FG+AURa7LoAzFXMLlgYOpybISICMzCQOQ1doBwiaCigIgWr7xGG64I6mCCaXwEtR7UkthA8uKWg48NxAsoXNQUvpaAHkPAqLDSyYgZiLM6HBS9jp2oREwEVC2I4WMCPCbYKZSrbc/KvCS0UkmzydYNZKKhv5UN0kxl6zsYlEwSCI6a5WTTaIk+V0jUIs+y0kGAclcGYxw7gYP/eAw2hVhOwga6v0iwFKmNGphl1fDstEltMvHkYDj58W0kIRvLkfgCJfgzUe8Aj4J3+M2wQwkzFzQ8qC19xDSYB2i9XNozwwcD0BN/tc8/8yuKm8BRKv7MvxM/h7BJ5KgFfN8r+xAXZn36RxdGcbfgjJUA36goP6tG+Cu/EjfesTUnfLMOrHzqAdtNH3wg5Ii3Y8F8jpf/CZDpH18XKUnUAO/emM/OPHv2LOPLVFW2Zl3eQwmQ6siXmnEchy8F6Zk0nuvYJb41k0mA5Fx+bJwq9MWLF9nKdbkk8ODBg0wInKWZ3wje+OZZBmVdDpcA3+sqj3Dkw7rD0S2AtysB85uCpfEkBpdjn6/o8mycbmXXr1ucz8OiYL4EynCPV9c+5Lgce75CtjDwXU5OCrNVpRazBevyXkmARjo7ZIX9MiWITJZjiyjOHJQa4vO662z8TJVcDHcZ6Hkg53yqeTn2JRTIaedK2pfQxFWJKB3b/4z5cuyraLJ8VbCcuQqti45jJcCxmTwkTphJA/6D4eXYx6qojg09UVzp++jS+dEMvXKN77YEXr58mTG4GfSXY2cSO/Oy1FY5cyZ9C/cZEiC4Z7/mQwLw0zVkLsc+Q1cVnJyFZI8lOQhdSbsirfsyXfbSkXC/HPta9lHqrJy5FsWLmpkSKNM1D1Ccw3ChZb1SKqK4yqB8e5w/qnny5MlV6Ft0HCgBfFjX4fE/EFoZ+0AtxVA9ffqUv2/Ta8tiTN9d47sqAUK89mrYJMQHmV2OHRTUocsy/aHd9TchhyrgAsh4PSkL6JyZxf+QeTn2BXRYkEABlrXW6Hi9iFbI6S5PoHH97JoivHxHxeF/9diOcE6+lfVXBOx1Qn6ySo5Cz4cM+DaBxrb3nGVlbC29a4351pcmiLfH1598aYHc4XH21JPLvaeny7Gvax5k7KzZ5rM4qyC/rsIGUcaHE/QfcvGNFPMvsX1sy7F9+Zx8lzitgzdNl748mbiFfoIEKMKzF0izwi2Iczl2UFCnLSNa66dfFOQN8fs06hfinRLIvlVIyUbhthPG38uXYzcI7egtfL+OQ1HByscPietyuQZ3RgIUaPrBNU9G9rbWIop1Ki6iuPSAD2g8evRISMTPsYDaZ3Fk2RrckAR4VUE/uO58CLIy9m2onnpM91o021nNdhtsLCorEuB5h/Zq/ty689HmytgVSV9yGmVrf+4M6pdk8T4SRTnGU2t5HYUjlf5Wa2XsW7IkOi79AIyDNPOb0rfE0r2nleeXw70aoS7HvjHLynybRyPrNfIbU6Eit/Tq7Ic+1Np9w1WK75PXRVZnNTk/H8ffhF2EtkVGXAJ8CEXeRaGvHvhm4XLsuBautZI2DFOQxmzvu8TXYuZeUqO9mveOxr6esErxW7UpzILf7pN3V9YbabelSNxYcjUF11ivRhTLsW/LHv5BLc/AyNu8xsBjbX1a/o9F6+KSEqDaQmvEZX4jfUYb9T/xgYr64VmcJgAAAABJRU5ErkJggg=="/>
  <p:tag name="POWERPOINTLATEX_PIXELSPEREMHEIGHT#5C6D61746863616C7B4F7D286E7429" val="133,3333"/>
  <p:tag name="POWERPOINTLATEX_BASELINEOFFSET#5C6D61746863616C7B4F7D286E7429" val="33"/>
  <p:tag name="POWERPOINTLATEX_CACHECONTENT#5C6D61746863616C7B4F7D286E5E337429" val="iVBORw0KGgoAAAANSUhEUgAAAYQAAACQCAIAAACH74u9AAAgAElEQVR4Ae2d75kWN6/Gs+d6CwiUcEIFgRICFQRKyFJBoISwFUBKSKggpASgAkgJCR3k/A7Oqwhb1ng8tmfmWe8H8Hg8snxLviV7/jxXf//991fzbyIwEfiMwMePH9+/f//H578///zz06dPVH/99dd37979389/33777TfffDPR6oHAf3oInTInAudC4Ndff/3ll19+//33wD6+8nDTd9999+TJk8ePH/st59lVCFzNzGgVXrPxJSHw119//fTTTzc3N9WD+vHHH58/f37nzp1qCfNCQWCSkUAxC7cLgRcvXsAj0ZhJefhjLcaaTJZjYe1G3kT2ZKZOMNqzZ88iUfNwNQJkRvNvInCrEGAzCMbRUwX2gWhKQCAV0hdKGQkfPnwokTDb5BCYmZG40yzcCgRYmj148IAd6jBaMqCXL18+fPiwfPDv3r1DQtqevSSyp/v376enZk0JAv9T0mi2mQhcDALkRMJEP/zwA0uwVUwEDtDNb7/9lgLCCg7hCExPzZoSBCYZlaA021wIAuzscOc+DIYF16tXr+oGBn9BZOm18NGjR4/S+llTgsAkoxKUZptLQIAFWnTj7M2bN9UDY9PavJa0a25mm8gsVs49o0WIZoMLQcC8fcbGMxs9dffmyY+41kSHPfI6maa0W1I5M6PTG5q1BjehZzReNCT3y9I2rNp4fDGtL6mJbsnpS8y+dIMzltkOw9N41LPXvljuNtusPz4C+hY1t3KOr/C+Gjrz/+3btxW6mdvYoZfvv/++QuDBL+G2o2BY+CTEqhHNzEjgPVmB6MRtaVkm5LYwTjaqbuqyYeTIhoycs7lT4J87JTfscg3OWH99fS1DJp1snoxPMjqjV3zFzuu9e/fkaWBCFo5yypEcQ2lBspU6zQW2UmyjHFhb+Ii7AW3fzptktNE6O1wOE+n7x+REk4kWzcB2MivZXDO2sXOnZr1GABg1H71+/XrtU1paWlSeZBQBcvRD3i/XTMTDMs2z5aNDUKuf+WQQwiCpuhnlpD+SPtQqe9zrAh8Js7NRUIdeOsJJRikmx60hJ9K3ftgl5Xb1cdU9mGZgZXJE9Z0vZ2PI7OhgeNSr04mPDkdGbDTiNNxBvLq62rL6QA5Tl6yBZS3SgA+B4Y9yuEPJWRKNepuMvZJXonROxMriRMqPhSrbG7v+5JLCFLA5b7dWB3Zn29u5659V7lQnmEFy8wTFKTfYP1p1761rY9wC59AWqbg/ihD2UNZuAeA6PW5VNoSLcUliDESUua/fUP4UVYGAwzgV0s54ib7Zj1uyEN4yiq+2XNzq2pSGKuYbuKzlIE18oUeIrNWgGsqBdySYB52JyQ3lT1F1CET+I4cVQbROgSNcFe3EMQ2rtdqfjMwPxDD3YKiSUTFRYRCdNYhP1BXo+mhTPSLZLfYugXS2KUHA2Wk6mv+UDGdLmyhS8ixonbQ9yQhzmiRSnuy1pSFNXsdJkaLIw9KgztLzqrYI5NZotyotCpCSN+i5U72HsA8Z6fcY9DCg2EJahcgiPtZympSP4FVR+K02c9t5OKXltq5vrYGizSNy+Qon2YGMcgkR67WSAeSIrAkBRUL25aMo4KAb0JVANNv0RiCXFhWG0t7q7SI/2kwonM5a1dFkxPSOJjyHDKNwhyhHZEQkJLO2okH4g6qBg8qNCVQFphrfLeXIunOBtgXMhtdGWYD48y3fy0tj51pqHkdG6GryQvnuTLR7EpyAKbq4X0jX9GL2Lp7kFGC3hq5cKAqFI5UK+bpQ/mxWh0BugVbuxnX9nuKqyGlJEVapPYiMmM/R1OIQXRd5JAzGJDIuX0u9tK+gJDpibbgK1o2NGW8E144J2saxXNLlOSbaJVwdE1gmi3bd8ptRDGcEGTGRtH6hTEZTOMNhkGiESIBTCi9PbRbxd6pbWjN48yhaoDH8dBSzZjACptuU7zAM1hZ+FC8qWT20Ui9NO8ozhu5kBBDp3C7ny3RsG5kogE6ISwku1VPXDFslpVsSt3wzotU8qZCD0ZlLRNPUW6g5rF3MDY3CVUgFStElQoJh+pA3RA1yhx3JiMwlUisoV766TqclErbkRBoF/Cz1MM0+URlW1Zd3KgNapFW5LTupdEvEwjiYGLQju6eHtDksDWEsc9YwimHZPfQdgVY45XuREVPdtGv56trMiZioDTOUdOZHIEaHDbvOzfA0ppUjlpM560sQiGztHEJb5UuPkq7btomCmQxkZFRLs5CSTZUuZJRLOsrnVUquAdPmTpDbkhQT6gJe2NZvImngprujPNKBImVu2yGJA9M4/Yssog+JHMPWPoXmyE0c1B6T2gc9UzVK8rL2ZLSdiXIEUZjsFZpNmpkbk9rnpIynylU9ChhM+gqFcvruoc+UGRAgqjO7oB4cIDIQh0zy41AS8TLVMNT0DqWRt6QLo0WUGpPRdibKLZ268nqaVeYsughoZJLyw5SCe3NfuW6zpSCQC10EkpKViMjpVHA8ufmqwh9CunW1OIVbklGOiVZlNDk0u1o6JYIcGfULL2latAo33zPm2YYI4Odp2MdhCB79YlWh/jm/pb5QQsNmaSLp49NMxVxGQ3JbPrx0+zaAO+DmRcoFpl07beLg32l3Xfm33CizZYoApjH5CCPuuLJ2YioxPh1F75p0zegnR23IKGcbv+8IC6yYTkhqxuDoGDLSKlK7yWFKhdQ0kTyFdELAjB/BVfbio9wSEq36ZfQOvCZEVOYuaUNGkE40YzkkSSuP7bRMk7og09E+N6q6+twKMRpa87U3Y4+64LB5L3WYzKscBNJtEbGjvx5xZG45ZU7DoNJe7pTOKWep1ICMcmurVfbI4eiovsVs5rWOb4mTUWi+ZkwDWqfFoDnqWbkFgdxibVUk3qKAvlZ7aVTWzUaWzTmVy1G2kpHZGUCs2nzNCUFOTu8egJoZSmRUDpvzY5oS7pJU94D04mWmgUQcprmf+GA6+wxjNjpM9cw5lSOHTWSUG/+qwaNuOhuDRXNKm8NuUplL0MTDKNCmSV9BCPmzFh7Kw1amDQdyO0WZk00MOtKODi3uG9vS/dBc4r+JjHI56iobpLoGW8JQ4/3bsah4WA7KOm1T+msrv06reVU5ArlZgMOMvAuROpJ47F4bRgFD88aUqVI9GeVIZFU6k8utwHGVnHLX8Vs6+ohpG7KkGVf3jWM+PvNsikBuzzQ4TNq+U434Z1ro1GOhWNPJzTVsJRmZbAcKaydqutkuUBYOtXkzUcAptOrU3CyDEFvJn3IGIGAaUZzHTAGaa+UE0VV7Js0VCwLNaZ72VfPz1vxydC4a/Pzzz2KGxQK/zvz+/XuzGdmBWT+g0sm6m/eewgWb379/v3lHU2A/BO7evesI178B7TTbeMohI2f5trHT8sufPHmSNk5/nL2GjGCiT58+pdLhv1W/t/38+fNUSKhxTuUuaVVvsngkHDqOaioOEZJy8RFcp2Isx7/kzZs3Dx8+vPr8x+/Ev3jxopXOfvT6448/WnXkyHEo7wgeZepgrK7SZMmvMe/+BJhWZaSGKv8F21xP+lo1PFuSlLEM3t6jmd5TuV3ylBAhYNq01frFyUrwaOZhpEyPQxLq/86e+P8e3VXINDWM5KzOjJ4+fRoP9/MxpiXymKfMytx9K5TOnTLlNK/0s+6G3b1+/TqVZsaQtNmsKUeAnOjm5iZtT1p6fX2d1p+u5uPHj+ZKhYGUpPljxms6NqbRva8jI5LbXNq5ikFQIl2hBLVIOO/cuaNVHFz2s+6gTBMN09QaImYFMXi8F9+dyURh1OzZbV9xm3eLBFUzI5CzTQqpI4lYkwLk7MiCqUmk+Qoywmy5rRwm8Kq0KN24BReE8IDS7tu3A7yHwUYxIbiFabCRHnORffnLKP9sCSC5rCRcWxLbSnpx2kRTWrc8jkc9ePBAKxbK0eJgBRk5uY+5Jk/7DjWQWqQE9ewTkW0eIS8Ys0wzHeg4rpOz3RnrfbLYPqLcWiFINifh9k61BNOXQoNVKYKW2bxsJhlA90VmGu0h5Q6dXJRUIneVWR9t3LKsXbXzbcpsWLkYKteO19TNDJh0bTaelVsQ8FPdVW8LmGrkHnMJ89m8pGEl+ueIo9UOfSttzQ0sbmSJ/NLMKLdAAwjzIYIcQNQTK0gB+COfYvq9e/fuOPyNer7v0mB76kQ0MMOpGT0cJJufevXqFbZgRyzcAqfAIRuFX4Svql5JexHOkx+MUeTTC2XSYerpBU+okr1wkcn74RpObU/GncQk95bCgsZrTju9M8XWSOre1kwSv9BfaMkpOGkRI7iweL6YGWFjB6uSU+bjEUyMkms7tSFA+SzMvKpIIriEkOPQQTQDaMluQNsxOpnL9pTcnxoV8rmkHK4IvepDTK8zlLb4i7RoSRS01W5f9DqIs1ukZUmvpy4sktH2tx/NLbbtYqthd6Zr5N/lLgsNVecFbeeGaVD8toIpUoSdqVEXtMYzUTDxgDWdaQh6F1T/LUlVWnBiJvMqbX/qGnw0moHR4fbQbebP28XWwa6ZkZkgdEPMN2daiZ4puyGZSoRH6RUOmjYOgFNfN6L0Kr1bQXyOdEjbl9c4U6Oul8jZhh3WUWc5UKGlORx84J+zi+L8ySmCFuWcpQETxoRMKmW6Vo/I9ODtYiv00YM1UzOTjxxV8YcotiN20UloYGLSio+0DzdMAcx1R/CTEso27ZWjZnG/HgXAX7SRqe3aysg3wliAMchZzozMMB6kMIa12hy/veNhYdQbzUbANP2pLpBuwZPcRyjAmaKptlzFtWnXEXTQkNksvZAaUE07okY81byqvFJPcgZbrliui5wd0dmk9Zwcsx7hJX/O3CRglEigzXYozCGYlabCAtcCGaGo6SKhUqSYHZ+0Ui9bzLFvHJdORrT8jWIrLtfzE6fMSTAdKM1ZNG6wVcWOjNZHI9NqtuiB1GkoEKGSGeRRm16kWe+CxBINVyj37rpOvmliCYQLZBTFumjMraJW3cA6XWXiJQPHBTf2ay588KqNYtdeDvvIoPw1RQ4QzRG6DbNRnypXLJccIbxciN+S8CmjpsChw8I5UVySY6KGquZ6l3ptQT0oyjK9pfFBCqbzo3BQb4GMdDCJBszhxgXLQQCK1PCHvN3b9LwVSMd7j6ixyIM65RGFKUgo0g0oR3iuOsyF+lVC/MbpfMDijKWQQNPLBRMBxFeg1Vm6k66jwkYrtNIwlZNbFgTwF8goGmR0mHZ2ATW5+RDGvt3h4J0IRg7HL3hFh0XH1VwjV4nOekr4GVaJb+QigbNlXiI2akMQNa1AJRzNiGiguYkcBAWEvjUIoYzaFRlWpNXawyjL01pVrJHX9l7XPpf8BoU9MtL3IPRQQ3l8MK8b/9qr0pHqmu0+Z5LdIiOsHYXfXjPI4ohyZMRSRXtIkyHkJhhE4I+o4izKm5Skzb1YRkKYSBUKbLzEdKSg8EbJ/S6H4k1IQ4z3XgdJX2fVgsyHu3WDM5b9NxIw//a3B8z3Nre/YrIKbbEsc2lxROabK3RHvbwJBIk0+XZiDodcRF016qgxb7pgbrgYGs3tAUWXyCGeAD+i1V4vM53iG0YClxR4+0fKuhB87D+6Kip/8dpIdO7zFz+SutNX+E4vc696nPiQee3ayWAKKazkRTOxrLP0EGm5L0/RIBArjJZ+z1gub1IwGbyJZLgYGuUvwIIDMF7mBjFcdwr7YCMCMIPl393fIhQLpiDklrppy11qQFIDG3RYJqPQIqcxVsmdOm+9M/EY1HYz5yDFQsNA05uIJfSa0zkojObOxGg1qFx630o+cgjavK/LX0OZ/UQ5mG/30n5qI5nkNyWjUJNdpplf/9Ja5jJq3eZ0ZcfGjGW7p6ZmCBCNBFPGSDjJpc1iOH/dSjO+k7coRKQtFnLEl8NtUeClNhAjpgM81DcwUvXMRUCwe5aM/ByBPkyhad8nqsl92SMMIbe3umqAuck2MjOSDaOSEOo4PQMHk+0ErQE8Aj5an2OWT7phFMA0XT1kvlky8ndPkNswHh7E5P7EK1nRLA4kt9wYlhnpTGc7GZmfD14EwWmQI6PLi3wOCIunHEctsemi/K4NTFdfWKbl3KKrovsK15spkSbQeZMUILfcGMbseowl+bzj9zxV1Fbt3O4+tphkpB3SMcrxyUgPRJdZl2QzI5+MzFxLiz5j2bFxyV2nkiHnMqOSa5u0kTGW3H/QaVTUOw7w7NmzqHLjobMzMMlIYytG1JWhXBJg0qtG1uSog6mRJaNcDB+p98i+2LB3htyKjJwuxgxWJnzJqtNx+laA6FE73V3kQ2167OXlU28YMUxzmUY9U8MmIydhDqjlJJZjerSWsq2bKkbqu/hkYHqVWWNmRrlYYUrYUkkmLJeX7Mc77NBjOeBsU5bkcTK0yy4MNkpzMHPeztSwH3rcPYA3h2BRoN5MiRrn3oeImh3/kC0eNnrw5kJ6dfy+x3JAsrYISdy3VTCIJJ/x0DFKjwgxEiKbjPwNI/QzI/xIvdv2xQPEOf4lJjeceGYvI9NMNnoK93qcDaMeTu8819aju7b+M1KaQ0YNHXXkiKQve5kmp29JwblF7Xwy4rLBcZy+Bzv4y+TLhrp8dGffMHJGmt0zWkx8zAjv9HTkUxg4N/HapkVHBiHVLYcJLXuQ0eDu0vGeouYCUHLWAfWZkd4NPYUhc0rOtMhExvH75q+JEg9yOwPc1J8bRmIgxyg9IoT0O6ZQT0Y57xmjd6teoNSbmxtTGtY9+yLcHFdJpbNh1OPG1mXPsRLAC9s4QF2Ar952MnLSIv0FskJfuZhmjtP3iMDOhlHJIwgXA7s/kMvYMHK2gGwyctZ1gtdlZEa5/Wlu5/dYHZgPWTjmEbQHF0aSEcmp090FBPxWtnNQ6hEhWqldKIepYZNRyfXOI2ollx+hDTe5zZ149in42tYRNNxLB8fvm7OD09dMi7QDOEBdABkxUpuMzACucaGce0QtanbYQ2e3qN8CzUw5TULcEbfBG0bOSrnknZUdgRrctUNGzSNEv6HlvJ2pYZNRyXuJLNNOfUPt+fPnJuK8ddXPtCUsb2o1stJx+h4R2OmuyZcSRkLXr6/L2DACn9ymRHaZVrhd4rhRP6s0kUzwNwMyLPzq1asmXZhCzMzIbLljpWPW5mTkfDx7rtG0D4w0iu53WDmbGaFBSQx33ucaNoa6jnL5f+8R5VA9VI7p+H3znNEMCcGmORvVWfzsVzlGaR4humKVW6bx4qS9TEObkpWaA1DX8WwUzr61eSuQraLmj/NFquYyo1zuGl0+4NDZMGru9P59tLlG0+Z25lrzCKH7bV52XD1LRiVfkIHknPcbmw+jiUAmm/mUI1tF19fXTbpwhOQyo1y4cER1OuU4fXMycvLQuUbT9r2YDSMGZbp6SH2yZFT4oK2TZms0j1M2k38G23WrSIafyzedcCHXjimMJCPHeXp8vG0MgD16GWmUHvprmaarhyCdJaPCMMizs4fa79DDTstk/ukCDYJwjJ0K2VKTI6NUqy29bLnWgaLtGpZon3s6BNc819JjC+Al1zpGKZynJb2MaWO6+kJmxA213JoiUjr3EHPUbPdDcp/0tQPGyG+lt/2wvDPS3J6Rmbs6cjqdchbdzZ0+tYUMysxe5awuEF2gLUdt3fi8ZYeMqlmbYMAc58+5odkDMdPV/wnSf+f/CtftzOe8jKOcgXFMZHmOfLCKphqsSgarYXbnfNOSkGNeUl2ZSxLBp9Ao8mwqq+xqNY5/4YcPH0yfoXLLwCW6MM2HgWCu0RgIpkSH7DKNFoUBCqor/HhgDtPe9QSBR48epb3AUG2XHmkXaY25GWfmrum1vWucCCy+20QHbiPkhgxJFRpFtpxKbrY0UXsXIbnFLMpUG4UZIbYunOZNxu4Y/f/l+6RYrgH87Yva6yyKmetNmGgXlcx8c0uIazgKx9wNe0GUsz9NdlbSl46x3JUrueSkbRysqn1YyxwJS26BEthjgYzMmWO6LCQ9clSFfeGy5nKg2oqF/TrNcksh55Ixp3KOgrmbG9d0oVBZGNVkjcZVWHkMRLv0YjpwwKpOH83jhdRf11F6lbaa9oHQ0lum0Tr3ApcWFMpkfWPujqdd52rIRUng08yQLYnqbb9cX+X1uTXF7jclJW9Px2IuLdNmhTXOjikdsaVaIkf2vyHKYfcfShRr3iZ14NBFtVH0HafyCd5kXOZY/mXblL2imlVjLtx6jLrocWiuzliv7a4hipl23V0xx9BtE0lnpyNsZC76g47tl71Gc9LVuqRGQzf+tolpetlBX1im4RbOY7LppGK2HyFnNk0IAR9BNyBNcaNm90llahUqF9lhVYPtHenYvqrr0zXOrWvAsC5C6N2i8dPh3yRIOYHcqF0mI+znxEwl85/i7nNee6qo13zXY4tbm3jWBbotauhrTfoO6KGtbrmxTAIoRokKEiEXu5A7EuNj+6JubRto7ojgqqASnZXv4m/REMKhsGoRGTmeakrHfSuQ2m5FOjXzwF1wd4Zjeti+dAlEpimpbIueE+oLc0Odqhfudju2OPip3B0k6LhCc5kddZdX9Kgv0VSonU3aFJERrXOgaKG6TH402FHwUQmYogk1wrsy5t0LejppVXdUzEzWgm5tATTz1tBR4fAl1S/PpAolH7CZGbeAqyJd1WGgrU0LcTPdHmvK5aVkRNKRTnWZSLkC3UtP/QqwnlC+1mSvBG1xpLkQsUs6GbTVuEXlxeGsapAjI+2UjkA9owZHO0erfqdyGevaPFq73F5rW3MsWplSMgLutYu14NOEr35zDMnmCOladsX6OcoWySaz7xKvfMtWRGAfFs0mmvVK0hwdEbUT+z2e+qyZTYDbWjKSdLKQ9HuAZmYMOl9ZQUbol5v52qvMcnNqcGiI+XP8mGkue5ujVOhSuWwFU2LxQiGFzXIhraQjAQ0q7xfhCgcyppnOaPTMWkVGmgV2nBpafylrO64jIwwgDiHiCgs4EA63HQuoVIOre6cLAu8YL9nYi5kgrPKwjQroy3N4gm2PZE2bTMqLRKxzBB1O9UAuskxwFZSkUJ6x6gm7I27mXdQoTVtNRtjb8V0ByymAI5636hk/KIzZq2FN5ZO3a5Y9uF+iajoEyHQXtek3VSbU9NDHtKNPRtqVb8kCTZA341ahq+ipum+cNkcRpcM1ZARMpj/lHNqph5jwLRwRXaFt4jD/8schlZyigTNVgmQQ355wie2HFWQZr/EZPxB61AroMsD2QEMzi3SHR+X60iu78owgJ+2M9aar+OEcs+qrfK4fgInJGFHeXUlGaA+riSftVWC2+CYZgHJ1FyaA453GDFnBoP2UIcxEPpML9eggLZldJ0p+qx0jvdAMGDn6BqLItTBxKnNwTZpSpBavJyMGA7GlfYjrdC1gifPSUPADM0HolIw4nqdne2SyrmkaI426w6bCNXSNYtq7yInkrDOcSz2l00PBDU4XGwEObSKWB8AjTJNCMt1ERhgeCMwETPBqWwBcWF8McHbP05NNgBo8KBbF0rUu5AJvQ/XKPYc51rDfk4qCVkyH0VbTZUA7CH2bAS9ao2GUrWQU7ApMBC4NRPMygZRpc1I3yqkdpdMBtNRIuctb1evNhaDDsK0ZVhD+BEOT8YC0Ara5HMglyn3MiQbLHyEhkuGnWTBGl7NSaENGQRzjL491JohpJcPAXw9C8IJaq4KZvo7PAoKLB1KAmMZvMRBm8BzhRDSBg2DqQ82oVkbfLgd7YaMIMdCj5oCTBW3TeW06+RXQpE231PCRMHyLL3XxZ/4SwKJwHBEO4m/HT6AtKtmqAd97jj5yzFTc/UNrrUY35UwE+JZe+pltwkz6pfP2ZKTR57vr9Mrn3Zhv4SNv0KQwFLOOn+7hX0g9/PEVxFRFLfDyynwe8+nTp9G4TFNFbebhROAUCJBSkJdoVZnsfIVV14RyXzJK+5s1EQIkQemPqbFCefHiRdRyHk4EzojA1dVVpDb72ebvCS18AzuSMg+bI8D3m9MtSfkRnubdTYETgZEImN/FTx0+qDTJaKRp7L7Se2qsZC/+V1JtLGbtZSGQhlWYKPcDCpOM9jc+v4fBbn2kR2rFqME8nAgcHAE2hqKbMyichl4ZxSQjgWLPQmohfopn3lPb0ySz780IpAGVhw+cn6KaZLQZ8hYCuOMwk6MWQE4ZB0IgJSP/Z9omGR3FeOkj82nNUXSdekwElhBg61oe4gltCbf+gzuTjJZAHXUeO5HE6t6wpfPjq7rlLE8EjobAzc1NpNJicJ1kFCG252FqrbRmT/1m3xOBMgQIotEvWRNo/bQIwZOMytAd0oq9vegRDG5GzORoCPazk5YIpHtDJWF1klFLG2yXldosrdney5QwEeiHQJoWcbPYuYkmmszXQQSKoxTSt9V48fjx48dH0W/qMRFwEYB39Bqt/MXvmRm5uO5x8vr6mu8W6J7TpFefneWJwHEQIJRqJkIxQmmhepOMCoEa2iyyH9ad780ONcDsrAoBHtONAif71uUfAppkVIV654tIdKOtImw8H8jujPoUvxUBvFQ/W8QCLX3u0elj7hk54Ox8Klp7E2TmnbWdTTK7zyPAx8v4Hpk+v3avc2ZGGr1jlfn2s1aIt9Xmq/wakFk+FALRUykcrr3rMsnoUAb9Qhkyo2jziM93zsXaFxjNg2MgwMfS9Av6fMvR/JKRr+wkIx+fnc8SW3TAYUGuD3dWbnY/EfiMAAu06OWPKKkvxGmSUSFQuzUjwug7/SzWKmLObtrPjm8BAtH39knnSeorxj3JqAK00ZfwPXNuTEivfMCfWCSHszAR2BEBknf9YBF3gdduFYny826aQHHoAh/Nu3fvnqgIN+EBuc93SrNZmAh0RYDH3/SDRRtv+M7MqKuxmgkn79XrcDaPoty4WU9T0ESgDAHu7Wom4nNFGx89mZlRGfDHaIWxNQdtDETHGNPU4pQIkKrzVJE84si25vatg5kZnckVWEX3fpsAAADASURBVI3rm/1sZpu/P3WmIU1dT4gAz5c0ZyJgmGR0Ml+I+IhbqvO1tZOZ8OTqpkwU/WBs9fjmMq0auj0vjNZrL1++5F3/PRWafd8aBPhgozzfyD5Rw7cCJhmd1YlYouMKsmhf+x7QWYc99d4VAc1EPH/b9pG3uUzb1bYbOsct3r59K89DziezN2A5Ly1CAOqRnIhkvC0TocEkoyIzHLMR9/vJj3jMjMeO9F22Y2o7tTo7AmTieBrx78OHDz22Bf4PYygsAhegMq4AAAAASUVORK5CYII="/>
  <p:tag name="POWERPOINTLATEX_PIXELSPEREMHEIGHT#5C6D61746863616C7B4F7D286E5E337429" val="133,3333"/>
  <p:tag name="POWERPOINTLATEX_BASELINEOFFSET#5C6D61746863616C7B4F7D286E5E337429" val="33"/>
  <p:tag name="POWERPOINTLATEX_CACHECONTENT#5C6D61746863616C7B4F7D286E5E32205C6C6F67207429" val="iVBORw0KGgoAAAANSUhEUgAAAlsAAACQCAIAAACwFzl4AAAgAElEQVR4Ae2d+90tN633s98PBUBKgFQAlPCSCkhKIKkAUgKkAqAESAWBEgIVhFNCoIOc74lBMbak8fg2M+vR88feXl6+SD/Lutkz69233377XvwFAoHAfxD45z//+T/f/VHxzTffvP/++z/84Q9//OMfU/jRj370n1bxfyAQCLwgAj94QZ6CpUDgPAJ//vOf//SnP/31r3/917/+ZfXGNP7///z95Cc/sZpFfSAQCDwUgXcRIz505YLsKQj84x//+Pzzz//4xz+eHe2nP/3pr371q08++eRsx2gfCAQCt0UgLOJtlyYIW4sA2dHPPvuswxbmZBE1MshvfvObvDLKgUAg8FAEwiI+dOGC7CEE/vKXv3z88cdFgvSXv/wlOdGf//znnBqmI0Os5ldfffX3v/+dbCp/1pS0J+P6s5/9zGoQ9YFAIPAIBMIiPmKZgsiZCPzhD3/49NNPZUTivN/+9reH+c/D/CqDRLAoqEYhEHgiAmERn7hqQXM/Ar/73e/Ic0r/X//619TIx8PC3/72N4JL7qKqLTlZxNyqX0VlIBAI3B+BsIj3X6OgcBoCXCjFnslwX3755S9+8Qv52F6gl5VEDaPYDmO0DATuhkBYxLutSNCzCgHSnh988IGMzgHhyMkffTlflNHyQqRPczSiHAg8CIGwiA9arCB1CIHchnVHh0IBl264UFPczZFvv/7663hgUdCIQiDwFAT+31MIDTotBDi4QvnGnQ4Ln1RPvlRCOs4O+5Kl+RRcRnWe3Mhzs3mvKAcCgcAIAmR6UHcfffQRhZFxrL4RI1rIPKCeMAXNmw60uDDJxwcQfRGJ7KJ0HWYuUHncWXA2HoYWA8bHQCAQyC+K88gTpnEuJhEjzsVz32i4SGTt5H4HZ1f75n7aTFwQlduh+UXTcT6c0XgVzvj4MUIgEAjkCPCUFHov1RAPTM+NhUXM0X5MmQfMuSQih1i///3vDx+newxvCwjFl5RRsWEkPHEtMZNS2V1wXFSclYjau4GNjoGAhQB34sQo4nc6e9AawakPi+iAc9OvMIcffvihENfydLk0fpsFiaQT+3gSX3zxBe+mmfLsIG+6sVAt5rWaRX0gEAi0I4BHmxtF9vL4tQCZPSyiQPGMAjdEcnPIJZHpeYNnAHGGSrlTU3TizTXj5/NY1mJY+RgWUaCIQiAwEYFkFLkTkMZko80yimERJy7T8qHS2zhlGqKTU+9bkY5vquCnLp37oo0o8SMYVks5vLQaRH0gEAj0IbDIKN7OIqK/0PLcDHz37t3I2RjjYD+In8gyMxrwMWD6o5zu7/ItIVffeuzvxblXHh2iiB9E/H64ZEZ+9VfKdWHcaMmRxorB6zGjJhAIBBICqPE8DUN5/EzxRr8YTP6KWw8khWW9fV0mzfICgzACNymsRBmNOUbiL1eF/OIBL98aRzOnZG4ZviBSxiRdkIuC1EehRoBtU1dOrHn//fet0ToE2Bpqej0uI+SljZAK/IuMzco+TSc4BgwEagR4/Il7hfLifpQ/cdTI/YBbWMTaFsI5Sv9URgsUaO8YwhpNqcG68MeMmOQbHsuhvIgOUV45wUS68jEKPgKsbI5e3tg5BcybPauMwODw8SemjjIIyEcLDax7WMRnrXVQiwlE7YuxoED+rD+/+O3Vf9wNqReVTBTvwWohjU3OZUtUXj1IXw1Tc5GpZeptbYqTKnyibVO/xkTOw5rIzyCPCKolacjS4OB93Z3rrxapqR6g+maMXoHAtQgUhxe8H6OPnvf6uk3pRW5TtWQkMBvHn2sLc2VxH9UAGjlh5LUawYlmOQJ5zlnwRALzNn1l9p4MWBSuWqywiH1LGb2ei0DhmGJZ+pzdaywitKoaCjvfaNvRZYVTUCij8Y+olcvlAzZzRrqX+XJG7kAAsXWKtoGRxZ2VCXACUPIflzAeFvES2GPSaxFgg+faks3eQc8FFtEKDRvVh2VNcyxmla81ioXXA1NTYpoOKYkuDgKqb5cksNG9cwbv+yosYh9u0evpCBQHTI02Jed695u+uc+Z3yZNigM20PUtdwJ53oAsYn0vAK8fxcQtCQkcMZzf3S34Hw5dKXTbSDC96pm/4i3SMMjzJN2MRMdFCPBIjzUyO836ak89V2yYKG0E7o6xy+q9k1NCvHvDm2U5hVEOBBwEuKSZ/wYqLfFKz10Wy83j0jIRj5irnKX2E7viRC0Ngp04TH8xNbOos+eUWOVLIrM6FwcXSxcoBu9AANmwxObaBIPKy2F+pX0zquNHZSBwOQKF5iRYOkXSpqypqjig9dCYJWZUa0r3s1kp2nfYRSZClZyCdbAx/BZ6tiP8H6Qhurcg4KRMG2W7ZZa5bZDnQrrkY1jEuVDHaJcgUEh4+1VNqN1hEdHmsuWkgCppNDOYsYJDBsGwNXavl6RwIoQkp7DZ3y+y4bBfcxE1lyNQOy4iQoj35eRZBKi5lkR5WEQLtKjvQIBASFRZSzKvYwq1Sx2AtcdOyy2i6kS3G+2aN7buiDlMCOK/11ZW1Jla2Ja0LG5MQUw8gKjK/eWVzgWWbdLSAUItYCLwYRE78IwuKgKq47UtcSKWOMk2JkMlsq5caBGJ4QqyEnHtu07duuPmMKGAzjplFPd4/YBWUNW+lvXqRs06BNjbYkiKQruEryPPGVn1Ms/uTWf8+CoQUFU3MrYt2UZQ2LcrV1lE7A2qvKCJj+zGRnFR9y3WYqL3XZufmuC8ZuLUFgi1Y9WOmDVm1K9AQPX2kJY9ntMIR7WyECG/uS0f4Tr67kSgcOtFwHb69/UObTloW/LbF1yB5UGI+pkHlHvj27SLnz0SQBmh5SENae8XeDUoV9L9Nvm38uq8vHJiGdyKKRCgRsQmkhFDHSLAAznqG3RZL9WTOxwwGgQCL4MA2tt6yEcNkxYxjntXjFzHG0UDPs63iMkc1oi0m8PiZ4+EaDg892SJ9LQLPPNXA2c1L8yV1ay7nveMF33baSs6xsd1CCCf9UoxHX4x4Ve8gX0d8jHyIxBwwow6blvHEcaiMMA8Cs/mPZhxbihtHc5hDhsnsjKZS5NR7eu07mS4PpdCwzaCFs22IYB8FtssbbC5+fyl7ETWdCm8MbijTpG9nfjUx5mHdmRmjGhFhwQ67ak/KK7jS5TO0mRUe/C3jow6HFQDkQMHJ75ejMDHH39cHwdgDnFoJubzFzMRwwcCCxFQDxTSfNOTfD4b/CYUezNvQ/zqh4nTLCLvi+LssDZmpG7b3wuVfukqZyCVMfVLk1HkTp2b9Dk99Svo8m+7yzgT9cgtWe/uGaNjBwJIcp0RCnPYgWR0eVUEHHvjxI7r0Ki1qB9pzLGIljkk4Gv/OWPeWarGauDY//OPzUj7MMkwdXwgX40U6tmx0EudgBFq32ZfJPnzzz8veEc4EYmIDgtY4uObRaB2GQUKzIGUtxVqiwiFRCAWAXMsopVKas8xYlNr0hPR7YNYTLbUEyY2ujDTX7cN7xEgtqzRhW0wh59++mlBADscjzgclwKW+PiWEbibRcRbrRV77drKkk2wiARwKgpUtisLbGqdcYVKzOQ2B9wyyQJWKkwPE+vImLsbmxPuBY/xMUdANYe8m3C6b5RPGuVA4IkIqLYgMXKVTqsVOyqXOESFd9Qioixqhc5M3BMh6lKnrCsZxMKxvm9Sd59Vg1VuGco5N27pXrepeWw81KyHiprpCKjmkLzFVb8RNp3BGDAQmIXA3Q4RE1+qYlfNFu2HLCL816kkBiVKbb9Ng62uT9ESJ5iK9igzdRn5l7laMt1zY0T1adbaqRnhK/p2I1CbQ8J3HjFqvzvdPXV0DAQeh4AV2MBIi2pdxC+KvY4xllhE1fbC1amTP7S/mi/lCl+7WZ0FZcuyzbWIdUYbnbstUTwLt5ccpzaHiEc8ZfGSax1MTUHgnhYR1mpThRpXTz36Y0TcZNU2ENi1K3SizPpSSVobK3CcsnLWIC0WkWe0re5n64mPaxmq3Zmzw0b7cQRqc5gODncmLca5iBECgZ0I1NpMZr/qEDERoCp23fT0vUHAigIJ7E4NWN8CEgRPjTOxsRDgFGZNV79SgUnXvRZnFtkvP069Lgj8y3Ad76x5maW8FSP1W7dEhaLnLydVtTU1VT0xIpGNddBlJWcFmrzAA4jWLRX1R4bzvuvK6ju6Fk1Xw4VL0X4jaRFVb3zYIjpMD+DHweEbl4pg/xABxyKqIdrhgHMb1IlTxscGFbP0WETr5A8jfEpxOHlR56uCgekfVVeimMW6uVs08z8ySO0Q3EF0fLJf+9vCHCIMHA2Ej/Laix7cTUHASZneQa2pNNTJztMWkdNIPf363RMX7chinNVjSEbA4l54WrMtRqwXA97VZWtHNVqOIFCYQw50+x7AR7bffffXfqA+Qnb0DQTugIBjEa89REzg4NeS7ymAqm3ZaYuoPm7BNHjTp9iuH8JLtEK09VXBzKKP77///qKRi2HrxaBBWMQCpW0fC3NI3r7OqDQSI65eS76hccxoFgjcGQHei6Y+MgDN99kFqnYtbpyes4g8lSy7vVieU2YMIuqEYRoQR+PCABEaWmLEKRTWLhXeQEQVhVzt+ViYQ27WjDyALwcqLbK0h8GYJRBYikCtzWQ61Q7JtzsLKiUF5ScsIude1vEeO/9UgFjfKAEXBuHZ58vPbOrIesWaFY5JmkJdsBWzx5g5AoU55Crm4Jvlxdvj12DyiaIcCLwqAoVdydm8j1pT92ORqzthEZ0o8NTVUCxrQQTwcXZI3H2HCGlP1lQVoPuITi7Qr13OzSHOEOHdKd+uBgfxljzKffJFNZ1REwhMREBVaGn8wQ01kUg13GK3smdllh9IyS/Qp367SuqCHjnlUxc3StAa2Nr7oObjwLdTgsjaJ2Bk1YU5pCcadCOQm0NSFESH4z5ZrhrGR+tm7Vkd8YbBjdga9cQfL8FIh1LsNTxU/mVrsEC4jKpSexazjdRyqwtVKZikXmhLniLY/zIvn+ZHHCIKgJLCEaaQve+fkqgfUVRrrAcQGZSv1C5WJW44ks0fkSVlq9lV9WRuBSm1wM4cpM16683gsOPdOT9jXcTkU+Aj/goEDw4OqgzO7U22tIwPvJTBk3pm2SwM+WP4UDXOY4JIXjk0LieDmFvd7/OEPiuO9sjlQd1xRSUIYyos7vbXwwXSO0u22SmHmIDY5s3io5pvpWKxUPJ+383fqoYsN2HvtRBkafDE/K3WpoUdvw3sFItafMRI+CMcfquqpGsVKCrGV0xsePbqIWtFA7qwJWCtwND6SEuUSzHIio/5Hh5fUKEw3ykTh5XxpxRU8Usrsgd8uAD/dqlQpQVxRbRm+TEdwKIoDk1XTjkE097RlmwWcafyjmqZ0dbxjoQMro5Ks18JRxscnXzjCz0wKwLQZBHZJ9K5KORjyaCPLhxaRKR2kEF2cgEjH8eH7aZK9ZtqCqlpF9lT27uYa/XeyHdF7h72AYhiglnEBnCwgsLL3bxj4e5aiwj4rK+gJAUqWQswBEwhlQIfqXT8qv04AyBJBaH8bAEhqe1irWNpRiVzJcsHDoWVWqcxionOMtjdHlTzpV9RttS7zNVkEVUJTmzvF0chfVHB0ReJ5XE/OtebIj3jw/YBwgoKDewEsXnsw3qX0rKFztrEMrKq7xDQunGih/o+jvxeuTkUxlcUBEmfnv3fOhLesrjdBKPTVUNCZSNWSIsaRaGgYKqbsPaObAp18yI/SDhbCTJgMzlJlMFTZZn2iHcydfybt4EXxklf5YSpVqpulnfpLq/YDi1jgm03ze0dVUrERzm2iM7+YWgZqJ2gm7dkc6qQSWXj7nXYVD2M8WGdGa2vcmZVl1M1ig6pyEOxdRn2UEhooGIy3ShuM4d33hrOjl5nEVVB6rNklmVVBdiS/I56xF6VUgTe2RFMhHjnNk80CaMVEbMVYDCC9MoLLGUHI4ddLCc1n3p6GTQOFcUh5S0NCgWVGGEhUt9ji2j5RAwEDy0UPKvNodIcXDb2sypM1G8GCgdTdjg71pq9ppZeqnNaQIeGUpupE1l7XiRV7XWqsiCv5mtuzSnadjbebxGRhBrbQQOmmljEeNE+UqeDqXYufDODmnYUS+655kj6lnhQqECy5c8xEJDXMgJt2hXFIFN0VwmWdTywiBCaL0BRllHGqbzPCHkWseA3fRwk1RLuwWE7uudbFKG0RlAFqI7ectwwmR3ea05PjvyU3bLZHN7ZWdxpEVk71SWfEoyqWwnkHdNiCblfn8t2Lpn1LvDHsSTc8UfTgGzPfF4pO9vWp2TitwAu9BSFibNMHEpdBVmCA4vo65GJ/vtEhgeHUvGSlWZ7D46vOpv7FWi+x3z1ZAGSG6q8DRY0/6odLitMZPD2QdSWvhjL4k4sAIJKyR0qt1nEpeYwIakaRdZxolFUNyxT9C0xmlcVMxjxZYPwo+h4h4AkVyMFeWJjfL72f2staKLkwCKq8YFwPlHs9uNizeizPK6dc+MhSO6XHiHj0BhbDrL4Q3kDyhawLfWWv9nS12kjOG8rDOLg8DL+1R6LaJnD8R1UIGApuCnaycIKQZ3r9iGZhwQjVGmD8O9NBMzxNW9CYSEtfLS8qLSgBxbR1yD1ZC9QYynlBIWYgW5OVSdxv7snK3souDSQxnkh0ZxvCT/WbEHMckcOPWhncMeNzdmZWx6XE4ejwa8sLQ8C4ysotKlyvsjzU8Wm22gJCxQsbTAClEot4I/nn3LK95TryFX2EWK2h4azs+B5CJF5IRHsvddUfRu1DKFKvHz73IL1myaJI0ua2/nlJVV1Y/WspW42q4a3l8lQEixKTWOBlyEhIfLrYBjO8ZdLWQoofzVaI3nXNnvjL+TjtY71u7JYEcs9H1wsdVg28uBuhQtLG3TvGji1+qIZxnfQIJJnuzsb87Yv5rSUbdLMnkVU370pkL3knuddgsJgXUBfj7+pUt1je14vLhzJyuLWHHKkmnCGop5XLKYxcRVHfj5JCLNwsNw66egUYPCsFzne/u28frNGnt+VVH/cBktwKGz1aC01/DqbmjvFKnfbGN7VqXIBPRjakd+D+/4VmhVvvDs6f+t09f29Kh70OtMcOGvtji2iY/+ZwLK0+dyPK/uaVwxAN1/IkNp3J5hsOVlZy13NiVSd/dQgWXfMaveP6+YTOWXVjXDax1dXIYB0WUJlpd+nkIrlUxMM2Bg/12XNbv2wAe0HQ09/BMsMW3ReWC9qpKZhHKJ6zIk1qqgcW0QrOEiUvWTW1NH+cD2+zBak6gpNlIB8qDzF1GLjLZrTmFDubIx83pEyh94j3aPvNgQwh6r7wt5ZFCAKa5YwS2JfWrYU8m1StB9Xfc4IarBbEHCTj87GH1eVS3lUc1FJbs2s6aFjpQ66lI0NgztrzOxOuqORNlVZ0HcnmMIj29JKIAg7fhqZZri0h4PIaIcFy/pauB0OGA12IoC0SEK+mNcKHItmIx+tKRCq/OC8ZQq0nyNy4xkd58iJeQ83XQsLG9qIJqnnuu0hYiJVXcGkfEyL6EdLjKsOWkPzoBoSPpZGhgvnVlU7j9b4O2NE0Vktfpwj9AmTcS8hR+8O+OT0RPkUApZNYpAWYTs1V92Ys1trH3322Wd1e6dG9ojaZjzY9ZWnv+lUkvZXPvQQMQGlyklKRJkW0T9RY9yJkcH+5VRn9AXRysmoQ1mVVvZvW4yYu58tSsrHZPqZh2URfQ1ioR31OxFAtCw3uiUbMYVUa5MSeJ26+XWo/Qap9eV59eyDxKfujmZoUSxTaOgeRNW3KStgWkRLN3UTcf+OzskBPsWUYMhKxWxzL3IeWzIbjtxz4DGXbOvaEZLja5D7i9ZboNA5AHOShHORmXU+t1r7+RvHcizmYjU4mqMZ7m8RLd5JE3ZaRDXqtKZ5Sr2zxk466BR3Vox4apCRxsKjoztk/DyglMpUQAC677UXQ8lHRxGERRSU7llAlTiZxhZhm8KXY3pxRttvRFueK0RuUH2Xa4mWtRBNUjducbXrXjtrrEUEedMiOjKxk/Rtc/ln6bMs4uWoitWx8ks54I7QzwKkcTpH0+UjRPkqBPz8+bbl8x8DzRMkVwHVMu/lWuKQyEcfIsKdmjWlHuR1i+jkrxJY1oiHUN62gePhkgQYP0tPjKven+WwTMcKR17GbLko5FjEFYkR5/hkW5Ah+EThFAK+sdkZ4ju7ydnjp5hd3dhhYfXUjeNv1gyNVLU3sxA2Y8T7OyntzDe2dLb00ieLG8mb0ozTCw57MGb822LjHblfkRiR+LVgFvFtobboFR+3IYCnZa1dosE/NptLp299Dx8qS8RYGpNvN+jG+8cbjmZY4SvPlRB/ND1GPDxYVmMdf6Y7f8sBgyXoRCcTtb86y84NwOEfSqHlCNA5RFwh9I6qWjHdnaXxcbQ5+hFeHOuyglN/N/mkCj2r07x5tkYmlcL9MyIOjBO1pQCys6BbxJ0U3GEu5xTEuUF3B8rX0eAI/QoT5WS0Vky3Drc3OLIjKqDhm6jpcPkG2CdViPFtkm/PZBCn4EcUq+2xQ1jLV08/RHR4JGLRLaK/YIyoxjrOTHf+igW29sncAPHOINS0WZjQcoWJ2jxdzW/UdCPgHAAzpm+iuie1OvoG2M/uypi+hB+m0GQcq+DrT392a8xt9S+wVR0h0S1iC7jjjlLLLBvaRICoguzIvX+jTx3Nr8QpsbQMx0JxiOijd/m31tpdQtihAT68NgjZfurP9wBauHYQg/7p+6uFpPY2jma4uS1v4bHfIjqL2jLxTdpg162X3LO6/sa4CQsryHAOEf2EUh8xr73H+jB5Si92kB/xOP74JTw2Ki7n+aLGQNPhzrGpzrzOgDu/cnbrCyjMt24RnQAx/3X4nQJ3h7kcoV/hBjqHiC1PidwBsTdLw+EJy92Q8e23UOvcMHfupUt3v+Dsr7OvYPUnmv7taxwiOkKrW8QWt67R1Zq+JHMHtC7OsB9WJOvUlI6zPHOZbR/N2bHTLSJBhjPdC3id7bA/sWWjgbkPa43bje1vhWuw7CRRDjlF4K0oE7Wz80mVQ1LrBs5Wna4Z6tlX16CfdYvYMrET+Ld0v0MbHkJQ9zNnV6feC3wHXubS4Mj9dBPlzBUB4txlXTFao4FZMXXfmOqWV4fCXVZdWBo7uSV1qLzS8sIfoXac3foCFpFl0i2iJQf5ulpuTt7mzmXnBHFdvlQNvtu36B48Hf93xSGio1xaXjW3B5OY5Q0iQLhmCSf1KJAOTBy1M56M7aDnbBfHIk73lc/S1t7eUrnoZ90i+u99SBOTNe2TiXa6l7a08vWkStYtbYursZTrlsEdoV/hBjrTTfm9kRaWo003AqqT1z3aho6n9iASaB0oWjlVnwXLycMLv/kVU/h6jUNEGLESG8iGbhEbj9AcXeaLxeXfEgap3h+uwNmf2z7FyyPUh7Os0y2i83MEkTI9JVpXNT40MJb2uYrgs/NygKIaRa6DndUVn3zyibq5GJ+vzhK2v71KfCJjumbYzx0zmjEi3x0KOm0eEearyFqe2mqOLFRvFW07cj89elb9krRk1hqpCxqVVyFwNyfPSogJPi0JMGmcClY+6dNPP203ioSbqrRzrPiUWwuOZniWRbSEhDy5HiMiBy1y4wBUiNStPnKhRr0ouyFxYamP+/jRziHidKHHD3BEKFKmt9o1FjGHdyMt7WMNOFh/uJVaNFtBg+OcYRQRVN+j5Z29ZN3UR4xwwVteMlzQc9VHZ7dO95WX8ugIiWkRW96th6w7L2heylL34Gh89ZF8TgU2JC6sGHGz1nDQc4R+ukV0IvJImTprdLev/PtWjvZZwcjhVmo8EhLaSOynTYEp/frrr+tdgKnD08Uu0pKTNrGOqBqCP04HP/zww9oFZxyQeZDb9zKHiKysKiTJVfqBLHxR8KVcGpMHeJZ3oLp7MNue/RDeOwqWf7pZaziU77SIahIp0dZ3bcHhK75ahwDes3PzXNU+64jxt5K1AR16RBTJIWFNiQGwfORRCyOHXeTPGUe+ggaGepbahPidmkGwWlRQhSSFK2aMWLtCKnEIgfhEaoNbVeKRFXIMeQios9hz6bc2ZE3V3HnbR3OgmHsXDpfTUqOI5uP0RTvCr9fyUFfsVBH+VjoktVgdjF+y6OxckUnUCNL75Zdfnh2NzAe96CtDFdPd+aOjGc7icDmbqpAk5WxaRLwhK8VX8GM9cFo0u/wjUWDtxMEjMnp4FjKLeOsccbMfbbHj5MCnC329FkKVGsfLt3kB3YRyccjOG0d5EQKHsqEqoEXE+FvpkNSCKlFuEilKgyR43377Lcl/Losycq0wUbLU8y1KhpbY1yfawsSyYxG7mcI5wNDwBzIC7IaCKiT/DldYJ+uv8SwHObBGuE89EqkCzZt3NhOpksF+20yGOp16yzwRjGpQu3RX/lv+NDgaF4XUU+pN0rubjDfY0doLgNm9ys5qMiw2Yw/OnPNpAvV93Sky8txaMmkt3enFX0vLB7VxgB3ZfeKgYGu2ocHqfC8QWQl9Ag1mjEjLRlcde3vz61J4IhxuZ7z/u4iUz80E1lPUNeoB7U4nuiZJahw3UGRXGo8UuHRgsYxubVwUOYZsuQU2Qm30PUSgDqHyLtve+Gjl4RMxjS6+UJ7f/GqXMRJO23JOQurqggNst2ZALYvCabQ1U9h0NA/jexax/R4Utzdhbwq50weBMFWaMYfdwf4Ikao3bbktIxN19HXkvtFKNU4qxqxu36i2OJoSarv3ZD171PQh4FtEWam+wdt7iYZVu/hE1l22kV1PfbcaB9ju3Zff+W+3NePIWMo2aWbPIjJ3o3qiJc/ljNM6fQT0JtFhnTW+yhzCoGoR77D3nNO4bqG3FtSxiI1qK/ffp5NnkR31FgJERY6ucPSpNWBfvTMR++6sB7wttO1jdmcvB9izqCay0cyiBJzDmhU8WjEix5lMd2ARrZc11IQC2Z4HGOqprZoUHdb8I+h9q/H0AGQAAA6KSURBVGhNdKpeDVgZYed9PJVgR+jVTK86SEulc4rOREkuD8eRizmYw9dLUh2yf8MGcglFpc3xt9T2HZXsoHqzyzgdajcf7Y1bxxwKgZRCt2bIpaXdyuRTd5dVXiRQObCI5MraeSZMdN540s1AX0fVHHIJCMmemwA8S56Fp7pOZwcfae9YxLlBmPiGNbWNASK6T6ht7FLPFTVzEcCVccJE8WDmTpqP5sgV+m7w/Rsib/mMb6TseDN9moH9KylT9u9mj1ZNyH2vlg9v+OTpqUMJwOTc4Z4VSdGaVHbFHWgD8Jo2arbdx7NWXKUqVVpd+urHJ8odzD4a3nIvdXekRem+a5rwdG4kbriRLm5+LWCw3LHi0CxDMXjHCK/RRS51CxpS6AM292L362RVTkTyD2JEOOfM83v7KUgYBU7syApemwDkzUn1zVJ8GaLGzc6IAZKearg2LeO4ge2rb/Gb1ztZBCfCyEegLBYx31pFm/i4HwHCRFmaYnY0w9JTFQTYyrKw9/tOSXLVyeDOHimYfbGPalCVeLTOgBwE0MMSzZPK3q+TVTn5Xsu1eDGOU6lyzuj7LT+MMKkaxYN7C5vb2qh6HMq3EVBP5JyyzEXP8Tcbo+Q8aUFQUvMSNT4CznYWT9kfwf/2e+Xy39phaZjoTNqtiwoX7c2GiQUOsqp9Cyoquq+7L3uH31ppDOl4HCPCPx6WBYqgkxfwKfAd8AXyytVl7msgskW6H9DZ/3f7sRWRiRyTa2PEArecMJXavMGpcn3vV7o33sCWc3hksvEajkwRhQ0IIEvsu3oiln7Rg8tEn1Ycg//UHYUUARCxRV+sWUPxrBrrTVt5DN3IESslqiZ3bRu7jzdT5eS/GBHb6Bfws1Qp90ls9Pr9qQ+/xeyrWvuqULWFYBW3bmf2cMbDBio9qfKw76kGVlat0QHPQ8wIEE8hL41Xx4hM5EyB5yeUTCk4qmkw5FWd1NtqlSlgqoNYCSS0rtreqszjM/JkVrOl9SovOTHvtU/vSLmjT3Hk1yl6RlY5hJ7BzdAOS19L1b0A4b7RBns5K8v+Hxy86J6btFxskJOiZf0x1325ENcto8ZBwPHNJ2bIrVmQ/LkKwcqXTpGQ/4oeMnllcHYNKh5e5rLjLNxVX1lLedYiCpiN7u8KftXYKY/cTlhE6LPMTyYqenG6fUIKLWLYIfePHtQs9HSUGkWKefVle++9iSoyEWNZ35aJBLTpWrURqNdoZjklyECLX9IOgjURCnGWFVEV3ERGnK1hbRm/HtGFfXQUlGNWGR91fHN9lcd2OXenLGK+Uhfym9Mv5Vwaz1lENoNoJRmusYAooPXGsUCAcnDz2ZmCTdi+Yy9sqSqLUxI2kXgLT7BdEbbmSyblQ28gd1Rzn24iDm9kKGcLs4PmgpCvmqw1BazCuCqw5LbFu2pnE0xyyteVYYddMA5LO2vtLdVAnMrGEXKRu3DzqmnwImA9bRGBwBLERlkBRxb+1HECUoIJyWGt58Lhyk1941Jd1QxSaxam66NG7pw93zjCqWbqOvoWMRflKdmwUwS/UmMrRhdp9BeiAwpmVAWMym7liDygyITmvDDdJ7aMej7p3DIacjoXHQuXd1E9+EZ9lduLa/lSuSj8px6LCFKqUusQC9Y+pQ6gFclj8/Avf3xkZ/IVDdTtlM8F4vd0rHKRqsvqlt7PCDPmYOZlgK3JHq/JzZtMh0RZI+dKHHmwmkW9hQDuF6vMtmJDCeBOgXVnA7JMdOTPGra9nkFytZhPzbqfknmGsrhgQ0FzO1XtLa0Zc0aml9F7072Tdpbrlqq+8gFnZfNel7Ojmi3US85sp0VkCEzrdCE4OyDbzF+SnNW7lVUA9wuN6jelhVhHTK1iLH8TGkQq2F1TFPTdJGE6PerOFxi7C+A/QiqSZnm3EFwopnoidnotNsJL4enX3QdrLIsuBCwqgNghMoOsNXZXXWcWTu3OPi30G6uvttxZWYtfrXb6LSKcsFT1HIskoxiWlXiuLUxCAP0FU3xk4+0UEebKTU5Bzynn/SzZtYphTcXgMTWE5dJFdCjfnp3rrbUHyWIpp3wctIisAivoWLUk/2hStOd3qaL/yxXxEXZySSh4QZCWCqoIj095QdXcj6vtvfDoF1D4NV/AIvizvrQpgGLt7qCrIbImHtEqWB6yiIwFBIu2X009NYCLcMgCFMw87qO6zzdzgepRoa5lZTph7ZLDHps++wsP2A6suvRW5bhFTJijNNjFqvBbU6v1sLlH1aLlF0Gq8qVW3mQLAPiphYNslvsOe011/VnZgrZRi5iGAyZceHUhZ1XiCaK7C+qf/hG9UONTL9JqNtF0BRnbjuucTFoiCUr2A7Ia8NXjL1LfsyyisM+O7iAVVYDY7NGzUFjvjmKzbPt4k0gR5IsoUEVgm78i4uQX6qQUpr3u8o4qlZ+OSl7ijB2e+7MvsAGyH3/8cfermDoY2daFF9198MEHxXRI29J3IhfT8ZE3s/NqNDY/79li/7PxBn86p57Cr+ENfMzOC5bSS3iRVMhg6Vn3a3+6yyc7vp2FAKqDl3ux+vjWSQbS2/5SOIIw8Mc71XCPtr1Hjb3Jz9vJK8eEUyhhhyKcFNqVUvrxA2wJfKV/YTP9wXJiVqZwCniH2xBwyOArOGLPgk++bXnfG2uUdm47OP5EU76F2vpddKqmnWkRE+mCFGC1r3TOdsIUWG+y9jlt08to/OJVe2iBtH+mzxUDBgKBQAsC/MxF/fs5mEBi0xVKCeuLEsDAHIYToRxalq9ug8+Ne13U44vUDvd8i5jPiuuXnD7xI5J/lNqwutht/kXU0h9uYE1iPuDrlQkHcUULvtSlKtrEx0AgEFiBgKo9yVRRv2K6YkwUAr+mS/hY1MtHUjh3++kCoe22BfyYItzH4qi/RbHWIt4WoPsQpobzIfT3WaCg5E0hoEaHanptKSzYPPmNl2KiCBMLQFo+vnv3rmjGAZ/6SyxNvwZVjBUfJyJAtp39Vgwov6hZ1MfHQCAQWIcA7mmdW+MQZ/O5PgyirDkyVDnlKGo/PSolT6lU4aq1bmInLOL1y0pEWBCB0L/ZH+wuoIiPgcA2BDCH9dUHjve2EZBPRKLPMoqHx435OFGuAwzMoXXxJyzi9QLDz95yjaigo17FokF8DAQCgYkIpPuuxYCozgt/lRqjqIYyxZFYQXN8zBFIt5byGsp1ECINwiIKFFcW6hXCDYwbp1cuScz9xhBQfVDVIO0ERn2uHAKw3zvJeO5c9bJyScrxcsIi3mKtcQYjTLzFSgQRbxWBOjvKHZbLr76T3OMgs14T5zJq3fgt19QW0bqylFAKi3gXaamdwbrmLrQGHYHAayFAbq0+QeRhsDtwWfvKUBUWsWVpuFNTLCtg+l5OWMQWYHe0YZ0I5/OZWMs9j0Dlk0Y5EHiDCKgGhhjxDlDUL1u5A1WPoIEnOws6D8OMsIgFYld+rFerrrmSvpg7EAgEtiNwE8O8ne/RCQknCkeHkMMPEJkyLOIo7hP7c95bnOTzrp8IEyciHEMFAioCvMGkri/0ad1gT41KhkrwHnqeMkt9XtgSYIRFvNf61mtW19yL4qAmEHg+Aurlw+KFw1dxqZKhXre5isIbzlsHiNznV1e5ID4sYgHIxR+5WsbbhHMiIkzM0YhyILAIAfUCy+UZGh7Bqp8+JEBsUe6LgHrEsEWASOa58WWwYRFvt778ElPhABarezuKg6BA4PkI1M8Ew9PlW09NERVnK8/HfjIHXDEtUs31ozXWlPGmbwuZK+u5C178biIbQ30v7ZVUxtyBwGshwLWLOkV54dbjMfz6CRDCHdS99RKy11qQHm6Iqomh84cuTv1uScSIPaCv7kNKpPAN8VXjFTarYY/x3zgC9dPcAMLWu+Qlw+z3+rXj0AORYQ4dQWW9cnOIA6EuqzVCWEQLmYvriQiL62SRKrl4SWL6V0eAGLE4xU8c8+vBm9+ahjnkXLNI/UEMSuCjjz569XXo549lKuzfaQfi2/i7KwJff/11IRq8C/+uxAZdgcCLIKAeKLITOYvawyEbv/CGkx7ARu4h4LmzFDcwcCDO8vLe2Q7RficCxYEwGYBvvvlmJwExVyDwBhEozizEMeVEavUGVINUCGDqN7gQp1guXBm8ilPdU+OwiB2gbe1SJEtjY2xFPyZ7qwiQj8EBFVsoBSoxWitQ+eqrr4oQRybFQq+Y8ZXGBD2BKxUItTsYDIvYAdruLsU+WbQhd3MV8wUC90aAcBAHtNCz6SN2ESs1K14kFVTscZmUenT9vXG6BXVFnrk7xR0W8RbL6RPBxivc1dgkPmLxbSAwCwGCRctcYbc428ND7QhH2NRobTJAxdYWW4iKD9+3cRELx2UkpI7nEUUCb10onlBkF8UzSbdesCDutRDgAQx+SKF+fYxwyZbk2UFsJ/9STiGL/GwF9o9HAtiz/OHO8tQjBelbFBgES8mbOor6+KgiwMto8hcpYB1H3jQUFlEF+Y6V7ElugQtlOKeXPCYlBEQhEHhrCOCYfvHFF1zod+xZNybYUR5AxBYe/j5D9xSv13G6VgyL+CQhwffJH9od9IaexHnQGgjcCQFMI/Fi+sufBz9LY4os8W75C0N4Fj1WgYhc8Ce2Hn9sNCzi2VW4uH1hFLlw3PgG24vpjukDgRdFgKfpJRFK7EiCNEWQoqkT3ymVSh6VhGr6Q4PHC7u7hQLYgVFAnmIOISYsYveKXNaxMIocI8crTy9bjJg4EAgEtiOAOSQ6lNw15pB4fcrL7cIibl/MGRMWRpE7aXEOPwPXGCMQCAQegED+TnYSzhNvVIRFfMDyqySSMUcUJGnATe544aEKVFQGAoHAKyGQm0MuIvHbTxO5izd9TwRz61CIBacXpAvSrEjG1uljskAgEAgEtiOA/ZNf7CI3Ntccwk1YxO1LOm9CjuWJFDlHTPe25w0cIwUCgUAgcEcESIyh7ogEeCvCiqOi/wWEGCeWzPZXAQAAAABJRU5ErkJggg=="/>
  <p:tag name="POWERPOINTLATEX_PIXELSPEREMHEIGHT#5C6D61746863616C7B4F7D286E5E32205C6C6F67207429" val="133,3333"/>
  <p:tag name="POWERPOINTLATEX_BASELINEOFFSET#5C6D61746863616C7B4F7D286E5E32205C6C6F67207429" val="33"/>
  <p:tag name="POWERPOINTLATEX_CACHECONTENT#5C626567696E7B616C69676E2A7D200D545B302C305D20263D315C5C0D545B302C6A5D20263D20305C5C0D545B692C6A5D20263D20545B692D312C6A5D202B20545B692D312C6A2D615F695D0D5C656E647B616C69676E2A7D" val="iVBORw0KGgoAAAANSUhEUgAAAAEAAAABCAIAAACQd1PeAAAADElEQVQIHWP4//8/AAX+Av6fyi0TAAAAAElFTkSuQmCC"/>
  <p:tag name="POWERPOINTLATEX_PIXELSPEREMHEIGHT#5C626567696E7B616C69676E2A7D200D545B302C305D20263D315C5C0D545B302C6A5D20263D20305C5C0D545B692C6A5D20263D20545B692D312C6A5D202B20545B692D312C6A2D615F695D0D5C656E647B616C69676E2A7D" val="75"/>
  <p:tag name="POWERPOINTLATEX_BASELINEOFFSET#5C626567696E7B616C69676E2A7D200D545B302C305D20263D315C5C0D545B302C6A5D20263D20305C5C0D545B692C6A5D20263D20545B692D312C6A5D202B20545B692D312C6A2D615F695D0D5C656E647B616C69676E2A7D" val="-1"/>
  <p:tag name="POWERPOINTLATEX_REFCOUNTER#5C626567696E7B616C69676E2A7D200D545B302C305D20263D315C5C0D545B302C6A5D20263D20305C5C0D545B692C6A5D20263D20545B692D312C6A5D202B20545B692D312C6A2D615F695D0D5C656E647B616C69676E2A7D" val="2"/>
  <p:tag name="POWERPOINTLATEX_CACHECONTENT#205C626567696E7B616C69676E2A7D200D546573740D205C656E647B616C69676E2A7D" val="iVBORw0KGgoAAAANSUhEUgAAAAEAAAABCAIAAACQd1PeAAAADElEQVQIHWP4//8/AAX+Av6fyi0TAAAAAElFTkSuQmCC"/>
  <p:tag name="POWERPOINTLATEX_PIXELSPEREMHEIGHT#205C626567696E7B616C69676E2A7D200D546573740D205C656E647B616C69676E2A7D" val="75"/>
  <p:tag name="POWERPOINTLATEX_BASELINEOFFSET#205C626567696E7B616C69676E2A7D200D546573740D205C656E647B616C69676E2A7D" val="-1"/>
  <p:tag name="POWERPOINTLATEX_REFCOUNTER#205C626567696E7B616C69676E2A7D200D546573740D205C656E647B616C69676E2A7D" val="1"/>
  <p:tag name="POWERPOINTLATEX_CACHECONTENT#205C626567696E7B616C69676E2A7D200D545B302C305D20263D315C5C0D545B302C6A5D20263D20305C5C0D545B692C6A5D20263D20545B692D312C6A5D202B20545B692D312C6A2D615F695D0D205C656E647B616C69676E2A7D" val="iVBORw0KGgoAAAANSUhEUgAAAAEAAAABCAIAAACQd1PeAAAADElEQVQIHWP4//8/AAX+Av6fyi0TAAAAAElFTkSuQmCC"/>
  <p:tag name="POWERPOINTLATEX_PIXELSPEREMHEIGHT#205C626567696E7B616C69676E2A7D200D545B302C305D20263D315C5C0D545B302C6A5D20263D20305C5C0D545B692C6A5D20263D20545B692D312C6A5D202B20545B692D312C6A2D615F695D0D205C656E647B616C69676E2A7D" val="75"/>
  <p:tag name="POWERPOINTLATEX_BASELINEOFFSET#205C626567696E7B616C69676E2A7D200D545B302C305D20263D315C5C0D545B302C6A5D20263D20305C5C0D545B692C6A5D20263D20545B692D312C6A5D202B20545B692D312C6A2D615F695D0D205C656E647B616C69676E2A7D" val="-1"/>
  <p:tag name="POWERPOINTLATEX_REFCOUNTER#205C626567696E7B616C69676E2A7D200D545B302C305D20263D315C5C0D545B302C6A5D20263D20305C5C0D545B692C6A5D20263D20545B692D312C6A5D202B20545B692D312C6A2D615F695D0D205C656E647B616C69676E2A7D" val="1"/>
  <p:tag name="POWERPOINTLATEX_CACHECONTENT#20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20545B302C305D20263D315C5C0D545B302C6A5D20263D20305C5C0D545B692C6A5D20263D20545B692D312C6A5D202B20545B692D312C6A2D615F695D0D20" val="183,3333"/>
  <p:tag name="POWERPOINTLATEX_BASELINEOFFSET#20545B302C305D20263D315C5C0D545B302C6A5D20263D20305C5C0D545B692C6A5D20263D20545B692D312C6A5D202B20545B692D312C6A2D615F695D0D20" val="46"/>
  <p:tag name="POWERPOINTLATEX_REFCOUNTER#20545B302C305D20263D315C5C0D545B302C6A5D20263D20305C5C0D545B692C6A5D20263D20545B692D312C6A5D202B20545B692D312C6A2D615F695D0D20" val="1"/>
  <p:tag name="POWERPOINTLATEX_CACHECONTENT#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315C5C0D545B302C6A5D20263D20305C5C0D545B692C6A5D20263D20545B692D312C6A5D202B20545B692D312C6A2D615F695D0D20" val="183,3333"/>
  <p:tag name="POWERPOINTLATEX_BASELINEOFFSET#545B302C305D20263D315C5C0D545B302C6A5D20263D20305C5C0D545B692C6A5D20263D20545B692D312C6A5D202B20545B692D312C6A2D615F695D0D20" val="46"/>
  <p:tag name="POWERPOINTLATEX_REFCOUNTER#545B302C305D20263D315C5C0D545B302C6A5D20263D20305C5C0D545B692C6A5D20263D20545B692D312C6A5D202B20545B692D312C6A2D615F695D0D20" val="1"/>
  <p:tag name="POWERPOINTLATEX_CACHECONTENT#545B302C305D20263D5C6D61746874747B747275657D5C5C0D545B302C6A5D20263D205C6D61746874747B66616C73657D5C5C0D545B692C6A5D20263D20545B692D312C6A5D202B20545B692D312C6A2D615F695D0D20" val="iVBORw0KGgoAAAANSUhEUgAACx4AAAJtCAIAAACNWtD3AAAgAElEQVR4Aezd7XnTStsu4M1zrAJISlihgiQlPEkFSUpIqCBQAqQCoARIBUAJgQoIJQQ6YF/v8n69vfwhj2xZXz7zg0OWR6N7Tk1i4bk18+zPnz//x88oBN6+ffv69etGmnJ7e5vaGqlKJQRGL/Ds2bOm2ugPclOS6iFAgAABAgQIECBAgAABAgQIECBAgAABAgQIECDQoMB/GqxLVQQIECBAgAABAgQIECBAgAABAgQIECBAgAABAgQIECBAgACBkQlIrRjZBdUcAgQIECBAgAABAgQIECBAgAABAgQIECBAgAABAgQIECBAoEkBqRVNaqqLAAECBAgQIECAAAECBAgQIECAAAECBAgQIECAAAECBAgQGJmA1IqRXVDNIUCAAAECBAgQIECAAAECBAgQIECAAAECBAgQIECAAAECBJoUkFrRpKa6CBAgQIAAAQIECBAgQIAAAQIECBAgQIAAAQIECBAgQIAAgZEJSK0Y2QXVHAIECBAgQIAAAQIECBAgQIAAAQIECBAgQIAAAQIECBAgQKBJgb+arExd/RN4/vz5hw8f6sZ1fHxc9xDlCeytwOfPn3///l2r+Q8PD3d3d7UOUZgAAQIECBAgQIAAAQIECBAgQIAAAQIECBAgQIAAga4EpFZ0Jd/SeQ8PDy8vL1s6mdMQ2EuBs7Ozuu1OzpPUirpoyhMgQIAAAQIECBAgQIAAAQIECBAgQIAAAQIECBDoSsCCIF3JOy8BAgQIECBAgAABAgQIECBAgAABAgQIECBAgAABAgQIECAwAAGpFQO4SEIkQIAAAQIECBAgQIAAAQIECBAgQIAAAQIECBAgQIAAAQIEuhKQWtGVvPMSIECAAAECBAgQIECAAAECBAgQIECAAAECBAgQIECAAAECAxCQWjGAiyREAgQIECBAgAABAgQIECBAgAABAgQIECBAgAABAgQIECBAoCuBTVIrfv36dXNzc3Bw8MzPFgIBDGNXF955CRAgQIAAAQIECBAgQIAAAQIECBAgQIAAAQIECBAgQIAAgRKBTVIrrq+vP3z48Pv375ITKLNKIIBhfP/+/aoC9hMgQIAAAQIECBAgQIAAAQIECBAgQIAAAQIECBAgQIAAAQKdC/xVN4LHx8f7+/u6RylPoFwg06I8PDx8//49//78+TM5KE9PT9NUnufPnx8eHv79vz/Hx8dnZ2fllSs5CAF9YBCXSZAECBAgQIAAAQIECBAgQIAAAQIECBAgQIAAAQIE9kSgdmpFJlrYE5p2mpksgXZO1P+zfPv27ePHj0ncSTpFRbTJscjPXJkkWFxdXV1cXBwdHVUc662eC+gDPb9AwiNAgAABAgQIECBAgAABAgQIECBAgAABAgQIECCwnwK1UytMWdFsR8nkC81WOLjaMj9B8nXyM5ctUashmeIiP69fv06ORRasubm5qXW4wt0K6APd+js7AQIECBAgQIAAAQIECBAgQIAAAQIECBAgQIAAAQLVAs/+/PlTXWL23TxTfnp6Ortny+3J4g75N/WUz98wWR5im5H4nG6DU+e8OTBTJsyuT7GlQC3/6nO9ffs2uQVzZZK6kTVc5nb25GUG1BNwkioajycXNwkWqfzg4KDxylXYoMDe9oEvX76cn58vSjb4B2GxcnsIECBAgAABAgQIECBAgAABAgQIECBAgAABAgQIENhMoN6sFVmvYYPTZJw7CRmZTiDD/JOfZFFsP+adQdlUWzfBImG8efPm7Oxsg4YsHpKshQSQn0yZ8PDwkH8Xy1TsmeSUVBQY8VuvXr26u7uraGBw/vvPz6TPTFb6yEVPXssE/Os/P0trSPpLKk/SRq61GSyWEvVhpz7Qh6sgBgIECBAgQIAAAQIECBAgQIAAAQIECBAgQIAAAQIE1grUm7Ui+RAZtF5b6aRAhsUvLi7y72RQvPCoWsXWDs3O1ZZB+l1P4fDp06eM6GfQf+7US18GJw+vL31rg51DmbUic59cXV0lPWJVG8Nye3tbkv6STIuk+ySLoqK2JNOkzO464apW2F8hoA+YtaKie3iLAAECBAgQIECAAAECBAgQIECAAAECBAgQIECAQN8E/lMeUEZDS/Iqkr7w7t27TGufscNMGNCrIe0EVt7ezUpeXl6m4ZnBIiP6a2uI1doyIyuQ/I+KuUaSVBG6AJbkVUQmuT7pY0mX+fz58yrMTCXy4sWL9+/fj0xyuM3RB4Z77UROgAABAgQIECBAgAABAgQIECBAgAABAgQIECBAYD8FaqRWrF0NJCs4pEzGuVtbgqHWAhwZei8csN++K5ycnCQT5fr6urqqkvSL6hqG9W78X79+vSrmdJ4kVYRuVYGK/ak5HS9zXawq8/Lly2S9rHrX/tYE9IHWqJ2IAAECBAgQIECAAAECBAgQIECAAAECBAgQIECAAIGmBGqkVmSdi4qzJo0gqzO0PHqdGQ4qQpp7K6uTzO3Z9cvMlFCdXbFqooVdB9Z+/ekbyZlYtU5KHH78+LF958l0COkSSfFZ2sD7+/vEkEiWvmvnrgX0gV0Lq58AAQIECBAgQIAAAQIECBAgQIAAAQIECBAgQIAAgR0JlKZWVK8GkvkG2l9wIbMUlCxQMoXLYhPT7dY2wlKRP5GlMVqLpMMTZUw9LV01xUh8kg/R1MIxSZ6oyK5IDIlEdkX7nUEfaN/cGQkQIECAAAECBAgQIECAAAECBAgQIECAAAECBAgQaEqgNLWiYsqKz58/bz/fwAbtWTUFwqqqWlsNZC6Ad+/eze2Zvjw4OJhuj3VjMqb+8+fPpQ2c5FU065AsjYrsikSyJxktS8E72akPdMLupAQIECBAgAABAgQIECBAgAABAgQIECBAgAABAgQINCVQmlqReSmWnjJ5FV2lLNRKrTg+Pl4afws747N04ooOQ2qh1dNTZLKQVXkVKZP+02xexeS8k+yKaQxzG4knk1vM7fRydwL6wO5s1UyAAAECBAgQIECAAAECBAgQIECAAAECBAgQIECAQAsCRakVX758Wbr0RuZj6CqvIjS1Uis6WQ1kev0uLi6m29ONpfkW03fHsXFzc7NqHZA0MHkVTa0DssiVmlflA6Vwokpsi0fZ07iAPtA4qQoJECBAgAABAgQIECBAgAABAgQIECBAgAABAgQIEGhZoCi14v7+fjGs6+vrDgenHx8fl2Z7LMY52dNtasXSs49+WYr3799XrCOTdJNd5+VknZqlSS2TLpHYEuGqDmN/IwL6QCOMKiFAgAABAgQIECBAgAABAgQIECBAgAABAgQIECBAoFuBotSKxaf/M+NCt8PStaasCPGuR/Grr+LSLIpxz1qR3JeXL1+uYnn+/HlF1sWqozbYn7PkXKsOTISJc9W79m8poA9sCehwAgQIECBAgAABAgQIECBAgAABAgQIECBAgAABAgR6IrA+tWLpaiCLyRYtt6dWasXx8XHL4c2d7uDgYG5PXo47taIiryJtf/369VKTRaUt9+QsOVdFJVdXVxXvemsbAX1gGz3HEiBAgAABAgQIECBAgAABAgQIECBAgAABAgQIECDQH4H1qRWLq4FkkYWTk5Nu21ArtWLpehwtx7+YSNG54e4EMqNJxQXKNBKvXr3a3dnnas65Kiau+P79e7fzr8xFO5qX+sBoLqWGECBAgAABAgQIECBAgAABAgQIECBAgAABAgQIECCwPrVicYKKdpZyqLg2WWjg9+/fFQXm3upDasXc6P7cy7mAh/6yeqKI6+vrlhtYHU8mV/j161fLIY3+dNXm+sDoO4AGEiBAgAABAgQIECBAgAABAgQIECBAgAABAgQIEBiTwJrUisXVQG5vb9tZyqFCuWJGhKVHnZ2dLd3f4c7T09MOz77TU2eWiOrEl/aH1deesToPYKdco6xcHxjlZdUoAgQIECBAgAABAgQIECBAgAABAgQIECBAgAABAnsrsCa1YnGCij4MQtdKrTg+Pu7h1V1cH6SHQW4QUqZ/uLu7qzgwM4gcHR1VFNjFW0kGyio2FTWnn2cqlIoC3ioX0AfKrZQkQIAAAQIECBAgQIAAAQIECBAgQIAAAQIECBAgQGAQAmtSK+7v72eb0YcpKxJPrdSKPqwGkpjnJnLoZ8LH7LXebPvNmzfVB1anOFQfu827V1dX1Yf3IWeoOsKhvKsPDOVKiZMAAQIECBAgQIAAAQIECBAgQIAAAQIECBAgQIAAgUKBqtSKrAYyV0sfhp8zu8BcmsJckHMve5Ja8fT0NBvYWGetWJzmZLbV2V6b4jBXvqmXl5eX1VUliyjTLVSX8W6JgD5QoqQMAQL9EcjdTj4jMqPSs39+MtHRycnJ27dv+xOhSAgQIECAAAECBAgQIECAAAECBAgQIECAAIHOBapSK+aGSK+vrzPe0HnEtaasSLRnZ2edx5wA5tJBTk9P+xBVszG8f/9+rplz9Weujg670Nokm7XTLcw1x8tFAX1g0cQeAgT6LPDq1avz8/Nk1/38+XMSZz7Ivn//nlzSJFtIuevztRMbAQIECBAgQIAAAQIECBAgQIAAAQIECBBoU6AqtWJuNZCkVrQZ2apz1Uqt6O26Gx1mGKyC3X7/3d1ddSVrkxuqD9/y3bVnn8sl2vJ0+3m4PrCf112rCQxUIPNVVPzVSrJFVzMtDdRT2AQIECBAgAABAgQIECBAgAABAgQIECBAYMQCK1MrPn36NNvs5ChkfuzZPV1t10qtWDua3k4rsojJ7Il6m/AxG2Td7QxQTR/5XXVst5djLXueVJ7r9qsaYv9SAX1gKYudBAj0VqAir2ISc2455j7Be9sWgREgQIAAAQIECBAgQIAAAQIECBAgQIAAAQI7FViZWvHx48fZE2dm7NmXXW1nhKN6yYm5wLody58GMxfz33//PX1rNBslUz50uwxKydIwJa0YzSVrvCElevpA4+wqJEBgY4GHh4e1x2ZxkLVlFCBAgAABAgQIECBAgAABAgQIECBAgAABAgRGL7AytWJ2NZDnz59fXl72waLWlBUJuGQ0vYV2zU3n0O3o8i7am9XoZzvM0lOkF3W+DMrapJZ0sLRlafx2VgvoA9U+3iVAoIcCc4mPSyOc+wRfWsZOAgQIECBAgAABAgQIECBAgAABAgQIECBAYPQCy1Mr5pZF6M9a47VSK9YuANHa1Z0bmFk7wN9aYE2daG6Ok6XV9iGhpES+pC1LG7jnO0vc9IE97ySaT6BXAoWJdE9PT70KWzAECBAgQIAAAQIECBAgQIAAAQIECBAgQIBAJwLLUyvmRkmvr687CW7xpLVSK3qyGkhaMZda0Z+cj0XhzfasnbIi1ZakNWx29vKjSmIoWdWi/Iz7U1If2J9rraUECBAgQIAAAQIECBAgQIAAAQIECBAgQIAAAQIE9k1geWrF7Chp8gBOTk764PL4+Fgyd/c01P6kVsw983p0dDQNcgQbefC3JOWlJK1h1xolSS3fv38vfJR519EOqH59YEAXS6gECBAgQIAAAQIECBAgQIAAAQIECBAgQIAAAQIECNQVWJJaMbcayECnrAjE2dlZXY4dlc9o/bTm58+fT7fHsVGSV5GW9iG14vDwsMS8sEUlVe1JmUIxfWBP+oNmEiBAgAABAgQIECBAgAABAgQIECBAgAABAgQIEBiZwJLUirkFEa6urnrS5sLh20m0JfMTtNau2QVBTk9PWztvOyeaWz5m1Un7MKxeGENhi1a1dA/3F4oV+u8UsDCGwhbtNFSVEyBAgAABAgQIECBAgAABAgQIECBAgAABAgQIECDQE4H51Iq5if2zpsbBwUFPYq2VWtGf1UDmVpcoHNntiXlJGIXXpQ8NL4yhsEUlOHtSplCs0H+naIUxFLZop6GqnAABAgQIECBAgAABAgQIECBAgAABAgQIECBAgACBngjMp1bMPavdn9VAHh8ff//+Xa7Wn9SK2SkrEn+vptMo91xVsvy69CFHpzCG9LS0a1WT7Z8T0AfmQLwkQIAAAQIECBAgQIAAAQIECBAgQIAAAQIECBAgQGBkAvOpFff397MtvLy8nH3Z4Xbdh8jPzs46jHb21HORFz40P1tDn7fnWtfnUCexPX/+vCTIwbWrpFE7KjM4K31gRz1BtQQIECBAgAABAgQIECBAgAABAgQIECBAgAABAgTGKvCv1Iq51UAuLi760+xaw7e9mhlibtaK09PT/qhuH8n3799LKulPQsnh4WFJwIXtKqlq9GUKrfSB0fcEDSRAgAABAgQIECBAgAABAgQIECBAgAABAgQIECAwVoF/pVb0djWQ6NdKrejPaiCJfC61onBNiqF0uIeHh5JQC+cJKKlqyzKFkRS2a8tgxnF4oVWhfAsmhZEUtquFgJ2CAAECBAgQIECAAAECBAgQIECAAAECBAgQIECAAIFuBf6VWjH79HkeMe/PmhqPj4+/f/8ul+pVasVs2L0NbDbIWtuzfabiwMK5IipqaOqtwkgK29VUVIOup9CqUL4FisJICtvVQsBOQYAAAQIECBAgQIAAAQIECBAgQIAAAQIECBAgQIBAtwL/Sq24vr6eRvPmzZvpducbtaasSLT9SQpJMLe3t1PAXqlOo9p4IykvhccWzhNQWNs2xcoj+fbt2zYn2pNj9YE9udCaSYAAAQIECBAgQIAAAQIECBAgQIAAAQIECBAgQGCfBf6VWnFycvL09PT58+cfP35cXl72x6VWasXx8XF/Ik8kyfOYqObfCPcqti2DKX+sv3CegC3jKTm8PJK5lVxKKt/DMvrAHl50TSZAgAABAgQIECBAgAABAgQIECBAgAABAgQIECCwbwL/Sq1I4w8ODpIKcHR01CuIWqkVPVx0Y6Kaf3ulun0wDw8PhZWUzxVRWOHGxcojKW/dxsGM4MBypXL5XbOUR1Leul3HrH4CBAgQIECAAAECBAgQIECAAAECBAgQIECAAAECBDoU+KvDcxeeOisO/P79u7BwivUwtaI8+GGVHOK8DmataLaP6QPNeqqNAAECBAgQ+PXr1wRhfHnJLi4BAgQIECBAgAABAgQIECBAgAABAsMVGEBqRa0pK3IlMuvGcK/HsCIvH1YvT2joj0B56/oTc/uRlCvpA+1fHWckQIDAoAUyvm5kfdBXcG3wucSZICqLi+Xf3FHkZ2k6daab+vufn9PT0yz8l391jLW2ChAgQIAAAQIECBAgQIAAAQIECBAg0LjA2FIr8n1r40YqXCWQb8BXvdXb/eWLQQyxde2zD1FJH2i/nzgjgV0LTJ9xLz/R09NTSeEM9G5QeUnNkzJtjhBv35AdRfvt27fk0eYDJePrAV/6yZKB9fz1noysZ36yppauq2uyI4Fph+lbPNPAmt3IFf/48eP9/f3Sa714rvSKpF/kJ4dM3k1/uLi4SE+QUb3IZQ8BAgQIECBAgAABAgQIECBAgAABAjsSGFtqhdVAdtRRlla79MnCpSXLB7OXHt7JzvLWdRJeT05arqQP9OSSCYPAaAQyCP3mzZsMyWfAdXeN+vDPz+7qT83585i7l9evX5+cnDR+ovfv36cFzRJNRrUT8DZ5BpPB9fLLNxmDnzYkMVz/87NBDDn1pOeUf4TNXZck8l5dXb169Wpu/2Yvc42SMVB3krbpuSb9Jxj9TzLIGn+TX6iN5aetTn+4++cnzZ/0hKaybaansEGAAAECBAgQIECAAAECBAgQIECAAIE5gf/Mve7by3wJW+vrV6kVrV3BXJrWztXgiWotSzHQNjbIVV3VQH30gerL6l0CgxDI358MrmdodTrWPoiwlwaZ+5yMrGc+hgyxLy2w8c7karx8+bJxosmodvyTo1A3tly4ZCRkFDzt3ebyJYbkduTved38hiDn1AGvdXs518yQ5uxpRd1JJubqycvkQ+QabZxXkRom/ef8/LwuxWIwu9uTrnJ5efnixYtc9G3kFyNMbakzNaf+gd6WLDbKHgIECBAgQIAAAQIECBAgQIAAAQIE+inQ99SKut819/+JvX72gw2iqvXNeK3B7A2C2dEhk2dkd1T5CKrVB0ZwETWBwEAFMmdArT9Bg2hmhtgbHBvOQHvjSRWzjPHPbAGze6q3ZwfXG/x4zbB6Jq4oTPIIb5Cr4yx/d5LeUV5+sWSuUd0b3cVKpntCUegwPaSFjZjn5nySzrLT0yVdJgkWNzc32+e77DROlRMgQIAAAQIECBAgQIAAAQIECBAgMFyBUaVWZH7m4V6JwUXe4LhIm22vtSzF+MbtmqXWB5r1VBsBAoUCGazdadJAYRi7KJbh4aaqzcoLTVW1qp5chZJckIz373RwPR/WGbkvySpo3OTjx4+rcEr2Nx5P4xWWtGJVmaQ4JNEh6Q4Npo+sOtd0fwQyn8qnT5+me2wQIECAAAECBAgQIECAAAECBAgQIECgKYFRpVZYDaSpblFSz9PTU0mxQZfZhzZuc4H2wWcf2rhNH3AsgU4ExppXEcyHh4dGSDOq3U52YPW1mAyuJ++hhcH13ASuna6gOtoN5INcklyytOZdXKOm+s/SgGvt/PLlS1IcOkn1yEXJrDZZH6RWwAoTIECAAAECBAgQIECAAAECBAgQIEBgrUCvUyvybXWtgQGpFWuvd4MFal2aBs/bZlUDnZWhNSJ9oDVqJyJAYFZgxDlPTf1dbY2o4oMyMwdkObDWBtdDt3aBkl2wbHzJehXM7O/X9tuZrOL8/Hxjme0DSA2ZAObo6GjjxJdGYlAJAQIECBAgQIAAAQIECBAgQIAAAQIjE+h1akXdZxwz3fTILk+fm1NrSKDWMhz9aXW3owL9cVgViT6wSsZ+AgQIbCbQ1MdlBpU3C6DuUUs/CDIfQ27JMnNA3dq2LJ/R9Oqh9KR6bHmKxcOXCiwWa2dP58Hk0p+cnLSWT1OtmryfwpViquvxLgECBAgQIECAAAECBAgQIECAAAECBCYC40mtOD4+dlHbFBho2kGtYZXOhyjavKAbnEsf2ADNIQQIbC8w4kmqMhK8vc+khizH0FRVter59u1bTl03O7bWKSoKJ7ui4t1e3Ssm/aWpTJqKJrf5VvJacukbX3VlmybkRkV2xTaAjiVAgAABAgQIECBAgAABAgQIECBAYFZgPKkVIx5omb1g/dneh7SDgaYOtNZJ9IHWqJ2IAIFZgYxJ92qMfDa2LbfXLmlRXn+DVZWfNIuAZCS7w0/P6pSOTkwq9PoWT0Woa99KSs2LFy86vPQVEeb/CNXTmVQc6y0CBAgQIECAAAECBAgQIECAAAECBAhMBfqbWpHvQGt9Pyu1YnpR29modXXaCclZWhbQB1oGdzoCBKYCHz9+7GpWhmkMjW+kUQcHB01V++rVq4uLi6ZqK6nn7du37S8CMhdY1oCY2zP7Mkk5QZ7d0+12xMZx+/rly5ctJ1yJw5s3b3J1fvz4kcTNP//7k+2Hh4fsv7293dgqtysJL4uVdHu5nZ0AAQIECBAgQIAAAQIECBAgQIAAgaEL/NXbBlQ/d7gYdlb1Xtxpz+4E9mHGgn1o4zY9ZB989qGN2/QBxxLoSiBj5EnBzMh07hYy8jroTK/MwJEx40xgkEY165k5JPKTYems0VCdc7D9eZPJcXd3t009yZWJQ/6d/kwSTW5ubj58+LBNzbPHXl5eZvA+FabnxKTznpOkhPwknhau0axDg9uZr+L8/HyzCpP9k55fcQ+fPnDyz08u3OQU6dKTy1frjLnQyfsJda2jFCZAgAABAgQIECBAgAABAgQIECBAgMCswEhSK8Y6MfjspbLdvkDnIy7tN9kZ5wT0gTmQ3b3MMHnGZSeDnbs7y97WPBm8f/36dYOTIvQBM8P5+dkskjzCfnh4uPbYPCufBI61xXpbIAPS0zHpWkEW+kzq3Dj74fnz5xnwTkZFflZ1zmRalEdeUjgpLCXXNMPwG2cMlAeckkksqMgtmFaV63h/fz992ZON/OnOtdsgmPxmbfYX6Z8efZnz5vBaIPl8yXXf+C/GBm10CAECBAgQIECAAAECBAgQIECAAAECIxMYSWrFZt/qjuxattwcQ84tg/fwdPpADy/KQEPKINmLFy8GGvwgws4D8fnJMGSoBxGwIAckkLHqDWaVyJ1bpisoSfvIxAYZRC8EkWtbCNVUsWSf1L0ZyHXP2h+rMmkKA0t+TKavyIQZSc0pn5ElHSkdL7NgFJ5FMQIECBAgQIAAAQIECBAgQIAAAQIECMwK/Gf2RX+2M/ZT64taqRX9uXYiIUCAQF2BLdcRqHu6vS2fAcj379/vbfM1fBcCydep+/ube7as4ZI5IUryKhJzBtHLEyYybL+LZqpzqUCuYHlaQ2rInCK59PkrtGVexTSYJEnkvwxJvpnuWbuhh6wlUoAAAQIECBAgQIAAAQIECBAgQIAAgVUCPU2tyJy9qyJeur9kIuWlB9pJoELg6emp4l1v7YOAPtDOVc5gWzsncpZa46C4CKwVqNWjJiPrSaqoO21A4awYGTVPHsbamBVoRCAZErXW40hKTdIg6l76klAzfUV5wkTm75FhVqKqDAECBAgQIECAAAECBAgQIECAAAECiwJjSK0of5Zxsf32ECBAgEDnAhlw7TyGPQng8PBwT1qqmX0TuL293XhkPePx7969q25R7gYNmVcTNfhuLuXLly/LK8zVT0pNefm6JXPpy7MryteXqRuG8gQIECBAgAABAgQIECBAgAABAgQIjFtgDKkVVgPppI96mr8T9l6dVB/o1eUYdDBXV1eDjn9AwdeaOX9A7RJqnwWeP3+emWnevn27TZA3NzcfP35MVUsrybD6t2/flr5l5y4EauVVvHnzZsurX9KEZFcU/o8gaw7KwikhVYYAAQIECBAgQIAAAQIECBAgQIAAgTmBPqZW5Em4fOk5F2jFy8IvUitq8BYBAgQIdChweXmZR9JXDZp2GNiYTp2pQT5//my5hDFd00G0JR0vi4Y0sgxE/lD8+vUrfyty45dq85OZKjIdwo8fP4yUt9kZsgBH+eotHsIAACAASURBVMp9yat49epVO+FVJN/MBWDiijkQLwkQIECAAAECBAgQIECAAAECBAgQKBH4q6RQy2XKv66dBHZ2dtZyhE5HgAABAs0K5JH0/CS1LqOwtbLrmg1jlLUlZyWD0JIqRnlxe96opD7kpu7g4KDBOCd/KxqsUFV1BcrzEjKbSGt5FWlFetqHDx9KpkHKp0wSRJKsU7ftyhMgQIAAAQIECBAgQIAAAQIECBAgsM8Cg0+tyLf2+3z9tH2nAsZ3d8o7iMr1gZYvU4b/ZQC0bO50BHYkkDs0i3TsyLbDajNBSBLgSgJIB2h/NpFkS+S8379/XxthkjCkVqxVUoAAAQIECBAgQIAAAQIECBAgQIAAgVmBPi4IUmvWCquBzF5O280KWJ6gWc8h1qYPDPGqiZkAgc4FMlFKrdu5zgMWQKFA+ZQVWZ6jsM5mi2UJkpIK0z+zvkxJSWUIECBAgAABAgQIECBAgAABAgQIECAwEehdakVmg6/1mLjUCl2ZAAECBAgQINArgc+fPze7DkivWre3wWQWisK79Hfv3nU1BVEWCkxmT8k16ir5oyQ2ZQgQIECAAAECBAgQIECAAAECBAgQ6KFA71Ir6j7jeHp62kNWIREgQIAAAQIE9lMgI9ZdDavvJ3hrrb67uys5V5bkuLm5KSm5ozK3t7clNd/f35cUU4YAAQIECBAgQIAAAQIECBAgQIAAAQITgWGnVuSrW89EdtWVDw8Puzq18/ZEQB/oyYUQBgECBPojcHFxcXl52Z94RNKUwLdv337+/FlS24cPH0qK7a5MYWJH3Xzu3QWsZgIECBAgQIAAAQIECBAgQIAAAQIEBiEw7NQKq4EMopMJkgABAgQIENgHgefPn3c+rL4Pzp20sfDK5ub85OSkkwhnT1r4f4QvX77MHmWbAAECBAgQIECAAAECBAgQIECAAAECFQL9Sq14fHwsXMJ50qTCr00r2u8tAhUCZmWowNmTt/SBPbnQmkmAQCMCb968MZ1YI5I9rCTrvJREVbgYR0lV25TJ7Cklh5u4okRJGQIECBAgQIAAAQIECBAgQIAAAQIEJgL9Sq2o+/3m6empC9mVQJ5M7erUztsTAX2gJxdCGAQIEOiDwN9//124EEMfohVDLYGsBlKS/Zw+cHZ2VqvmHRUu/D/C9+/fdxSAagkQIECAAAECBAgQIECAAAECBAgQGJ/AgFMrjo+PPRk5lB5Z8nV8D9sidaDBi6IPNIipKgIECPRQIFNW9DAqITUiUDhlxfX1dSOn276SwkVJHh4etj+XGggQIECAAAECBAgQIECAAAECBAgQ2BOBAadWWA2k2z460IUSnp6eunUb09n1gTFdTW0hQIDANgKZruDy8nKbGhzbZ4HCieUKl+Fop6VJwl57ouR9/vr1a20xBQgQIECAAAECBAgQIECAAAECBAgQIBCBHqVWPD4+1nquXWqFHrxrgYGmDuyaZa/q1wf26nJrLAECGwvc3t5ufKwD+y9QsnBGUhmOjo7605ak+5QE8/Pnz5JiyhAgQIAAAQIECBAgQIAAAQIECBAgQKBHqRWFz8NNr1nhIsrT8jaaFdiHxTL2oY3b9Ip98NmHNm7TBxxLgACBicDNzQ2KsQp8+/atpGl9S3qWWlFy1ZQhQIAAAQIECBAgQIAAAQIECBAgQKBcYKipFXkw7uDgoLydSjYuUOtp/oEuw1GrjY0L97/CWj76QP8vqAgJECCwmUCvloHYrAmOqhB4eHioeHf6ltSKKYUNAgQIECBAgAABAgQIECBAgAABAgRGKfBXf1pVa9aKvn172x/G1iIZ6NP8tRadGWgb9YFqAX2g2se7BAgQqCtwdXVV9xDlByRQuGRG37pB4cf9QFM/B9R/hEqAAAECBAgQIECAAAECBAgQIEBgNAJ9Sa14fHws/AJ0Qi+1ovMuWGvGgs6j3SyAfWjjZjKTo/bBZx/auE0fcCwBAgQicHl5yWHEAoWpFbXu5PvDNdCw+wMoEgIECBAgQIAAAQIECBAgQIAAAQL7I9CXBUFqTVmRy3N6ero/F6mfLS1cwXoSfH++tq71bKJZK6r7nj5Q7eNdAgQI7INA1mjbh2bucxsLUysGSlTrznCgbRQ2AQIECBAgQIAAAQIECBAgQIAAAQKNCAwytSJf4h8cHDTSfpVsLLAPaQdmLKjuHvpAtY93CRAgsA8CJhIb/VXuT4Ls6Kk1kAABAgQIECBAgAABAgQIECBAgACBPgsMMrXCl/h96FK10g7680RgreGBWrMy9OGitByDPtAyuNMRIECghwLuynp4UZoNqT93cc22S20ECBAgQIAAAQIECBAgQIAAAQIECBCoJdCL1IrHx8daA96+xK91jXdUeB/SDvZhVoZtuoc+sI2eYwkQIDAOAWu0jeM6VrSi1l16RT39fKtWnmg/myAqAgQIECBAgAABAgQIECBAgAABAgTaEehFasXXr19rtdaX+LW4dlS41pos/flSvtaTl0dHRzvSG0e1+sA4rqNWECBAYBuBWp8F25zIsQR2ISCPdheq6iRAgAABAgQIECBAgAABAgQIECAwSoHhpVYcHx/7Er8nfbF80oJaCQ07bV15koev2ksuhD5QoqQMAQIExipQ/ikwVgHtGrqAyfCGfgXFT4AAAQIECBAgQIAAAQIECBAgQKA1geGlVvgCtLXOsfZE5QMq5QkNa0+6ZYHyJI/y1m0Z0qAPL1fSBwZ9oQVPgACBpQLlnwJLD7dzEAIjTjZN087OzgZxFQRJgAABAgQIECBAgAABAgQIECBAgEDnAt2nVjw+PtYac5Va0XmnmQZQPqBSntAwrXxHG+Wdrbx1Owp1ENWWK+kDg7iggiRAgEAtgfJPgVrVKtwrgcPDw17F02AwHz9+bLA2VREgQIAAAQIECBAgQIAAAQIECBAgMG6B7lMrvn79Wov49PS0VnmFdyeQxVl2V/mOai4f4NfTSi6BPlCipAwBAgTGKjDi+QzGesk2aNf4rnJSgq6vr3/8+GHKig36g0MIECBAgAABAgQIECBAgAABAgQI7K3AX523vFZqRb4JPTg46DxmAUwEypMPyueK2LVteSSexC25FvpAiZIyBAgQIEBguAK5I/r+/fva+JO96i59rZICBAgQIECAAAECBAgQIECAAAECBAgMV2Bgs1ZYDaRXXa08+eDnz589ibx81oohzsfQPrI+0L65MxIgQIAAgTYFCj/ra2VLtxm/cxEgQIAAAQIECBAgQIAAAQIECBAgQKARgY5TKx4fH8tnEUiDpVY0ctWbqiTPJg5ujujy/nZ0dNQU1Ijr0QdGfHE1jQABAgQIRKBwhiqpFXoLAQIECBAgQIAAAQIECBAgQIAAAQLjFuh4QZC6X8JKrehbd8wVub+/L4nq169fnU8TnRhKQk0ZU1YUQqWYPlBupeRageTbTSa5Kc+CWlvnnhdIAtzh4WEeOu/8L/CeXwjNJzBcgcKborp39cMFETkBAgQIECBAgAABAgQIECBAgAABAvspMKTUCiNDPeyjeZCxMLUiw6UnJyfdNqF8XRJJPOVXSh8ot1KyQuD9+/evX7+WUVFBtOVb+Qx99+7d2dnZlvU4nACBfRPIPF5J0lr79zl3Wd++fev8Zm/fro72EiBAgAABAgQIECBAgAABAgQIECDQmkDHC4LUer7NaHdr3aL8ROUX5enpqbzaHZUsj6Fw7usdxTmsavWBYV2vfkb76dOnly9frh2362fwQ4kqo57n5+eZF2QoAe9DnJlL6dWrVxmKzpwiz549y7/Zvrm5cZn24eoPq42Fn/UfP34cVrtES4AAAQIECBAgQIAAAQIECBAgQIAAgXKBLlMrMnJQayCt8Fvd8sYrub1A+bOJ5TNGbB/VqhrKY9DZVhku7tcHFk3sqStgNK6u2MblC+cZ2rh+B5YL5Pn+TCVyd3f3/fv3ye1Q/s32hw8fXrx4kXlcyqtSksCuBQrvi9J7dx2J+gkQIECAAAECBAgQIECAAAECBAgQINCVQJepFbWmrAhQ4be6XVHu7XkLr0utNJodYRamVlh6pq6/PlBXTPk5gcLfzbmjvNxAoHzyng0qd0gtgfzlrPhkzDwuyb2oVaHC4xao6C0tNPzq6qrkLAlSVlAJlDIECBAgQIAAAQIECBAgQIAAAQIECAxRYDCpFUa7e9u9CofV+zB0WhjDxcVFb7X7GZg+0M/rMqCoLMHT2sXKh2lr53KiCoEsgrN2pNwEABWAe/hWt3lRWa3m+Pi4hD0TsZQUU4YAAQIECBAgQIAAAQIECBAgQIAAAQKDExhMakXh2O3gLsAIAi5MRChMa9gpSCZaL6lfZytRmi2jD8xq2N5A4Pb2doOjHFJXIHkVNzc3dY9SfhcCDw8Pa6stKbO2EgVGI9D5fdT19XUJZuJ8+/ZtScn2y/z656f98zojAQIECBAgQIAAAQIECBAgQIAAAQLjEOgsteLx8XHt85qzxEa7ZzV6tX10dFTyGHQfhogKhyXOzs56Jdz/YPSB/l+jnkeYLvTjx4+M25X8Mel5W/oZXmCTv9KHv8P99Gk/qpLPo5Iy7UfujJ0IJCWg1m3zLoIsT8x68+ZNAt5FDJvVmUliTk5Onj17dvjPTzYyCUeak/+MbFahowgQIECAAAECBAgQIECAAAECBAgQ2E+BzlIrvn79WktcakUtrpYLl0xa0PmQQOEX6CVtaZl3EKcrcdMHBnEpuwoy2RXv37/P7+kfPzsQCGyeI89oYlfX13kJENhGoCd5NoUTV+TjvrDkNiaFx+ZP39XV1dy8ZYkwC+68ePEiWReF9ShGgAABAgQIECBAgAABAgQIECBAgACBYaRW5HFbA0J97qz5zrokvG/fvpUU21GZwmGJ/gwG7MhhR9XqAzuCVS0BAqMU6DzVbJSqI27Ux48f+9C6TEdRGMb9/X0fshaSVfb69euKmHP30qsJNipC9RYBAgQIECBAgAABAgQIECBAgAABAp0LDCO1wpQVnXeU6gAyzXLJNP7dzkU/98Di0hY9f/7caiBLZdbu1AfWEilAgECvBApTNneUA/H09LRWI2sXrC2jwJ4IJFOhDy3Nb015BmqyFrrNqY3Y3d3dWrdMX7G2jAIECBAgQIAAAQIECBAgQIAAAQIECBCIQDepFXmGrNZYhdSK/nfWkq/a664C02yrS85e0opmoxpTbSV6JVdhdyYlZy9pxe4iVDMBAn0TKMmB2CDmkomUku23Qc0OGZ9AEhRKOkw7DS+fuCLx5Aa+wzkhcuqStIluE3/buWrOQoAAAQIECBAgQIAAAQIECBAgQIBAIwLdpFaUDHDONk9qxaxGP7dLBqRL5o3YXetKvjovaUVTEX758uX9Pz+ZMTvJRk1V22E9JXr6QIcXyKkJEJgTKMld2MVfrcIE05LpoOZa5GWDAoWzhtTKFd4svOolLTarc+OjMnHF7e1t4eHBOT097Sq7ojALpPBCFzZZMQIECBAgQIAAAQIECBAgQIAAAQIERiwwgNSKDC0Uzto94uvU/6aVzBGdZy67yiEoGcdKBs/R0dGuqfPsadYcefbs2fn5+ct/fjJj9osXLwL49u3bXZ99p/XrAzvlVTkBAo0LlOQu7GK2gMLFHTIm3XiTVdi4wI7mNZnGmUTMuhnJ02N3tJHblZLfncnZ8xvUSXZFbvxKVgNJkOVt2ZGnagkQIECAAAECBAgQIECAAAECBAgQGIrAAFIrTFkxlM5U8hRjV8MDJeNYJfFveS1ubm4ywLAUIU925rHU5HZ0vjD5Nm0sMVza/G1OWnhsT/pAYbSKESDQgkBh7kLGtpsNpmSRgpzx+Pi42fOqrZZAyaQmqXAXyTfTODPfQ/Ivpy/7s/Hu3bvyYEKU9IWWb2/K3S4uLsrboiQBAgQIECBAgAABAgQIECBAgAABAvss0EFqRcn8AbOXRGrFrEaft5MWsPbr6ZLh7V20ce1wfkawMpnELk49rTP1rx1Omzzc2fLwwzTC7Tf0ge0N1UCAQGsChbkLhc++F4adlaAKB+N3/alUGPDeFiucyGrtDcY2gLkHbmHBkQ0iTOcsWQVsWvNkZZCsgDbds9ONy8vLwqV88keg8ELvNGCVEyBAgAABAgQIECBAgAABAgQIECAwCIEOUivqfgcttWIQPWkS5NrlwHP1219yO2dc2+sKF+Te+Fq8evVqbQzTytPn21eann3LDX1gS0CHEyDQmkDhDUb+ejeV8Za/7VkJqqSBhbGVVKXMxgIlS0VkCH9HH9lJXyjMD9i4gdscmCShwuSk6Vkyk0SSHnbENT1LZggrT+Td9e3fNCobBAgQIECAAAECBAgQIECAAAECBAiMQKDvqRX5Uvvg4GAE0HvShJOTk7UTV6yduaFxq7Vn3PWUFeULfk/anoc7yyeybpxrywr1gS0BHU6AQGsCeVq9cNGHRv4mZ0S5cAmSCNSaEqA1sX07UWHqwNqcwrpu6Sr5MC3PyKxbf1PlE2Hhb9D0jEl6yL190jKmexrciFvJDGHTM+769m96IhsECBAgQIAAAQIECBAgQIAAAQIECIxDoO+pFZ7aHFw/W5vHsLZA401e+0jirkPaYDL5DFe0Nm924+BrPdcWaDykzvtA4y1SIQECjQgU5kxkCY8tl+dIjl3yKgqXAslwdR7ub6SBKtlGoPAuNB9qDeYKpKrDw8M+z1cxJU328wb5H8kfzdwtyR358uXLtKrtN1JbkjZqxdP+3cj2zVQDAQIECBAgQIAAAQIECBAgQIAAAQIdCrSdWpGhhVqLRhd+qd2hoFPPCeR79nfv3s3tnH2ZgaU2kwZyruoulyeD8/3+bISNb3/8+HGDOht/CnaDGDY7RB/YzM1RBAi0L1A+OUSGbDPLRW5jNgjy7du3L168KMyrSP3D/fu/AU6fDym/C02uQFb+2rItuWNJHytcMmbLczV1eO6gNrvJSe7I+fl52ptUki2XCMl6Pcl8Sm3V93tzTb69vd317d/cGb0kQIAAAQIECBAgQIAAAQIECBAgQGDoAs/+/PnTZhsyulBrwODHjx/51rXNCId7rqW2eYBvs3GgLR3ybXXFA5dtRpX+UzGalSeD8+5OF52Jf0bUNvN8eHgY7vf++kDFRc/DtRkEWizQ8h/kxQDsIbCHAtV/rBZBko2Rn5I/zhkwzmPxmTWn1ojv7j4iaw1gPz09lXx4hWLttECLhrN7dvoRPHuizbZrdY/cVOQuNya1GpXMgGQnpKvU6idLmzO5q1n61mRnrcAq6pl7K0khhRPAzB04fZnl5JLIkkrKI8z9VZYXiVvFbd60/rmNLAUS9rmdXhIgQIAAAQIECBAgQIAAAQIECBAgQKBaoO3Uiupx7sVYDTQumqza06vUirX5BBmJ2f75zlUU0/15FLL66c8MZux60vVVg+jTICs2MjzT4BzjFSfaxVv6QIXqql7hL14FmrcI7Ehg1e9j9emSAJGR4AzQZiM/KZxFHJKOkNHxDPQmMS6zXFSkGFZU/vnz5y0XH5mtPB8iGXveLJLZena9HcwMrt/c3Oz6RHXr3yxpIF1i2j3SMZLxkPNmI//OdpJcl1oLWNQNfmn5dNpkMNTN/1ha1ezOzaBma5hshy4RZvWc//m9+vvvKd3ELf8GLb9f+XeDjIrJKSYJKOU5HItB2kOAAAECBAgQIECAAAECBAgQIECAwH4KtJpasXace/EaGGhcNFm1p1epFQkymRN3d3eros3+fD++0++183huvpSveAa0ncSFzQbtJm759r/WQ8YV2p28pQ+sYl/VK/zFWyVmP4GdCiSVof0R7qUtyiIF+TRf+tYGO/vTrsLgk46QP4+FhVsrVjctuLXAtjlRbjCSoNDszHCrPtq2ibPxY3fR8MaDVCEBAgQIECBAgAABAgQIECBAgAABAv0U+E9rYeX71ur5A5ZGMuhx5aUt2p+dGRzKE6gV7d1y7uiKmidvpf6KvIo8E9nOhBCTp1TXRru0QOLP3A9L3xrETn1gEJdJkAQIZAajDLh27pDEggbzKpLc1pN8kXLYBNzDiSvevXtX3oShlMwNRuO3YUnlyUJ+ffhVWnUV5FWskrGfAAECBAgQIECAAAECBAgQIECAAIESgTZSK5Ieke/3z8/PSwKaK5N5Beb2eDkggcwOnQyGVQFnBCUdY9W7W+7P6FTFkFK+W694d8tTzx2emTPm9tR6mSmva5XvW2F9oG9XRDwECCwKZAqlZFcs7m9zT+MTNmQdkDbjb+pcPQw7GQPVqaJNtb3lenKD0Xj65mSGj3TmlttScrrcjzU+UUfJeZUhQIAAAQIECBAgQIAAAQIECBAgQGA0ArtKrUg6RaapyPB2vo/OU/vVC0NUaN7f3+db2gzApzYzWFRA9fatZDBU5BakY+xi6ogM579+/XqVySSvYqdrkcyeOieqyC+ZLbl0O8MAS/cPaKc+MKCLJVQCeyuQ25UOJydoPK8it0wV8zb1/Co3Pt6/fXtzX1FxM7N9/V3VsIv0zdz25Ka9w9+mpZj5FZNXsVTGTgIECBAgQIAAAQIECBAgQIAAAQIEygX+qi6ar+YzLPr09DT9gj7bc4dM3pqUyb8/f/6cFp4rudnLVJgB+PxMDs+4eL7dTrpGNiZLLWRjsebpKgx5N1+nNruY9OLp7FklkG/YP3/+fHp6uqpXZJmYXKzLy8tVNdTdny/0K+a4Tn9Ilz45Oalb7TblM/nKBqvhTM64i2GPbdqywbH6wAZoDiFAoH2ByVIUG/+53jjg29vbBtcBmYSxeLe2cXjtH7jqhqH9SGbPmIH53MzkpnR2Z2vbk3kgcgPT7Bl310/y25SY89vUeMwbCLx582Z306RtEI9DCBAgQIAAAQIECBAgQIAAAQIECBAYqMCzP3/+rAo90wm0P8CwKpgt92d0Pw+kbllJzw/PwMziVA1JQ+nD05/J0ck37BVZAk19613daTvJq5h0m8kU2Rt0oZ5cwQ0inztEH5gFSQLQ0jWSKv4gzx5umwCB3QlkfoKK/Lxmz5tPpax/0WBy4Wx4z549m305oO0fP370MyN27QfZjpAzA0QyFZIcMM0zbupEWQdnR91vGuFkIrGuUlIybVh+xVpOqJ223QYBAgQIECBAgAABAgQIECBAgAABAiMTqFoQZHGcfriN78Mzc8PV2z7yzFvw7du3iqXK09ny5X4GLTY+V45NDRXJQMlRyDf7XX29ntGLzZq2uydKN4tn46P0gY3pHEiAQJsC+SjJ0P42CzkVRpsJjfKptLuB7XzqFUbSt2L9zKuI0uSDLLOMtCaWTpLbgMl8Kpkzo/HzttDP08OT45vskCQSNR5/RYU5XW69cvPZ1Y1fRWzeIkCAAAECBAgQIECAAAECBAgQIEBgoAJVqRX9nJB5M+jp+iCbHe6oRgTy5GLFgMT9/X3GgTLtxAbnylE5NjWsOjZZHflmP4Miqwrsen++2c/UKSVnyTjHbMkx/Rqm+fvcB0quvjIECPRBIEP7GZHd3WBwpnFK9kY+uXb6qZRR+T5g1o2h/2FnkrAWkm9y3zLXSZKj0Gx2Qvpha1ksyQ5JCmxyHVpI5sgNYX55Jxm3dbuf8gQIECBAgAABAgQIECBAgAABAgQIEKgQqEqtqDhscG9VzJcwuLYMOuAMSGS18lVfrCeNINNO5Iv+FCuZwSJlMjSV8jlqVQrC5LHFjOh37pYladYOxiT1JON54168Zp/7QOedUAAECJQLTAaDM0bb1PQP+TxK3kA+CLIkUAtD2lk/YnA3Pxns3yzDsvyyNlIyly8f1rmfaVw4nSR3ApmpIvcti52kwTnY0qs3nk9rY8Nkh8QtvwJpY7NpIglp8vuV5NSk0k7m+dg4TgcSIECAAAECBAgQIECAAAECBAgQIEBgqcCzP3/+LH0jOzMCOoI1QfLd8Zs3b3Y34fYqvfb3L71eaX6+Ym4/mLVnzNhJxeIdk8MzxJKf5GGkFZl3JE/3Jpci4w2ZQf379+8ZYFg7xpBBrFz9nT4WvLaliwUyqJYJNhL8ZOnxDAakgVdXV4l2GuqzZ8+mB1b8kk7LDHFjz/vA+fn54lUb67VebKk9BIYlkPHgjEPnT/fk73at4PMXPp9lGYPvJG0uI/SJPB+aG0Req5nbFA5RPuvzOTjEu7XcmUT4n1uSr6uyPNfipPnpJBFYu3pFTpcbm826YsLILUcWFklv7EPyQX6tJm5rb+cqAEM3aVEnv18VgXmLAAECBAgQIECAAAECBAgQIECAAIHxCVSlVkxam4H5fFOcr2JnGz+7vsZ0MHi2gO32BYaVWhGfyfDAhw8fNh6KqEDOsEHGHhaf+Kw4pFdv7UNqxT73gaTXSK3o1W+cYAgUCuSTa5IYlxkLkqyQz6+5lIVJtlxyBfKTEd+Ml7tNKrQdQbHcMyeLZdI3Jt0j+aBzNznpIbmLnvSQ/JvMADkBufRr6SZuc79fazNRRtCpNIEAAQIECBAgQIAAAQIECBAgQIAAgf4IrE+t6E+sIqkWGFxqxbQ5mb3g7u5ubnRq+m6tjXznnrkf8jPcpIpJe/cktWJ6cfetD0itmF56GwQIECBAgAABAgQIECBAgAABAgQIECBAgAABAgT6L/BX/0MU4egFMit1fibzQk/mLa/b5Dz32eF063WjXVs+T0WvLTOyAvrAyC6o5hAgQIAAAQIECBAgQIAAAQIECBAgQIAAAQIECBAYk4DUijFdzWG3JbM65+fVq1dJLJhMpj2ZVTszac/Np51EiumM0MmoyIzrI5tuPe2dXsu0dLo9+g19YPSXWAMJECBAgAABAgQIECBAgAABAgQIECBAgAABAgQIDFFAasUQr9rIY06exJ6vOz67LnvySEZ+vZc1Tx9YpmIfAQIECBAgQIAAAQIECBAgQIAAAQIECBAgQIAAAQLdCPynm9M6KwECqwV+/vw5ffPw8HC6bYMAAQIECBAgQIAAAQIECBAgQIAAAQIECBAgBK+BBAAAIABJREFUQIAAAQIE2heQWtG+uTMSWCOQ9VCmJfZz1opp820QIECAAAECBAgQIECAAAECBAgQIECAAAECBAgQIECgcwGpFZ1fAgEQmBeYnbXi+Ph4/m2vCRAgQIAAAQIECBAgQIAAAQIECBAgQIAAAQIECBAgQKBFAakVLWI7FYEyge/fv08Lnp6eTrdtECBAgAABAgQIECBAgAABAgQIECBAgAABAgQIECBAgED7AlIr2jd3RgJVAr9+/ZqdteLk5KSqtPcIECBAgAABAgQIECBAgAABAgQIECBAgAABAgQIECBAYMcCUit2DKx6AjUFvn79Oj3i77//nm7bIECAAAECBAgQIECAAAECBAgQIECAAAECBAgQIECAAIFOBKRWdMLupARWCsymVvz3v/9dWc4bBAgQIECAAAECBAgQIECAAAECBAgQIECAAAECBAgQINCKgNSKVpidhECxgNSKYioFCRAgQIAAAQIECBAgQIAAAQIECBAgQIAAAQIECBAg0IaA1Io2lJ2DQKHA4+Pjz58/p4UvLy+n2zYIECBAgAABAgQIECBAgAABAgQIECBAgAABAgQIECBAoBMBqRWdsDspgeUCHz58mL5hNZAphQ0CBAgQIECAAAECBAgQIECAAAECBAgQIECAAAECBAh0KCC1okN8pyYwLzCbWnFxcTH/ttcECBAgQIAAAQIECBAgQIAAAQIECBAgQIAAAQIECBAg0LqA1IrWyZ2QwAqBL1++/P79e/rm1dXVdNsGAQIECBAgQIAAAQIECBAgQIAAAQIECBAgQIAAAQIECHQlILWiK3nnJTAvcHd3N92VKSsODg6mL20QIECAAAECBAgQIECAAAECBAgQIECAAAECBAgQIECAQFcCUiu6kndeAv8SeHx8/Pr163TX69evp9s2CBAgQIAAAQIECBAgQIAAAQIECBAgQIAAAQIECBAgQKBDAakVHeI7NYH/LzCbS3F8fHxycvL/37NFgAABAgQIECBAgAABAgQIECBAgAABAgQIECBAgAABAt0JSK3ozt6ZCfyvQKasuL+//99X/2c2zWK60wYBAgQIECBAgAABAgQIECBAgAABAgQIECBAgAABAgQIdCIgtaITdicl8C+B2VyKv//++/Ly8l9ve0GAAAECBAgQIECAAAECBAgQIECAAAECBAgQIECAAAEC3QlIrejO3pkJ/CPw5cuX2Skr3rx5A4YAAQIECBAgQIAAAQIECBAgQIAAAQIECBAgQIAAAQIE+iMgtaI/10Ikeyrw8uXLacuPj49NWTHVsEGAAAECBAgQIECAAAECBAgQIECAAAECBAgQIECAAIE+CEit6MNVEMP+Crx69ernz5/T9n/48GG6bYMAAQIECBAgQIAAAQIECBAgQIAAAQIECBAgQIAAAQIE+iAgtaIPV0EMeyrw7du3u7u7aeMvLi5OTk6mL20QIECAAAECBAgQIECAAAECBAgQIECAAAECBAgQIECAQB8EpFb04SqIYU8Frq6upi1//vy5KSumGjYIECBAgAABAgQIECBAgAABAgQIECBAgAABAgQIECDQHwGpFf25FiLZL4Gzs7O5pUAODg72i0BrCRAgQIAAAQIECBAgQIAAAQIECBAgQIAAAQIECBAgMAQBqRVDuEpiHJ3Aq1evvn79Om1WlgK5vLycvrRBgAABAgQIECBAgAABAgQIECBAgAABAgQIECBAgAABAv0RkFrRn2shkn0ReP/+/d3d3bS1f//996dPn6YvbRAgQIAAAQIECBAgQIAAAQIECBAgQIAAAQIECBAgQIBArwSkVvTqcghm/ALJonj58uW0nc+fP//8+fP0pQ0CBAgQIECAAAECBAgQIECAAAECBAgQIECAAAECBAgQ6JuA1Iq+XRHxjFngy5cvV1dXsy38+PHj0dHR7B7bBAgQIECAAAECBAgQIECAAAECBAgQIECAAAECBAgQINArAakVvbocghmzwOPj4/n5+WwLk1dxdnY2u8c2AQIECBAgQIAAAQIECBAgQIAAAQIECBAgQIAAAQIECPRNQGpF366IeEYr8PXr19m2Ja/i8vJydo9tAgQIECBAgAABAgQIECBAgAABAgQIECBAgAABAgQIEOihgNSKHl4UIY1T4L///e+kYc+fP//8+bO8inFeZq0iQIAAAQIECBAgQIAAAQIECBAgQIAAAQIECBAgQGB0An+NrkUaRKCnAkdHRw8PD5m74vr6+uDgoKdRCosAAQIECBAgQIAAAQIECBAgQIAAAQIECBAgQIAAAQIE/i0gteLfHl4R2KXAyT8/uzyDugkQIECAAAECBAgQIECAAAECBAgQIECAAAECBAgQIECgYQELgjQMqjoCBAgQIECAAAECBAgQIECAAAECBAgQIECAAAECBAgQIEBgTAJmrRjT1VzSlqenp0+fPi15o3LX8fFxVq+oLOJNAgT+n8CXL19+//5diyNLw9QqrzABAgQIECBAgAABAgQIECBAgAABAgQIECBAgAABAh0KSK3oEL+NU2fE9+rqqu6Zbm9v3759W/co5Qnsp8D5+fl+NlyrCRAgQIAAAQIECBAgQIAAAQIECBAgQIAAAQIECOyJgAVB9uRCayYBAgQIECBAgAABAgQIECBAgAABAgQIECBAgAABAgQIECCwiYDUik3UHEOAAAECBAgQIECAAAECBAgQIECAAAECBAgQIECAAAECBAjsiYDUij250JpJgAABAgQIECBAgAABAgQIECBAgAABAgQIECBAgAABAgQIbCIgtWITNccQIECAAAECBAgQIECAAAECBAgQIECAAAECBAgQIECAAAECeyIgtWJPLrRmEiBAgAABAgQIECBAgAABAgQIECBAgAABAgQIECBAgAABApsISK3YRM0xBAgQIECAAAECBAgQIECAAAECBAgQIECAAAECBAgQIECAwJ4IPPvz58+eNFUzCRAgQIAAAQIECBAgQIAAAQIECBAgQIAAAQIECBAgQIAAAQJ1Bcx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jwX++3bt88a+nn16tV4XLSEQNMCDf2e/U81TYemPgIECBAgQIAAAQIECBAgQIAAAQIECBAgQIAAAQIEmheQWtG8qRoJECBAgAABAgQIECBAgAABAgQIECBAgAABAgQIECBAgACB0QhIrRjNpdQQAgQIECBAgAABAgQIECBAgAABAgQIECBAgAABAgQIECBAoHkBqRXNm6qRAAECBAgQIECAAAECBAgQIECAAAECBAgQIECAAAECBAgQGI2A1IrRXEoNIUCAAAECBAgQIECAAAECBAgQIECAAAECBAgQIECAAAECBJoXkFrRvKkaCRAgQIAAAQIECBAgQIAAAQIECBAgQIAAAQIECBAgQIAAgdEISK0YzaXUEAIECBAgQIAAAQIECBAgQIAAAQIECBAgQIAAAQIECBAgQKB5gb+ar1KNfRJ4/vz5hw8f6kZ0fHxc9xDlCeyPwOfPn3///l2rvQ8PD3d3d7UOUZgAAQIECBAgQIAAAQIECBAgQIAAAQIECBAgQIAAgZ4ISK3oyYXYVRiHh4eXl5e7ql29BPZS4OzsrG67k+QktaIumvIECBAgQIAAAQIECBAgQIAAAQIECBAgQIAAAQIEeiJgQZCeXAhhECBAgAABAgQIECBAgAABAgQIECBAgAABAgQIECBAgAABAn0UkFrRx6siJgIECBAgQIAAAQIECBAgQIAAAQIECBAgQIAAAQIECBAgQKAnAlIrenIhhEGAAAECBAgQIECAAAECBAgQIECAAAECBAgQIECAAAECBAj0UUBqRR+vipgIECBAgAABAgQIECBAgAABAgQIECBAgAABAgQIECBAgACBnghsklrx69evm5ubg4ODZ362EAhgGHvSD4RBgAABAgQIECBAgAABAgQIECBAgAABAgQIECBAgAABAgQILBXYJLXi+vr6w4cPv3//XlqjnYUCAQzj+/fvC8srRoAAAQIECBAgQIAAAQIECBAgQIAAAQIECBAgQIAAAQIECLQv8FfdUz4+Pt7f39c9SnkC5QKZFuXh4eH79+/59+fPn8lBeXp6mqbyPH/+/PDw8O///Tk+Pj47OyuvXEkCBAgQIECAAAECBAgQIECAAAECBAgQIECAAAECBAgQIFBLoHZqRSZaqHUChasFkiVQXWB/3v327dvHjx+TuJN0iopWJ8ciP3NlkmBxdXV1cXFxdHRUcay39lDg06dP+auVNJ10m+TlnJ6epp9Yi2cPe4ImEyBAgAABAgQIECBAgAABAgQIECBAgAABAgQIENhYoPaCIKas2Nh66YGZfGHp/v3ZmTkq3r59m5SIjHnf3d3N5UwUOmSKi9evX7948eLk5MQaK4Vooy/25cuX9Kvk3Hz9+jV5FWlv/s32y5cvsz8T8IxeQAMJECBAgAABAgQIECBAgAABAgQIECBAgAABAgQIEGhEoN6sFZlXYLOR71WxThZ3yL8pUD5/w2R5iC0j2eDUOW/izOjs7PoUq5pWuD+pAIUlx1csSRXJh2h2HpTkWGTgPNVeX1/n34ODg/G5aVGJwKtXr5Kps6pk/noklSf/6iGriOwnQIAAAQIECBAgQIAAAQIECBAgQIAAAQIECBAgQGAqUC+1Ius1TI8s35hMwp8lGzJDw+QnWRTbj2hmYH4yOFoeSUomjDdv3pydndU6alXhPPie0dn8ZEQ/Kw7k31Ull+6f5JQsfWv0O6tHvtP84Pz3n59Jn5ms9JGLnryWCXimH8jPUqikv2RYPUkbudaWflhKNO6duehrU3bSSZJ/k+VCxk2hdQQIECBAgAABAgQIECBAgAABAgQIECBAgAABAgQIbC/w7M+fP+W1JB8i45GF5TMsfnFxkX8ng+KFR9UqtnZ4fq62DNLvehWAjNRmTHfVkP9cPMHJmgVzOzd+mWU1Mk/D3OEtNHnujGtfZu6TrNGQ9IhVJcNye3tbkv6STIuk+1QvI5JkmpTZXSdc1Qr7uxLIijCZuaTw7MnU2T7Nq+Rc+U0/Pz9fLFnrL/Di4fYQIECAAAECBAgQIECAAAECBAgQIECAAAECBAgQINCCwH/Kz5ER8ZK8iozlv3v3LuOFGUrMs+O9GtJOYOXt3azk5eVlGp4ZLDKiv7aGWK0tM7ICyf+omGskSRWhC2BJXkVkMiiePpZ0mc+fP6/CzFQiL168yHD7yCQ1Z6lAsm3K8ypSQ2EW1NJz2UmAAAECBAgQIECAAAECBAgQIECAAAECBAgQIECAwJ4I1EitWLsaSFZwSJmMc7e2BEOtBTgy9F44YL/9tT85OUkmSpYbqK6qJP2iuoZhvRv/xXk1pk1I50lSReime8o3UnM6Xua6WHVIhtuT9bLqXftHI5AlYGq1JbNW1CqvMAECBAgQIECAAAECBAgQIECAAAECBAgQIECAAAECeyhQI7Ui61xUACWNIM+Ltzx6nRkOKkKaeyurk8zt2fXLzJRQnV2xaqKFXQfWfv3pG8mZWDVDQBx+/PixfefJlBjpEknxWdrA+/v7xJBIlr5r5zgEcpVrNeTw8LBWeYUJECBAgAABAgQIECBAgAABAgQIECBAgAABAgQIENhDgdLUiurVQDLfQPsLLmSWgpIFSqYXNYtNTLdb2whLRf5ElsZoLZIOT5RshrR01RQj8Uk+RFMLxyR5oiK7IjEkEtkVHXaGnZ46V/bnz5+1TlHx61mrHoUJECAQgfwVmvzQIECAAAECBAgQIECAAAECBAgQIECAAAECBEYm8FdheyqmrPj8+XNrC23MRrtqCoTZMrPbnQSZAN69e3d+fj4byXT74OBguj3WjQwyJZth1YD3JK+iWYdkaSS7IiddmnmTSPJW8nLGCr7P7aq7uke632YL0OwzsrYTIDARyApWSdfLx00+VvKz9BMnsyjl70w+dLL+V/I7m0oidAkIECBAgAABAgQIECBAgAABAgQIECBAgACB9gVKUysyL8XS4LrKq0gwtVIrMqqxNP4WdialIyMrGXeZO1eHIc1FstOXGUxabPv0jOk/zeZVTGqeZFe8ePFieqLZjcSTAfVMxDK70/YeCtze3u5hqzWZAIGNBZKWl1WHcke0ah6muZqTb5GS08LJtMgyYfmRYzEH1dXLTC2WC5r8mKWZMc1GlVvB3PhdXV1tv/xZs4GpjQABAgQIECBAgAABAgQIECBAgAABAgQKBYoWBMmjmUu/dM58DF1NBZHm1Uqt6GQ1kOk1uLi4mG5PN/Il+3R7rBs3NzfTIaXFNiavYnfDS6l5VT5QIklUiW0xJHsGLVCrO+UXUB8Y9OUWPIE2BTIGn5y8ZOy9fv264nOtOqTcSt3d3aWSDK5nSqfqwt7dqUD885Hx8uXL3EwuvcVt/OxJ60waR1IrOrxzbrxRKiRAgAABAgQIECBAgAABAgQIECBAgMBeCRSlVuS74EWUPHbZ4cBknhyt9VV4t6kVS8+eGcIXVce0JwNRFevIJN1k16MLGbtamtQyQU5siXBM4NoSgfxdKnRIZk9hScUIENhngbdv32Z2pYzBb5xRsaiX26rDw8NPnz4tvmVPOwJJcaiYUmunMSSZw+3HToVVToAAAQIECBAgQIAAAQIECBAgQIAAgR0JFKVWLD79nwe+u/1euNaUFbHb9Sh+9eVZmkUx7lkrkvuSgahVLJkUvSLrYtVRG+zPWXKuVQcmwsS56l37hyhQssZHukSmf681xcUQKcRMgMCWAkl9yB+KTFNRK5Wz/KQZ3ZddUc7VYMl89Ne9jWzw7KmqnVugZmNWGwECBAgQIECAAAECBAgQIECAAAECBAisT61YuhrIYrJFy5S1vhPP4tYthzd3ujzwOrcnL8edWlGRV5G2Z6Rqqcmi0pZ7cpacq6KSjGxVvOutwQlkHLR6Oor8NUheRSb2H1zTBEyAQGsCWS0i8x61MLFBTiHDr7XLOj1RgxOQTOustdF5ALWiVZgAAQIECBAgQIAAAQIECBAgQIAAAQIEJgLrUysWVwPJIgudD0zWSq1Yuh5Hyz1gMZGic8PdCWRGk4oLlDkDXr16tbuzz9Wcc1VMXJHhjW7nX5mL1svtBTJFzY8fPxbXgklSRXLCvn37Zr6K7ZHVQGDEAsl1yEf24s3PjppcnYm4o5PuebVPT0+dCyR9p/MYBECAAAECBAgQIECAAAECBAgQIECAAAECtQTWp1YsTlDR+TzGGfaoNTt3H1Ir5kb3517Wumb9L1w9UcT19XXLTaiOJ8NaRjhaviK7Pl2SJzLN/p8/fzJBRSaxyE8G0pJUkcfQd31q9RMgMGiBzNT14sWLWvcYW7Y3mYgmrtjSsO7hh4eHdQ9pvHwf0jsab5QKCRAgQIAAAQIECBAgQIAAAQIECBAgMG6BNakVi6uB3N7etrOUQ4V7xYwIS4/KU+xL93e48/T0tMOz7/TUmSWielCq/dSKtWeszr3YKZfKdyqQuWHy65+fzv9q7bSZKidAoBGB3POcn583UlWtSlqbIaNWVCMu3Pk6cbGtvlMaMb6mESBAgAABAgQIECBAgAABAgQIECBAYLgCa1IrFieo6MMgdK3Uij58gb7YPxbXB1ksM8Q9mf7h7u6uIvLMINL+cgwZVl9cHmI2yPRzDw3PgtgmQIDAvglkYptO8iri/PPnz33T7ra9uQ/p581htyzOToAAAQIECBAgQIAAAQIECBAgQIAAAQLVAmtSK+aepOzDlBVpT63Uij6sBpKY5x5PHOt3+m/evKnucNUpDtXHbvPu1dVV9eF9yBmqjtC7BAgQILAjgeQFrv2Y2NGpU63Uit3Zrqo5q92Ne2m2VQ23nwABAgQIECBAgAABAgQIECBAgAABAgQ2FqhKrcjM2HP19mH4ObMLzKUpzAU597InqRVzi2qPddaKxWlO5i5HV2NXl5eXc5HMvUwWUYbW5nZ6SYAAAQL7IJB1ozbIb8hHefIF37179/nz5x8/fuSD/s8/P3Of+PsAOLg2ZuKKXPFkDI/1fmxwV0TABAgQIECAAAECBAgQIECAAAECBAgQ6L/AXxUhzg2TZ+AhCytUlG/nrVpTViSks7OzdgKrPstcOsjp6Wl1+SG++/79+7lmzrUic3V02IWSZFPdeTLlxtu3b+di9pIAAQIExi2QRNK5ObrWtjd3RBmVX7W+VT7p8nn3/fv3tfVMChjdL4RqtlguUz70J5/7DeZW5ua5D4nIzVqpjQABAgQIECBAgAABAgQIECBAgAABAgQiUJVaMTfSkIGEPpBVj47PRdjbdTc6zDCYI2rw5d3dXXVt3c4gsja1IsMhkyGW6lZ4lwABAgTGJPDy5cvy5mSainxYrP0Qzy1TebVdLZVV3urRl1x7QcsFrDNSbqUkAQIECBAgQIAAAQIECBAgQIAAAQIEhiWwckGQT58+zbYkOQonJyeze7rarpVa0e1Y/pQoi5hMt7PR24SP2SDrbuep37WzqXd7OdayZ8qNuW5fF0F5AgQIEBiWQP7sr/3wmrYoa3+kfMkw/M3NTeEQe6as6Mn0WtNm2iBAgAABAgQIECBAgAABAgQIECBAgAABAgQWBVamVnz8+HG2dE8mN06OQvWSE7MxZ7vbsfxpMHMxj3Lq77nlY6Ztn93odhmUkrGrklbMtsg2AQIECAxaIEtBFcaf+6IkTBQWTrHCD5Ska5TXqSQBAgQIECBAgAABAgQIECBAgAABAgQIECDQlcDK1IrZ1UDy5OXl5WVXIc6et9aUFTmwZDR9tv4dbc89EdtthsEu2phFymc7zNJTpBeVPOm79Nimdq5NakkHa3DB9abCVg8BAgQI7EIg+Zrfv38vqfn29rbujVDK56jqypPY0ZMbleo4vUuAAAECBAgQIECAAAECBAgQIECAAAECBAgsT62YWxbh6uqqJ1K1UivWLgDRWqPmUivWDvC3FlhTJ5qb42RptX1IKCmRL2nL0gbaSYAAAQLDElibFDhpTlID3759u0HTctSqSSlSZz5uXr16tUG1DiFISmduAAAgAElEQVRAgAABAgQIECBAgAABAgQIECBAgAABAgTaF1ieWjE3unx9fd1+ZEvPWCu1oiergaQhc6kV/cn5WIq8wc6S0amStIYNTl3rkJIYCqdwr3VehQkQIECghwJzdzurIixfNGSxhqwh8vT0lBpyT5LPoPxkI/kWmSGp7jQYi5XbQ4AAAQIECBAgQIAAAQIECBAgQIAAAQIECLQm8NfSM82OlCcP4OTkZGmxlndm4u7fv3+Xn7Q/qRUZVpkN++joaPbl0LczPlSS8pLxpM5bWpLUksnh06LO1y7p3EoABAgQGL1A4WogW87dlQ+UzE5hgorRdycNJECAAAECBAgQIECAAAECBAgQIECAAIFxCyyZtWJuNZCBTlmRy9af9ctnB28yB/jIulRJXkWa3IfUisPDwxL8whaVVKUMAQIECPRTIFl0JYElTVOyXQmUMgQIECBAgAABAgQIECBAgAABAgQIECBAYNwCS1Ir5hZE2PJhzQb5ag14l8xP0GBs1VXNLghyenpaXXhw7xZOqN6H1IrCGApbNLgrJWACBAgQmAo8PDxMtys2enU7URGntwgQIECAAAECBAgQIECAAAECBAgQIECAAIGdCsynVswt7tCrhzVrpVb0ZzWQuediC0f3d3rVm6288Lr0oeGFMRS2qFlGtREgQIBAmwKFS4yNLyGyTWTnIkCAAAECBAgQIECAAAECBAgQIECAAAECoxGYT62Ye16/P6uBPD4+Fo6CTK5Nf1IrZqesSGwje/61/Lr0YUL1whjS09Ku0fySawgBAgQILAo8PT0t7lzcM75lvBbbaA8BAgQIECBAgAABAgQIECBAgAABAgQIECCwVmA+teL+/n72mMvLy9mXHW7XnUjg7Oysw2hnTz0XeeHECbM19Hl7rnV9DnUSW+Eg2eDa1X95ERIgQGCIAoeHh0MMW8wECBAgQIAAAQIECBAgQIAAAQIECBAgQIBAswL/Sq2YWw3k4uKi2ZNtU1utoe5ezQwxN2vFyKYW//79e8ll7U9CSeEgWWG7StquDAECBAgMV6AwIW+4DRQ5AQIECBAgQIAAAQIECBAgQIAAAQIECBAgUCLwr9SK3q4GkpbUSq3oz2ogiXwutaJwTYqSi9eHMg8PDyVh9GdoqjCSwnaVtF0ZAgQIECBAgAABAgQIECBAgAABAgQIECBAgAABAgQIEBi0wL9SK2af1M80A/1ZU+Px8fH379/l0L1KrZgNu7eBzQZZa3u2z1QcWDhXREUNTb1VGElhu5qKSj0ECBAgQIAAAQIECBAgQIAAAQIECBAgQIAAAQIECBAg0FuBf6VWXF9fTwN98+bNdLvzjVpTViTa/iSFJJjb29spYK9Up1FtvJGUl8JjC+eKKKxtm2LlkXz79m2bEzmWAAECBAgQIECAAAECBAgQIECAAAECBAgQIECAAAECBMYh8NdsM05OTp6enrIUQqasODo6mn2r2+1aqRXHx8fdRjt39uR5TFRPT09HthpI+dQOhXNFzNHt4mV5JFnJJb8Ru4hBnQQIECBAgAABAgQIECBAgAABAgQIECBAgAABAgQIECAwIIF/zVqRuDP2n1SAXuVVJKpaqRU9XHRjojqyvIpcl2ThFPb18rkiCivcuFh5JOWt2zgYBxIgQIAAAQIECBAgQIAAAQIECBAgQIAAAQIECBAgQIBA/wX+NWtFP8PNqhO/f/8uj62HqRXlwQ+rZOZ1GFbAibbWrBWDa92IA87fgaRY5Se9Lj+TvwlJlMkUO/nJb/3V1dX4spdGfEE1jQCBYQn8+vVrNmB/b2c1bBPYqcD0t8/v3U6dVU6AAAECBAgQIECAAAECBAgQIEBgrcAAUisymLq2GbMFMuvG7EvbuxPICHdh5eUJDYUVtlCsvHUtBLO3p8hwwocPH968ebM0vyo7sypNfu7v71++fJnFgF6/fn15ebm3XBpOgACBjQW+ffuW6Zr+J3ntn5/8gc1yZkv/9s6eIslt0yy3bGftM2tpzfrYTmZkPqbTp9Kd8m96VP4NS17m37kOlr6UO8ZJj8pGPtYnnao6peDLly+5Vcj/Fya15ahkW7569Wpw+Lnnye9guKa/iXM+kxZNf+Py65bGjm/BwcFdOAETIECAAAECBAgQIECAAAECBAjsj8DYUivyDeP+XLzOWzr5crzzMGoFkO+jC8sPsXWFTRtEsQwwJE8igyXl0WY0IqMp+SOQo4ztlbspSWDQAtPnueu2YumY5WIl+SxoJDuwemx48bzt7Ek6xcePHzMmnb+fm51x8lk5d3j+DmcyofzIdt1MddBH5VcyPSo/kyyBWm3Jb+XkF3OuR02mp5p0qrlfpbdv3+ZuYfYsOTY/6djp3rP7e7s9+TVMkmjhnWeIJm3MIZNGxefi4sJvXG8vscAIECBAgAABAgQIECBAgAABAgRGIzC21Ip8qziaa9P/hky+/i6JszyhoaS2dsqUt66dePbqLO/fv88sFJs1OeMNeYIzE10M8YnVzZrsKAL7JpA/ERlTzNhtCw0/Pz9v6iz5KMxdSoaBO8/9yuB3xYRA27d3Mu57d3eXqjLie319Lcdie9We15DZKdKpyvMDajUnOQepPD85Kr9E6VGTGapy0rm8imm16YS5DUjixXRP3zYmYmnU9jec8cmvW37yRyY4+Tk6Oupbe8VDgAABAgQIECBAgAABAgQIECBAYAQC/+l5G/K1Y60vHKVWtHZBc2laO1eDJ6r18PFA29ggV/tVZcAvg46LeRWT0YI8hPrjx4/MIv7nz5/8m5erJqrJWIuVQdq/fM5IoAWBDNLnT0Q7eRXNNif3Mxl4Tu7Xp0+fmq25Vm0ZbM5HYf5I1rq/qnWK2cJpctJTMtNAzrvxFCOzFdrum0BSnfLB/eLFiwztF867sE0T8rufGaqePXuWzIlVeRWT+iepGNuca0fHZpqK3KJMxJr9NUxtuQqpOfW7id3R5VMtAQIECBAgQIAAAQIECBAgQIDAPgv0PbWi7tiJxyJb6821vguuldDQWhPWnqiFEYK1MexVgQw2ZFLrPGk62+okTySFIgNyGbzJUEEexJxMBp5/8zKH5JHo2fLT7Yzn3dzcTF/aIEBgBAIZnq97Y9DDVmdguJMkgwy15k9o9Wj0jrhyz5Dz5mYgw+GdtH1H7drzavP7mM/ipDrNfXC3w5IcgnzQV5wrva5vnS2/g/mvSvKrqiOvaFThW6k/CRa5C+qbQGH8ihEgQIAAAQIECBAgQIAAAQIECBDop8CoUitWPb/eT/qhRzXQtINaS5PUSh8Z+gXtPP48xp3BhlnzXKzJWulJoagILweuuqx5YjUJGRXHeosAgWEJZK2fYQW8Ktr2n6dPIlr+xnb+2Z3h8KTQ+cu8qmMMZX8+eZNU0drcJxuzdN7hp5EnxSGJDkl3aDM5LH9n8uvW7TQ5UwEbBAgQIECAAAECBAgQIECAAAECBEYgMKrUCquBtNkjsxxDm6fr5Fz70MZOYBdPmmG2PMY9uz+/zhkRqU6qmJbPsuLT7bmNPE1rTuw5Ey8JDFQgY5Oz2VcDbcUk7IeHhzbjD13+qPZEL2HkL3Oe3fc8fZt9oKlz5arlozkf2T3pTtXt6smN3JcvX5Li0H5CVXBymXKxCu+mqjG9S4AAAQIECBAgQIAAAQIECBAgQIBAr1MrMiBa63tbqRVtduhal6bNwBo8V38edmywUT2sKnkVGWabDez29jbjEJOFP2b3r9qeS8uYKzZX+dy7XhIgMBSBnoySNsLV8mdoDwfC8+x+Bpvzp74RT5W0I5A78xYWs2inLa2dJZNVnJ+ft/wrP9e6rA+SxYBkms6xeEmAAAECBAgQIECAAAECBAgQIECgrkCvUyvqTpmbJyDrtl/5jQVqDXGtWq9h47O3c2C334O308bOz5J5qudSH969e5fl22sFdnJyUlE+f0kMJ1T4eIvAUAQODw+HEuraONv8WMxSIHVvqNbG30iBfMhmyNniII1gtlBJOlLWs5B1Wk6dGT5yf9LJZBWLQebCJS0mF3HxLXsIECBAgAABAgQIECBAgAABAgQIECgUGE9qxfHxcWGbFWtEYKBpB7VG5mqljzSium+V5Cv+uQknPn78mOc7N3CoHqe8u7vboE6HECDQK4HMZFP9m96raKuDyRhndYEG3+3JyO6qFiW7rm463f9l726vnUaytgGvntUBACE0RACEMBABhxCACIAQgAiAEIAIYEIAIgBCADLo9572evVoZFsu2frWdX6AjiyVqq6S5X1U26VjRVk/nEA+r8c8aYdryGglJ6cz87J8/fp1tCOePFBCd9kVJ5VsQIAAAQIECBAgQIAAAQIECBAgQKBFYD2pFZ4G0tLNQ7y0hbSDhaaPDNHdQ5SZb3M23raZr+Lsx4G3J80kY2OIJiiTAIGRBR49ejTyEQc63JgNmf8F8Pnz57IrBjrTeil2//O6l2JXXMhuho95hpEJvUzlteJzT9MIECBAgAABAgQIECBAgAABAgQGFfhz0NIvKTx3/TrdkWyM0V5yaPuWCHTqnZICbbM1gbxn62fR06dPz5uvosQtB8olJQ8aL9nYNgQIzFYgA/D5Fvg8H29RjpZch8zAUb79JVtmULx+pS0pKl+1T+ZH/s1PpglJ4tp+bVNsisojBpJnmR7JwufPny/5gn6yK3K4s7PrStplm7MFMr9U17OofqycRZks4Z8T6v9Oqt0MNFVaZE6kHGL3b06ny8+oegVGXv706VOedHPJQRMg5SdYmZOv/gbM+66Oc96VMM7pjpSz/76+pM72JUCAAAECBAgQIECAAAECBAgQILAFgfmmVnS9XXjv3r0tdNh82riFWSu20Mapzqhnz57VB+EyhDD0V5ZzSZFaMVV3Oy6BHgUybPn+/ftkJ+RNfclwb49VKiwqo6S51iVrYcxr0RkfZEmSODnmutvgzp07aXs9AEvvfPjwIb1zRtdk/P7bt29j4hR23MY3y9uta0wesaQFPHjwICd8RvFPnk7Z/tg2uzNq5g+1qZ8hma/i7LyKiOX6UH9D1UveKeVNl58qCSm9E5yuHZS3Z95usW2U71cCBAgQIECAAAECBAgQIECAAAECBNoF5vtAkE53CTNc0d5OrxI4Q+CMkaEzjrLBXTLw8OrVq6rh+erqCPPV5wua1REtTC6QSUQySUnGUP/wM4BABt6SvbSbV2Dyvh6iAhlWzIBiGvj3BT95AlFJ3TLYf8FB/mfXXPqSQzZy6sAZH2THBrlLuDIq/ObNm3RNruoZXC/Zpb7N2WPS9UIs9yvQ6eE1+UDPHFR51+Qin7M958Mlp1Masjuj8kZ68eJFv+0aorS0OtkkZ5QctGRB5bLWkldxsNhcDJMhEfCkZRzc4NjK/J01dErrsUNbT4AAAQIECBAgQIAAAQIECBAgQGC5AitJrTjvPuZyu20ONT9jtGYO1VaHOQjku5L1amQE7sKhl5R28pvZzti6+bTLGXy6detWvmgr32WgjsiUMMleypfFBypfsQsS2D12obzCXbc/VnJGfPNOT/5KpwJzTTDce4x0kvUZ7C/89ExHp7uTVTNQ/lDSxfJBP/Nc6uQGFXJVvZnMlbQraJcEQknYSk9lvplO+Ux5Ck/yvaqaWCBAgAABAgQIECBAgAABAgQIECBA4KTATFMrcju+061JqRUne9oGBGYikNGR+oB6+9zX5XU+ecU4mXtRfixbXihQn7PkwqLs3iKQN1rmD2jZwEtbEOg6SUa/GTmZnCbnYacgLcO9K55wZXGnXOFcEenidHS6e9AGJvkgqQCdTqdB69MoPOlE9fCm8er+r0mDSDJErtKXJFXUi818RfkDqtP0FZ2mJKkfyzIBAgQIECBAgAABAgQIECBAgACBbQrMNLWi09NA0nNdp8/dZmdrdVcBg/FdxU5un5v+9WH1fMm1l6HfFHvy0DaYj0AGk+ZTmXXXpNM437optty6TkOtnTYuUc2wcR5Y0GkEN9kVJSXbZmiB5LhkCpyTR0nnpov7yg84ebjMdNVpKpSTBfayQYKZDx8+lBeVBJGELkmGKN+lcMtMX1H+dkv/9hKGFdbNZgQIECBAgAABAgQIECBAgAABAgSWLrCG1IqZTw689FNE/Qn0KNB4FEgeCdFL4SVjP70cSCG9CHSasbyXI262kBs3bmy27RpeCZRnKmTEeqCJBzJ8Wz7cm48GE1dU3TfhQpIYTh49KQIjj80nh6NwLo2Tle9rgyRJPHnypLy0p0+fJhmlfPuuW3Z6u5VfH7pWw/YECBAgQIAAAQIECBAgQIAAAQIE1iewhtSK2c4MvL7Tpd4iMzrUNSyXCOSblPUciLxzM3t2yY4ntymZBcFw/knG0TZoZNiMdtwNHqj3GQg2aLiCJueb8YVpDX2lux1Ey3BvecA2aE0OVs/KfYH6R/b+q7s1JekXx/Y9e30SgGY1cUWnvIrkhbx8+fLsthfuWP52y/PURk6OKWyCzQgQIECAAAECBAgQIECAAAECBAjMUGCOqRX57ldu85Vjld+pLy/TlgQI9C7Q+Gbk69ev+zpEySOEpFb0pX15OUmpSe/PamDs8kbNrYSc8B8/frx58+bcKqY+kwhk6PRknk1GfPtKdzvWxvJHOUitOGY45vqTTxRKys5ozwFpNHw+wX/SRkuCkF398y579uxZoy0D/Vr+dmuEZwPVR7EECBAgQIAAAQIECBAgQIAAAQIEViDw5wzbUH6Dclf5e/fuzbAVqkSAQF0gYw/1QZoM8vU46FvyzVqpFfXumHw53znOTxLpclZ0yqWbvObzr0ByVnK29/j+mn+T1bBEIBfhJFhkDHX/HZcHqyWVIZNblJRzyTYZhk8F8nOykFwZvnz5MkKVTtZkyxvUP7UPOkyY35BDf/jw4WCtRl5Zcj7vqpRMlNHyKnLEvN3yvi6ZJirXhFwfhs6sGrlfHI4AAQIECBAgQIAAAQIECBAgQIDAEAKLT63IeMAQLsokEIH98ScsZws0xh56fFB6ht9KanX37t2SzWwzpkCG/2UAjAnuWBsX2KU05ZqZHNbdU72ShZMh6jHfhhlazvW/5OM1lZRaMfMzdsLJh2aSLpl0pZMJKLtOzB8s4z93I9kSOW5J+mmSMKRWzPztpnoECBAgQIAAAQIECBAgQIAAAQJzEFh8asWEX5ibQ/+pw6ACE44ZDNqu8QsfdMqKknluMgYz1aTl42s7IgECBFoEkq8wbcpCvrv/6tWrlhruXsq1fcyv+J+sjw32BQqzCvZ3vHzNjRs3Sgop3KykqIPbNNJGD26zW5nHc7S8OtxLyWS6f//+yfLzdvv165dI6SSUDQgQIECAAAECBAgQIECAAAECBDYu8K+5tT/zw5d8l7GqttSKisICgdkKNOaoKB+KKGlRSWqFC0WJpG0IECAwgkBSK0qO8vnz55LNbDOcwMkE0wkfyVE4a8WgWUSZhaLwb5bXr1+POTdM/ZTIYxMLraZK/qjX1jIBAgQIECBAgAABAgQIECBAgACBmQvMLrWiZJS0bmqS/7qGZQIzFMjk8/XJqDM3db9DHSUXDakVMzwxVIkAgW0KZIz55Jh9ZDJona/Rb5NoJq0+OSSfz9/CZ3L13qLMr3DymYBDf/SXTL6ShqeeeRZP7wLlBT59+rRk4wkTZUqqZxsCBAgQIECAAAECBAgQIECAAAECcxBYdmpFblaaunaq02joOZanapfj9i6QB3jXy+x3yorCQZ2hx1fqDbRMgAABAu0ChdfkCZ830V7/jbxakr788OHDqTJgGhNi7XfKyQ32dylfk/Cj8PxsREHlh+hry8LEjpJE1b6qpBwCBAgQIECAAAECBAgQIECAAAECCxVYdmpF4a35hfaNahNYh0B9iul8U/nq6qrHdpWMBOR7t3KwejRXFAECBC4UKBmzzyF+/vx54YHsfolASZid9IL0Zh7nd8mBzts3j7r4+PHjwRlQ8rmfB8r0O0VWo5KFCRMxHLQajVod+7WkK7Pvp0+fjpVgPQECBAgQIECAAAECBAgQIECAAAECEfhzVgq5M1v40OJdtQtvFM6qjSqzIAEzc1zeWfkya/1N3e+UFaleSWqFC8Xl/agEAgQI9Chw8kkTu2PVPz56PLqiCgWSE5CeOjk3Qza4detWpoh49uxZYcl9bZbsioQZmUAiiRQ5W5Jmkcgtc9rloTN9HeJYOfW00WPbZH3hwzhaSujlpQcPHpTES9kmpL0cUSEECBAgQIAAAQIECBAgQIAAAQIEVikwr1krSu761buh8FuP9V0s9yVw8GuCfRWunNUIZLqI3NDfNScjNL2Pu5RcNKRWrOZ00hACBNYhIIRYSj8+evSosKpJncwn/suXL8d/PkhSQPLMiwQY+TczY42QV5FkjpK8n4Q9M8lUKPyL6evXr4XdbTMCBAgQIECAAAECBAgQIECAAAEC2xRYcGpFvpRmkv+lnLUlN6Bn2BZjP710yvv37zOp+7dv33qfMDxjGyU1lFpRomQbAgQIjCZgUqjRqC88UPIVymOhBHtJsEjnJp8gH/3j51hc2Njy3QunrChPTCk/9HlbFj6UJJN/nFe+vQgQIECAAAECBAgQIECAAAECBAhsRGBeDwQp+QJ61TGGSyuKSRYWOi7iwe2TnC3JghoiEarkipHvjA5x6EkYHZQAAQLzFMggep4KkU/Y/JufDLFnufo3dd59+C40z3Ke5qPVKk/6ePLkSafD5dN59wGdj+CE6/kZ5yEdnSp5yca71p0soZq16+SWI2yQLjg5KUXeoXkvi5pG6A6HIECAAAECBAgQIECAAAECBAgQWKjAjFIr8o32Tvfcc6N2oeiqvRSBhaaPLIX38nqWjG24UFzurAQCBAhUAhl5zVfbkz+RYdp/8ij++0/1qoX1CeQpGx8+fCj5wN1ve86Nt//87F7K6H6SLfJwiizk3+UO4Z/MUUh755ZNEvmSaqfLCqe42O9uawgQIECAAAECBAgQIECAAAECBAisXmBGqRVdb9oWPjZ49V04VQPLJ4ieqoaXH3cLbbxcacISSi4aUism7CCHJkBgHQKfPn3KoGwuuUmq6JQFu47ma0Wef5Go+/IcmpxF+Umixo40UVY90yLLi0i2WOjDyMJbciZLrShRsg0BAgQIECBAgAABAgQIECBAgMBmBZaaWpGvgi3i9uuKT6xOMzos9DEcndq44r6eZ9MWOrYxT0y1IkCAQEMg19gMqCedImPhjZf8ujWBhNzJquklu6JOlzSdf3It/u8ES7JFjpIkgN20FvNMtghFvRXHlueW2VmeWnGsRdYTIECAAAECBAgQIECAAAECBAgQILDU1Iq53a/c4Jm00BkdOn3ddqFt3MjZWDJlxTxHZTbSQZpJgMASBTJBRSYVSFJFp4/LJbZUnTsJ7LIrHj58WPLh26nk+sY56xrlJxJLzJ98i/w7kwdVFM7eEat60yZfLnxHLzQZenJeFSBAgAABAgQIECBAgAABAgQIENiIwFxSK75//154y2/XMVIrJj9BtzCjwxbaOPmJdHYFGqMvB8txoTjIYiUBAgQaAgnDXr169fbt28Z6vxKoBJJdkcybZ8+e5VSpVg69kL8OkuuTn92B8rH+4MGDZC1MOHddYWpFp79rhmYsL3+h1S5voC0JECBAgAABAgQIECBAgAABAgQIXCLwr0t27nHfklHS+uHy9bX6r5bHFyicWHhXsfncqO30bTyzVox/XpUfseSiIbWi3NOWBAhsU+D9+/eZDODWrVvyKrZ5AnRt9cuXL/NEjDywo+uOvWyfj/4nT54k8zUn7Zs3b379+tVLsZ0KKUyt6FTmfDbuFCfPp9pqQoAAAQIECBAgQIAAAQIECBAgQGAcgUWmVuR+7oRfVhunY+Z/lC2kHZi1Yrbn4ZcvX0rqJrWiRMk2BAhsUyBJFTdv3swEAF+/ft2mgFafJ5C0hnwKf/z4caoEi1Q7J+0ux+Lq6qowJDivsft7zSddeL9u1hAgQIAAAQIECBAgQIAAAQIECBAgMKjAIlMrDJcOek4UFt4p7WA+34HrdEO808wchW4260WgZMqKdJ8crF60FUKAwMoEMhSd0fEkVaz7+/cr67W5NefevXu7BIs8oWPCuuVZIZnKbleZcaoxn5h2nPY6CgECBAgQIECAAAECBAgQIECAAAEClcAsUivyhO9OA95SK6r+m3BhC2kHW5iZY8JT6JJDl6RWuFBcImxfAgTWKvD48eMMRZupYq39O3K7ktOQ6U+SbfD69esJJ7FIVJCzOjNYjPCIkE5/s4zcHZcfrlPm9OWHUwIBAgQIECBAgAABAgQIECBAgACBZQn8OYfqloyS1uuZm6f1Xy1PItBpPoD53Ibu9F3DzJQ+ia2DnhQouWhIrTjJaAMCBDYlkDkGcmEc+RM5SYq7wdpdtuJuOZ/FcjvWdO4lJkzKTn6S2fDu3bt8Rudn5DMtnpnBIj9J8khN1sQ7ZltkFY+p7VgECBAgQIAAAQIECBAgQIAAAQKLE1heakW+EtdpUH9xXbKgCmfiisK5xDslNAwqUH6j383lQTviksILn6outeISZPsSILAygTdv3jx58mSIRiUYqP/k0zO/JoWiJVrLZVya7BB9MXmZVY5FapJJ6XY5FkmjKQwXe6l/zvMkWCTDo+UM7OVAqyxE7LTKbtUoAgQIECBAgAABAgQIECBAgACBvgSWl1rhll9ffX95ORk7KbxXXp7QcHmt2ksoT/JI69qL8upUAhmqOXnodJ8xlZNKNiBAYCMCz549e/XqVV+NTSSWPNfkRuRf0zv1pbq+cnJu5KeaQCL5NJ8/f06axe7fQdubOCHn58ePH1OB3g+U5KH5hLX9ti5NyxNe+i1TaQQIECBAgAABAgQIECBAgAABAgTWJDB9akW+09bpBqXUivmcf+XJB+UJDUO3rvxkK2/d0HVWfkOgJLXChaKB5lcCBDYr0EteRS6qDx48yL9DjI99MwYAACAASURBVFVvtms21fA7//xUTc6jQ5JjkQzd3ZwWWS6P0KpCWhZScrIrUmzvZ2xmZOm3qi2tGPmlTPUx8hEdjgABAgQIECBAgAABAgQIECBAgMCyBKZPrSgZJa2bmkG6rjHtcr6uOm0Fzjh6eZKHM+0M3nF2KbloSK0Ypy8chQCBmQu8fPnykvkqHj16lIwKX2SfeS8vsXqZWWr/vOp3ZoskQCSWS45Fv7NYre+BcUkmTtT09OnT3tNQlnhmqjMBAgQIECBAgAABAgQIECBAgACBFoGFpVaY5L+lL8d/qTz5YD5f7yuviVkrxj+jSo6YcZeSzaRWlCjZhgCBdQt8+vTp+fPnZ7QxqZPZ8erq6ox97ULgbIHGzBaZ2S7JlLuf8vitfvRddkXKqa+8cDnxYWbaOFlIcnn7Tek4eUQbECBAgAABAgQIECBAgAABAgQIECAwtMC/hj7AyfJzw/TkNtUGhksrijkslCcf5CuDc6hw6lA+a8US5+SYCfKg1Si5YsjBGrQLFE6AwFIEHj582LWqCbTyDIUkscmr6Epn+94FMonC48eP379/v3t6SKZVKI88q8okBM0zcapfL18orENJuHJ5ZZRAgAABAgQIECBAgAABAgQIECBAgMCYAhOnVuRrZJ2+hSa1YsyT4+Sx8m28xc2KXH6+mRX55AkwyQYlYxUuFJN0jYMSIDArgYxJl3/kpeYZMP748WMmusjMAbNqiMoQiEBOyzzdJn84JPUnz6npZJJn4hROeVVSbOGcbSXhSsnhbEOAAAECBAgQIECAAAECBAgQIECAwHwEJn4gSNfbjkZM53Pq7GqSHvnw4UNJrfKNw8knRk4dSqqabUxZUQg1/mYlFw0XivH75bwjZpBsN6VNpwHg8461kb2S7nbjxg0Tt2yku1uamc+7t2/ftmzQeCnzAWTcurHSrwR2Ajmd8uGby/Vu6q9cYfI5O1UGanIs3rx58+LFizyzpvwkz8ZJG+qlQwtDxJJwpZf6KIQAAQIECBAgQIAAAQIECBAgQIAAgdEElpRaYaxotNOi/ED56l5hakXuyE/+RdjdIG5J64zNlyiNv03ht0513/hd0/WIGRjLQJeMiq5u5dvnE/P169f37t0r38WWaxLIwHN5c969e+fxH+Vcm9oySRWZIuJgpPfgwYM8qmMqjWTr5nMkKUH3798vie6S6JBkvl7SQVJIkthOfn6lVglaJg99p+ogxyVAgAABAgQIECBAgAABAgQIECCwSoGJHwjS6RtdhktneAqWd8rum47TNqG8DoWzPU/bnA0eveSKIQdr/idGRuOePHlyclxq/g2Zcw0zqpcRxwwlzrmS6jacQPm3+fMQEHkVw3XE0ktOmHcwryLtyvrJz5xkOeQqlySPEuc8FqRks5JtCqPfJC2VlGYbAgQIECBAgAABAgQIECBAgAABAgSWIjBlakVuhnYaWiu8j7kU+nXUs/zbeCXfKRzapLwOTrah++K88ktSK/TdebZj7mW0aTTtY2Oio1XAgSYRyHflC+MrU5tM0kFLOWjS4L5+/dpS21xh5pC/lXqWZFf0+NFTGGmUZzi1IHuJAAECBAgQIECAAAECBAgQIECAAIH5CEyZWlEySlqXKryPWd/F8ggChf1SOMwzaIULUytMezBoL1xSeMlFo/CEvKQa9r1QoPCdeOFR7B6B8ql6cK1JoORSmfbmavn48eM1NVxb+hUoyUWYSfZAsisSvLU3P4FoX4kgDx8+bD/W7tUcMU8tKdnSNgQIECBAgAABAgQIECBAgAABAgQILEJgMakVRrtnez4VjmTPYTC1sA4l332cbXesuGL5HnZJ6wpPyJKibDOQgAfuDAS7X+zJscb9XaxZgUBhasXTp09X0FhNGE6gJGqaz9Q4mYLlJEXhW+NkOdevX799+/bJzbJBj08hKTmcbQgQIECAAAECBAgQIECAAAECBAgQGFRgMakVhksHPQ8uKbwwEaHkBv0l1SjZt31e66oEJ1tFMauFkhEROViz6rJjlTGge0ym3/V5O5iToF/SpZRWMlvJtWvX7t27t5QWqeckAiXzjSW662sqiAvbmPP5ZDJZj7Hoo0ePSiqcI758+bJky/G3+fXPz/jHdUQCBAgQIECAAAECBAgQIECAAAECyxWYLLUi92FL7thWska7K4q5Ldy8efPkvezU+fPnz5PXvPCWutGmyXvqYAVKUitcKA7SzW1lLhrfvn3LuFTJpWNulV9EfQKb/JU5XHUXwbW+SpZ82Jk8Zn39PlWLZvJMkDT/ZAzQ6U+Pds/yxLUXL14kh6G9tDFfzcNT7ty588cff9z45ycLmYQjzZlJisyYFI5FgAABAgQIECBAgAABAgQIECBAoKvAZKkVJaOk9cacvFta39jyyAIlE1f0eDv7vNYV3jIuact5FbDXhQIlFw0XiguRR9s92RV5An3elX/7GUAgsPmedEbLRutQB5qVQMkHbmatmFWdVWa5AvNJrTiZrleSdVTeEYUTV+T9WLhl+aHP3jIfDQ8fPmzM4pYaphNv3bqVrIuzS7YjAQIECBAgQIAAAQIECBAgQIAAgS0ILCO1IrdKDRHN+XTMXdqS6n358qVks4G2KbyfPp/b3wM5LLTYwpNHasVC+1e1CRDoUaAkbaIk/aLHKjWKKnlkSWMXv85WIOdSUuXmUL2SM7/HemY6isLSPnz4MIeshWTdPX/+vKXOiednNcFGS1W9RIAAAQIECBAgQIAAAQIECBAgQGASgWWkVhguneTkKD9oJhY++U3BlDbt7PSNr+gdbJ1nzx9kmcPKkikr5GDNoafUgQCByQUyzf/JOhSmG54s57wNpk3sOK/O9moRePXqVcuro7008nmVtO/yfNxkLRQmiQ7HVdJN85mDZDgHJRMgQIAAAQIECBAgQIAAAQIECBA4W2Ca1Ip8a6rT3U+pFWd38Gg7ltxcLhkdH67CJUcvacVwNVRyi0BJ97lQtAB6iQCB7QiUJDsmtWLCr6dPm9ixnTNhtJamQ+cwccXJFN6St0YntPKJK1JsopQJ33Q5dEnaxEnDTj42JkCAAAECBAgQIECAAAECBAgQILAygWlSK0pGSevQRkzrGvNcLklKKJk3YrjWldwsLmlFXzX89OlTxiHykzmik2zUV7FrLafkouFCsdbe1y4CBDoJFI4fl4yzdjpu+cYln8jlpdlyDgJ50sSEeQM7gTx3o52i8K3RXkj91Uxc8fTp0/qaluWkld+9e3cqpcIskJI5b1ra6CUCBAgQIECAAAECBAgQIECAAAEC6xZYQGpFboPmxuW6u2EFrSuZFTlfapwqh6BkopQMzN+8eXPovsh00Pfu3fvjjz/u37//5J+fzBF969atAL58+XLooy+0/MI5tKVWLLR/VZsAgX4FCi+GhUOt/dYtpWVo+eQQeO8HVeDQAskbSDwz9FFayk+uasuru5du3759cpuuGyR4K8/YSCQ8SXZFwuCSp4Gk7eVt6QplewIECBAgQIAAAQIECBAgQIAAAQIrEFhAakXhCMEKOmPpTSj53l7J3ANDOJSM4pTU/8K6PX78OLfUDyJkTCLf+ExuR2EawYU1WdbuB8UaTZCD1QDxKwECmxUoDJzyufPs2bPxlfJhN/5BHXEEgXxYT5UkmnydkvMqua1DOLx+/bq82GRXJGIZOdgrz3p58OBBeVtsSYAAAQIECBAgQIAAAQIECBAgQGBrAhOkVpTMH1DvhsIRgvoulicRSFrAyRuyJSkOQ1T+5Nh8vsg40A33qjkp/+Ts67uvM458w72q4WwXTnZfau5CMdvuUzECBEYWyDRIhd/OzxfZ83SqMauXqQVOfhSOWR/H6lcg+Q15zFm/ZZaUltSBpAq1bzlcnJAAr9MT5VLVJNqOBnV1dVX4SL5cN0aYv629m7xKgAABAgQIECBAgAABAgQIECBAYM4CE6RWlIyS1smGuxNaP4rlXgROfmUwvT/+Q6ZzxJNn3dDzouebwSfrUHVBzvnxlaqjz3ChhM6FYoYdp0oECEwlUD7Qm6dTjZbPlykN8iCsqUwcdxyBZDmMljSwa1FSB0rihJPpv5f4JGeoMJ+pOkqgUvOh473Ml1ae1jx0MFy13QIBAgQIECBAgAABAgQIECBAgACBhQrMPbXCJP/LOrHu3Llz8s71+F9XPXnEoaesKH/E9a6783XG8qmbl3WGnFHbwjE/qRVn2NqFAIG1CmQ89dq1a4WtG+EL9Bk/zjf7T+ZfFlbYZjMXSAwzzrNmEl8l8ixJHcjbIW+KQd2S3lH+ptvVJDXPXzpJyxiiYrs33ckYuDr00MFwdSALBAgQIECAAAECBAgQIECAAAECBJYrMPfUCsOlizu3Tt7DPblB700++SW8oauUGde7Nio36Ef+0mfXGo62fclXUeVgjdYdDkSAwFIEOuUxZCw8A89DfIE+ZWaU/caNGyUX86XYqudJgUQ+SXpI6sPJLc/eIJOg3Lp1q/BRF+XzuJxdnzyI54yTPNm0mcolVv0+mielJTTqVJ+hg+GzYe1IgAABAgQIECBAgAABAgQIECBAYD4CY6dW5B7ryWch13WkVtQ1FrGcO8uvX79uqeqPHz/GTBrIsdpPudxtzx3tlgpf/tK7d+/OKKTTqNgZ5S9ll5KBAReKpfSmehIgMJpAEho6fYc+A6sZi81wdV81zOBunneQpIoz8gt3dcin56Bj8321VDkHBZL0kNSH3lN2kqyTszTRZnmYlDdCjyf2wcbuViaePC/ki1UezXPz5s3MYHFhhlPm+soMMSmtPfpttOLp06dDB8ONI/qVAAECBAgQIECAAAECBAgQIECAwBIF/vj777/HrHfubJbfCU3Fvn37lvuMY9Zwucc6aJthkkmGJXJ/tuV7hGPWKudPkjmOdWvutufV3KA/tsHl6+OfoYXzyvn8+bM73X/88cdJvYxkZADv5GYTbpAhxoxz7Fdg5CvwfgWsIbB0gbOHIZNJUBKQfPz4Mc/LOE9p0A+Xkiodu/Kc3DdJh3m8VwZoT27Z2CAfefn0zzU5WXGdRnYb5dR/TcyQ/Ln8m598auffvJqMjWqbyZ2rmmQhQ+OZhKC+5uDyIj7f2yOog+06tjI9mJPqkk/qZAzkpMqp1RJeHjv6yEFCknovfKxb3n0RSyHl53beenm8SC5rLUHvMZ88CqTw4WvHSrCeAAECBAgQIECAAAECBAgQIECAwEYExk6t6HqX1rhj+Yk4q9SKk/kEeUjHCM/hPjnCMcLd9rNHttL1GYcY6Anc5efVtFvmXn/JoObPnz/Lhx8madGx08AlbpLucNClC+TCmBHEM0ZYx294UgFyEcs3ws9IU+iltpkzIFZnF5Xx3Qy7pgmNnIZcdZM5sfs3Q7m7n6QL9JVO0bXCybdIVePcKR83J1JGoyesdtdmHtt+d5pdmLuwX3jXoH2/hP01u9Mp//43U+avv5Ii0/j4TrLU/nl1yZs9aQpjTpa2a/Ll2RW7ckK0E/tH67+pRVkftOoNGJmcwPk378F97ZI1KTP7NnqhZEfbECBAgAABAgQIECBAgAABAgQIENigwKipFSfHufc7wLjjvsmxNbNKrUglkznRPgd47gsPeic3d+dzJ7plmGecxIVjY+rH+rG+Pve7z/5Cdr2c5S4fPKsbzUkvJ5WnsXJuvx47DVzi5tZT6jNzgVwSM8x/9iDihK0b5xPnYAPb55E6uMtyV2aWkZIslpxIScW4ZMB+nkRpVD5u+qrbEKkVfdWtsJwJI4Rjn/uFNR9ns8SZyczolJA0TsUchQABAgQIECBAgAABAgQIECBAgMA8Bf41WrVyh7FkhuRGfTY+rtzQWNavGRTPNwVb6nzhbMktJe9eSvkteRX5FuA4E0LUJy0/WefGBqn//JMGGnXu99fM/n2ywIwkndzGBgQIrEMgCQpLzKsIfqaOGOdDZ7+jcyHNAPP++lWuKQwtciKtL68iHZq+HmFKsKWcOTntkzcwVW2T4pPHGu7mmZiqDu3HlVfR7uNVAgQIECBAgAABAgQIECBAgAABAvsCY6RWJD0i93nv37+/f/iTa3Lv++Q2NpitQOZDTgbDseoNOgCQxI6WUfncTW559ViFz1t/4YDWKsd+yiVLuklqRbmnLQksWiDhRB7fsNwmXPJgjktanQmiMsB84YfRJRUYc9+kJJ58+sPST6R2z6lOs/Zajf9qTvhMYTLo7GgnG7Wb9mOeUcou78R8FSc70QYECBAgQIAAAQIECBAgQIAAAQIE6gJDpVbktnWmqcjwdr6zlW/ttz8Yol6hxnIGUXLXL5kZKS1lNl716/wFMjTeMpyTE2OIb/FmWOX58+fHcHZ5FaPdbc+BWvJLjlWyWj/hFy6rOky18OXLl5JDz3PQoqTmtiFAoJPAQuerqNo4YarcLrvikg+jqhXzXzj5uXlyg/m3saWG5rsKTgKD9PIc8gby1sufMK9fv27psvFfmo/P+G13RAIECBAgQIAAAQIECBAgQIAAAQKXCPzZvnOyGTI0/vPnz+rBCllu7LJ7abdN/s3IR7VxY8vzfk2BGYDPz273jItnqD7pGlnYPWohC/slV09hyKu5gTiHu6v7ldzCmtxTzrcG7969e+ysyGNi0llXV1d9aeQWdst84DkfckrnwfN9Ha6knEy+csbTcHYlTzgUV9K0QbcpmbIiV4OcY4NWQ+EECMxEYOmpFWFMWDXVJSvHTb7a48ePZzKrQa7eL168SB5k7916LN6oTuPej1iVPJOFkwI91vPp06c5o8Y84snKp0rJ7T652Zgb5H2XP0YSCpYENkNXLO87T40ZGln5BAgQIECAAAECBAgQIECAAAECaxVoS63IdAJnjwcP55W7t2cMNmd0P/NnDFcrJbcIJK8lwxi5p3ys45IJ0dd93vaTdpK8isjklnpyg84byzlvr5buWNBLJSMQOa8W1CJVJUDgEoGWOZAuKXbMfafKq6jamE/JXDaT8DfhWHg+i5NRsRvczUQaLcmXVbU7LaT89u2r7Nv2zZb76kmBwqadLCdvySQxpDdzRs3hYT05nZLnMXL6bCFmguHk/u6mVZsqtJuzTyGjzQgQIECAAAECBAgQIECAAAECBAhMK9D2QJCWRypMW+kzjl4yRntGsXYpFNh9WfbBgwfHts/JlokrLnnmS/ZNCS3JQBkAyL3sqW64v3v37ljb29fvzxPTvv2aXi1520qtWFOPawuBdoGpLuDttSp/dSbP48hnZT4NMxZeXvO+tsxQfTIpc/TqS/MZb86DG/pNmkmuRnuFZ9IR7ZW85NW+pmo7mYOyO4sS4yVjIEnM/fZjJ4EcOoFW5mWZ+VUi777v37/n+SAn01Y6Nf/kxjncInxONsQGBAgQIECAAAECBAgQIECAAAECBKYVaEutmPAbjb2jnLw73PsRFbgvkDvvmaV5f/1uTb7vmDvj+ULtsQ1a1mev7NvyjclkdeRe9oRfF869/ow6tDSheilDPvUt1/Q2rNpYspABkpLNpFaUKNmGwGoEJkkI6EtvPpXPp2E+N799+9aS8thXq3fl5Fqdkd0kQSapovFZnDyAfEAn5aKXweYUktHr9srniCvOrujxNGv/hA11lSIT8EwOl35ML49suzu1cuiT/d5+Voz5aiYzy3thHKuEx8nk2OUfj9lGxyJAgAABAgQIECBAgAABAgQIECCwSoG21Io1NXi0wYM1oQ3Rlkwcne+nHrvtnjSCTDuRMY9slrvAJyuQbTI4lO2z17EUhN0X9ZLVcbK0oTfIqEPGsY61fXf0pJ4kpcDDa6JRMmVFBgwaQ3RDd6LyCRCYViDX/Pbh3mmr13L0DHhnPLVlg/FfyqdnPhzzwZSPnl7SGvabkM7KsG6mX8qjENpHvjNIn8/0bHxJ/6YVJZ8dqWdGtQdq8j7CmGvysZgklb6O2J6lkUdv7B8ovZwwJpFe+777O3Zdk2gqLS05tbqWPNr2O6uB3oA5vdMFSdVN0sncrjyjCTsQAQIECBAgQIAAAQIECBAgQIAAgd4F/vj777+PFbp7fPKxV5eyfneXuf2G/lLa0l7Pg/2V5uemavuOk7ya4bGWh3fsqpTxlfzk7nlakXlHMoiecZfcRs9c4l+/fs3wyckRlNxWzp33uY2+Z4QpE2yk8mlIWprb32ngw4cPU9uqqn/88UfVLy1v0mqb9S0kv6Skf3MiLaLt6fT79+/vV3WbnbvvYA2BTgJJCMjQeD4IdlfRTvuOvHEu7/kgy+V95s8pCEtGxKOaj6dLVPOJludx7D67L0kTzDVz17+pTH52z8Y6lkMZ5Mq5+hgt6egETrsTqWTjmW+TYCmBRH0aiV4qfCxaS3BVcqxGwHNJlXanVpqZE2yVUX3egP+Na//5ORtq55OE8kvefWcf3Y4ECBAgQIAAAQIECBAgQIAAAQIEVi/Qllqxa3wG5nMvOzc06xb152t0uotdL8RyvwLLSq1I25MnkVvz+dbjscGSS3xyWzmF5yu5lxQy4b5SK+oCxzoiQ2JLGV+RWnGsE60nQGCGAvuZDY1P6oSFCQXz7y6tYfdvxrwXGhMmIJlhL5RXaVD2DPknoMqI/+4cyOB9fj1j5H43m8UuVyZFJV1m92/VzN0fF7u/OLKck6p+gi03oqsaWL6QP76SWpTJPxpcVQn7b8C8++afv1XV3wIBAgQIECBAgAABAgQIECBAgACBhQqcTq1YaMM2WO3FpVZUfZTvRL569Sq3j6s1Zy/kXnO+HJyfpd+CrycWbHBigwzAZJDg5GmQgZlBx5NOVqB8A6kV5Va2JECAAAECBAgQIECAAAECBAgQIECAAAECBAgQIDA3gT/nViH12aBAHgKdn91MyOdNzb2bCXw1EyAv/euzl5/D+XbsyULS6UvJqzjZFhsQIECAAAECBAgQIECAAAECBAgQIECAAAECBAgQIDBnAakVc+6dbdUt8xjnJ4/uTmLBbg7k3WTI1azRFUd9jug80H25M5BXLWos7B4qv1u5mxm7scHqfy1JrUjXr95BAwkQIECAAAECBAgQIECAAAECBAgQIECAAAECBAgQmIOA1Io59II6/I9ApiI44xne/1PEwn/ZPc5814jkkSy8NedUX2rFOWr2IUCAAAECBAgQIECAAAECBAgQIECAAAECBAgQIEBgGIF/DVOsUgkQOF/gx48f1c43btyoljeykEfDlLTUrBUlSrYhQIAAAQIECBAgQIAAAQIECBAgQIAAAQIECBAgQOByAakVlxsqgUDPAnkeSlXiBmetKJmyIiyZ3aRSskCAAAECBAgQIECAAAECBAgQIECAAAECBAgQIECAAIHhBKRWDGerZAJnCtRnrbh9+/aZpSx2t5LUClNWLLZ7VZwAAQIECBAgQIAAAQIECBAgQIAAAQIECBAgQIDA8gSkViyvz9R49QJfv36t2nj37t1qeSMLUis20tGaSYAAAQIECBAgQIAAAQIECBAgQIAAAQIECBAgQGApAlIrltJT6rkVgV+/ftVnrbhz585WWv5PO798+VLSXrNWlCjZhgABAgQIECBAgAABAgQIECBAgAABAgQIECBAgACBXgSkVvTCqBACvQnU52z466+/eit3IQW9e/fuZE3Dcv369ZOb2YAAAQIECBAgQIAAAQIECBAgQIAAAQIECBAgQIAAAQK9CEit6IVRIQR6E6inVmxwboZ684+ZPnjw4NhL1hMgQIAAAQIECBAgQIAAAQIECBAgQIAAAQIECBAgQKB3AakVvZMqkMBFAvXcgq2lVuRhKF+/fj3J9/Dhw5Pb2IAAAQIECBAgQIAAAQIECBAgQIAAAQIECBAgQIAAAQJ9CUit6EtSOQR6EPj+/fuPHz+qgq6urqrlLSyUPA3k2rVrd+7c2YKGNhIgQIAAAQIECBAgQIAAAQIECBAgQIAAAQIECBAgMBMBqRUz6QjVIPBfgbdv31YQW5uyotH8yqGx8OjRo8YavxIgQIAAAQIECBAgQIAAAQIECBAgQIAAAQIECBAgQGBQAakVg/IqnEA3gXpqxYMHD7rtvPCtM2NHydNApFYsvJ9VnwABAgQIECBAgAABAgQIECBAgAABAgQIECBAgMDyBP5cXpXVmMBKBT59+vT79++qcQ8fPqyWZ7Xw/v37//znP58/f05t83iOu3fvJgvk3r17F1aynlZyrKjM5HHz5s1jr1pPgAABAgQIECBAgAABAgQIECBAgAABAgQIECBAgACBIQSkVgyhqkwC5wi8evWq2i3JCtevX69+nclCkioyaUQ9/yMVy1QTyYq4ffv2u3fvLsl7KEmtePHixUwoVIMAAQIECBAgQIAAAQIECBAgQIAAAQIECBAgQIAAge0IeCDIdvpaS2ctkMdhZCqIqorPnz+vlmeycHV1lYk0GnkVVd2SYJHpK379+lWt6bTw8uXLYyVX5STd5M6dO9WvFggQIECAAAECBAgQIECAAAECBAgQIECAAAECBAgQIDCOgNSKcZwdhcAJgXouRWaAmFsOQZ738eHDh/Y2JDcic1q0b3Ps1ZLpKEq2OVa+9QQIECBAgAABAgQIECBAgAABAgQIECBAgAABAgQIEDhbQGrF2XR2JNCbQKasqCcu1NMsejvGBQU9e/asPqNGS0lpxRkTV5RMWfH06dNLnjbSUmcvESBAgAABAgQIECBAgAABAgQIECBAgAABAgQIECBAoF1AakW7j1cJjCFQz6X466+/8uiNMY5adoykfbx69aps2/9uVZiEURWYVIyT01HEJOkX1S4WCBAgQIAAAQIECBAgQIAAAQIECBAgQIAAAQIECBAgMKaA1IoxtR2LwAGBT58+1aesOJlncKCIIVd1yqtIRX7+/NmpOnmGSJ4k0r7Lu3fv2jfwKgECBAgQIECAAAECBAgQIECAAAECBAgQIECAAAECBIYTkFoxnK2SCRQJPHnypNru9u3bs5qyIhXrmtZw48aNqjknFxppJQe3Qrv7xwAAIABJREFUf/369Z07dw6+ZCUBAgQIECBAgAABAgQIECBAgAABAgQIECBAgAABAgRGEJBaMQKyQxA4KvDs2bMfP35UL799+7ZansNCngZyckqJRj2THdJYc+zXPArk4cOHx17drX/w4MHjx4/bt/EqAQIECBAgQIAAAQIECBAgQIAAAQIECBAgQIAAAQIEBhWQWjEor8IJtAl8+fKl/riNpBHMbXqGetpHW0v+/2t//fXXzZs3//9vJ/5PXkV73sa///3v9+/fnyjFywQIECBAgAABAgQIECBAgAABAgQIECBAgAABAgQIEBhYQGrFwMCKJ3BcoD5nw7Vr1+Y2ZUUq3p76sN+yR48e7a88uCbTdfznP/85+NJuZWa/yONCWjbwEgECBAgQIECAAAECBAgQIECAAAECBAgQIECAAAECBMYRkFoxjrOjEGgK3Lt3rz4nRPIqrl+/3txoUb9nyookTJRU+eXLl/XpOvZ3SV5Fe+LF/i7WECBAgAABAgQIECBAgAABAgQIECBAgAABAgQIECBAYCABqRUDwSqWQJtAY86GPArk6uqqbYeJXkuKQ/mR3717V7Lxmzdvnj9/3rJlngOSR6UsPdGkpYFeIkCAAAECBAgQIECAAAECBAgQIECAAAECBAgQIEBgWQJSK5bVX2q7BoHkFtTnbMhkD+/fv59nw27evJknlZTULXkVd+7cObllckqePHnSslkeKeI5IC0+XiJAgAABAgQIECBAgAABAgQIECBAgAABAgQIECBAYHwBqRXjmzvipgWSRVHPLUjiwsePH+cs8vDhw/bqpQmfP38+OevGr1+/8gyUek7JfrGvX79O3sn+emsIECBAgAABAgQIECBAgAABAgQIECBAgAABAgQIECAwoYDUignxHXpzApmPoZGpkMkeMjPEnCFevHhxrHpJqsiryZk4OV9FEiYyOcd//vOfY0XlySPfvn17/PjxsQ2sJ0CAAAECBAgQIECAAAECBAgQIECAAAECBAgQIECAwFQCUiumknfczQl8//79/v379WYnryITOdTXzHD5+vXrmUxiv2JJhshkFXnAx/5L9TWZpSO5I5mo4/fv3/X19eXkZ3z58mXmKSb1ClsmQIAAAQIECBAgQIAAAQIECBAgQIAAAQIECBAgQGBTAn9uqrUaS2BCgcacDcmrOPkQjQlrWz90JpP48eNH41keX79+vXXrVhIsMg9H/r17926SMLJXJrHIxsm6SHs/fPhQL2d/+cGDB2/fvt3tuP+qNQQIECBAgAABAgQIECBAgAABAgQIECBAgAABAgQIEJiDgNSKOfSCOmxC4N///veunXmOxiLmq6j3ysuXL/NEj0w+UV+Z5SRY5KexsuTXJFVksgozVZRY2YYAAQIECBAgQIAAAQIECBAgQIAAAQIECBAgQIAAgWkFPBBkWn9H35BA0ggyl0PyCTKpw/yfA7LfMZm74tu3b1WCyP4GJWuSVvL06dOUs3tQSMkutiFAgAABAgQIECBAgAABAgQIECBAgAABAgQIECBAgMC0AmatmNbf0bclcOefn+W2Odkhnz59+vLlSxJETj7so97MZFTkuSGZqWKJOSX1hlgmQIAAAQIECBAgQIAAAQIECBAgQIAAAQIECBAgQGCDAlIrNtjpmkzgIoHkh2TOiRSRNIs8DSRTceTfnz9//v79e1duEilu3LiRB4jkJ7Nc3L5924M/LhK3MwECBAgQIECAAAECBAgQIECAAAECBAgQIECAAAECkwpIrZiUf/iDZ8B7Nwre6VDGwjtxbXbjTEGxzVkoklNS5ZEU9n4SUAq3tBkBAgQIECBAgAABAgQIECBAgAABAgQIECBAgAABAnMTkFoxtx7puT4ZAM6DGLoW+vTp05cvX3bdy/YENiJw//79jbRUMwkQIECAAAECBAgQIECAAAECBAgQIECAAAECBAgQiMC/KBAgQIAAAQIECBAgQIAAAQIECBAgQIAAAQIECBAgQIAAAQIECBwTkFpxTMZ6AgQIECBAgAABAgQIECBAgAABAgQIECBAgAABAgQIECBAgIBZK5wDBAgQIECAAAECBAgQIECAAAECBAgQIECAAAECBAgQIECAAIHjAmatOG7jFQIECBAgQIAAAQIECBAgQIAAAQIECBAgQIAAAQIECBAgQGDzAlIrNn8KACBAgAABAgQIECBAgAABAgQIECBAgAABAgQIECBAgAABAgSOC0itOG7jFQIECBAgQIAAAQIECBAgQIAAAQIECBAgQIAAAQIECBAgQGDzAn/8/fffm0cAQIAAAQIECBAgQIAAAQIECBAgQIAAAQIECBAgQIAAAQIECBA4LGDWisMu1hIgQIAAAQIECBAgQIAAAQIECBAgQIAAAQIECBAgQIAAAQIEIiC1wm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1nMOvHz58o+efp49e7YeFy3ZtkBP74n/FrNtSK0nQGD9AgKJ9fexFhIgQGC9AsL+9fatlhEgcEBA6H4AxSoCBAgQIECAAAEChwT6vWMgteKQsXUECBAgQIAAAQIECBAgQIAAAQIECBAgQIAAAQIECBAgQIAAgX8EpFY4EQgQIECAAAECBAgQIECAAAECBAgQIECAAAECBAgQIECAAAECRwWkVhyl8QIBAgQIECBAgAABAgQIECBAgAABAgQIECBAgAABAgQIECBAQGqFc4AAAQIECBAgQIAAAQIECBAgQIAAAQIECBAgQIAAAQIECBAgcFRAasVRGi8QIECAAAECBAgQIECAAAECBAgQIECAAAECBAgQIECAAAECBKRWOAcIECBAgAABAgQIECBAgAABAgQIECBAgAABAgQIECBAgAABAkcF/jz6ihdWIXDt2rW3b992bcrt27e77mJ7AvMU+Pjx4+/fvzvV7fPnz69eveq0i40JECCwVgGBxFp7VrsIECCwMgFh/8o6VHMIEDhDQOh+BppdCBAgQIAAAQIEVi/Q7x0DqRUrP2Fu3LhxdXW18kZqHoHjAvfu3Tv+4uFXcjNCasVhGmsJENiegEBie32uxQQIEFikgLB/kd2m0gQI9CogdO+VU2EECBAgQIAAAQIrEej3joEHgqzktNAMAgQIECBAgAABAgQIECBAgAABAgQIECBAgAABAgQIECBAYAgBqRVDqCqTAAECBAgQIECAAAECBAgQIECAAAECBAgQIECAAAECBAgQWImA1IqVdKRmECBAgAABAgQIECBAgAABAgQIECBAgAABAgQIECBAgAABAkMISK0YQlWZBAgQIECAAAECBAgQIECAAAECBAgQIECAAAECBAgQIECAwEoEzkmt+PXr1+PHj69fv/6HnwsEAhjGlZxHmkGAAAECBIoFBBIXhA//t6tAoviMsyEBAgQIECBAgMCZAkL3/4u/L1gSup95/tmNAAECBAgQIECAwMwE/jyjPo8ePfrw4cMZO9qlLvD79++3b9/evn1bgkWdxTIBAgQIrF5AINFLFwskemFUCAECPQq8efMml6Zr1679+9//vnnzZo8lK4oAAQIEphIQuvciL3TvhVEhBAj0KCB07xFTUQQIECCwKYHOqRXfv3+XV7GpU0RjCRAgQIBAjwICiR4xFUWAAIH5CCRfPInjVX0+fvx479696lcLBAgQILBEAaH7EntNnQkQIHBSQOh+ksgGBAgQIEDgmEDnB4LU75cdK9T6coEbN26Ub7zBLb98+ZJQL1962027mIX8mpUbpNhCk9+/f59b8LuHDeXfLCeBegsN10YCmxIQSPTb3QKJdk+BRLuPVwn0JXB1ddW4vP/nP//pq3DlrE9A2L++PtWitQo0ru1rbeZo7RK6t1ML3dt9vEqgLwGhe1+S2ylH9L6dvtZSAgRKBDqnVpiyooS1fJu//vqrfONNbZnHeSbOu3v3bv6S//Hjx67tWcivWfns2bNNaay+sZ8+fUrezMOHD3MXPvNkpr35N8tPnjzJ+nxRZvUCGkhgOwICiX77WiBxzFMgcUzGegL9CuS9dufOnf1r+y6i6/dYSluBgLB/BZ2oCZsS2L+8b6r5vTdW6H6MVOh+TMZ6Av0KCN379dxCaaL3LfSyNhIg0FWg2wNBkj5cDXJ3PdLB7fMg3qRs59+8Wp67/fPnz9yqu7AmZxw6x009c+hdBQ62qOvK3IjsussWts+Zlic0t9yQffXqVU4YCRbrOBnSj+nQY23JOz3JNPk381gc28Z6AgSWIiCQSE8JJEY4XQUSIyA7BIEI5EZbUmMPBu27P50oEagLCPvrGpYJzF9A6J4+ErqPcKIK3UdAdggCERC6Ow26Cojeu4rZngCBjQh0S6149+7dGS5JYsjI6O3bt5OdvfvJoPjlo6TJstwNuHaqUqrx4sWLvp77my/TZ8Q3P1+/fv38+XP+7VSZXU5Jp122sHH+pkrPnmzp8+fPHzx4kCkNTm5pgzkLNJ7td7CquZfx6NGjzDx28FUrCRBYkIBAotFZAokGSC+/CiR6YVQIgZMCJVHcyUJssB2BkhNG2L+d80FLFyEgdG90k9C9AdLLr0L3XhgVQuCkQEkkdrIQG2xKoOScEb1v6pTQWAIEKoFuqRWdHrKYWQcy8p1/Bxr8TnJGym/5snvVyGohiR0J2atfL19I0xqty+hvlAofLVySQHB5JZdVQjJmcs4U1jnUL1++LNzYZjMUePPmTeFVJdOQ5ty4PCVrhgiqRGBTAoVv+Z2JQOLkuSGQ2CcSSOybWEOgd4H8yZO019xH671kBa5VQNi/1p7VrnULCN0b/eseYAPk8l+F7pcbKoHASQGh+0kiG+wLiN73TawhQIBAJfCvaunkQpISSm6fJX3h9evXf//9d+aYSmpbI/Pg5FEG3SAVG7T8FH51dZWGZwaLTI9x8lixOrnN1jbIXBQlp9mOpes0IVvDnHl78yf0kydPyitZmLFUXqAtCRAYWUAgUQIukChRatlGINGC4yUClwvkL5080PDYQ0AuL18JqxQQ9q+yWzVq9QJC95IuFrqXKLVsI3RvwfESgcsFhO6XG26zBNH7NvtdqwkQKBfokFpxcibAPN4i22R+vGRUlNfgki07jawnj6Gv54CcrHNuOOav0HyXq33LkvSL9hJW9mo+tjt9KyKPYlmZwKaak0fzdGqvJ3Z34rIxgRkKCCTKO0UgUW5V31IgUdewTKBfgXzdLZem+/fvd/oTrN86KG2hAsL+hXacam9cQOhefgII3cut6lsK3esalgn0KyB079dza6WJ3rfW49pLgEBXgQ4PBGkf804aQaYJ6nr4C7fP5BDlJeTpIeUb97LlDqTFzawVDecWq8aWu1+TzXNwvZWLEMgzPjrV88aNG522tzEBAnMTaL/ICyT2+0sgsW/Svqb9HNvfVyCxb2INgYZA8sXzzsoAW/nEco0S/EpA2O8cILBEgfawSui+36dC932T9jXt59j+vkL3fRNrCDQEhO4NEL+eJyB6P8/NXgQIbEegNLWifSbA3GvLJHgjq2V6jE43+PLI9pFrmMPlL6s8xeDY5Aoekd7okU65MtkXYANwQb/m2wnH3hfHWiEV6ZiM9QQWISCQOK+bBBKd3AQSnbhsTOCYQOK0/AmTHxkVx4isLxcQ9pdb2ZLAfASE7uf1hdC9k5vQvROXjQkcExC6H5Ox/jwB0ft5bvYiQGBTAqWpFS2pxB8/fhztQRv1vsnNvvqvJ5cnqWRq9fr160yce7B6169fP7h+syu7jrWPPxPJZrum94Z3fbpH8ioyx2bv1VAgAQKjCQgkzqYWSJTTCSTKrWxJoBLIvbMEZnnMR95BGeTYLVSvWiBwoYCw/0JAuxOYREDofja70L2cTuhebmVLApWA0L2isDCQgOh9IFjFEiCwJoHS1IpjD1mcKq8ifdApteL27dtTdVtSOjIqvP8Hw4RVmori5HE7PfEhqlOly5xsiA16F3j69GnvZSqQAIExBQQSZ2sLJMrpBBLlVrbcoMCzZ8/yJ8lu2r/d/bLq1w1qaPJsBYT9s+0aFduUgND97O4WupfTCd3LrWy5QQGh+wY7faFNFr0vtONUmwCBSwT+VbLzp0+fDj56I7nYE45td0qtmORpIJXtwckVPN2g8qkWOqWb5PSrdrSwOIGbN2+W1zlvlsePH5dvb0sCBOYmIJC4sEcEEoWAAolCKJttUyB/PeWhufk3P5maIj8H/8Rrx8mNM086byfyakNA2N8A8SuB+QsI3S/sI6F7IaDQvRDKZtsUSMQudN9m10/eatH75F2gAgQIzF+gKLUiH+T7LXn06NGEg53fv3/vdCtw2tSKg0e/e/fuvurG1zx8+LBQIHd1J0zrKaykzdoFcg1p36B6NbPjVMsWCBBYooBA4sJeE0gUAgokCqFsRqCrQPJck9acuS5evnzZ6TumXQ9k+1UKCPtX2a0atWIBofuFnSt0LwQUuhdC2YxAVwGhe1cx2zcERO8NEL8SIECgIVCUWrE/E2A+od+8edMoa8xfk7nZ6XDTDsMfzKKIYacmbGHjO3fuHMzub7Q9eRW5q9tY6dfFCZRMF5avReaZ352yZRfnoMIEtiAgkLiwlwUShYACiUIomxEoFMgfLAnYvn37lrz2ZNVfv369cEebEagLCPvrGpYJzF9A6H5hHwndCwGF7oVQNiNQKCB0L4Sy2UkB0ftJIhsQILBxgdOpFQdnAtz/Q2tkx06pFZ2mmBuiIQfvQkqtOEj9/v37gwn+1cY59+RVVBqLXkjCRPt0FHnnJq8if2wvupkqT4CAQOLyc0AgUW4okCi3siWBgwL5IyXfUkrInTkqklGRwFuS60EoK8sFhP3lVrasBH79+pWMrpw8+clCfq1esjCogND9cl6he7mh0L3cypYEDgoI3Q+yWHmhQKIvN+0vNLQ7AQLrFvjzZPP2ZwLMvAKTD3Z2Sq1oH6o/KdDLBgl0fvz4US9qcsN6ZWa1nL/kMyfKq1ev6mKZvSA3eZ8/f37wb9RZ1V9lygUynUy+B5lubVxnklSRlVdXV+VF2ZIAgdkKNN7gqadA4ozOEkiUowkkyq1suVmBhNZ5rsfu31xedj8JwHITbbMmGj6ogLB/UN5VFp7v/Vc3BN6+fZuc+y9fvqyypXNrlNC9lx7JB2t1Au8KdA/wGKzQ/ZiM9QQqAaF7RWFhNAHR+2jUDkSAwBIFTqdW7E9QkT9rp21qvj71+/fv8jrMIbUiMVC9wo1f6y9ZjkC+lZKfdPTub9H8Ueo+71pPjPRsvqaQ1uVOWb4cmYXcRJNAs9bu1q5tCggkeun3RuTQ+LWXQ6ypEIHEmnpTW/oSMCrZl6RyzhMQ9p/nts298hdiY1j669evGX+d9kmvG+kLoXsvHd2I1Ru/9nKINRUidF9Tb2pLXwJC974klXO2gOj9bDo7EiCweoETqRX527WRxJAnLU0+6tlpyop04Qz//D745MXVn21dG5jP7/x03cv2CxXwHY6FdpxqE2gXEEi0+5z9qkCihE4gUaJkGwIECIwsIOwfGXyJh8scFfvVTnbFDO/t7Ndz0WuE7gN1n9C9BFboXqJkGwIECIwvIHof39wRCRCYucC/2uu3P0FFZulv32WEVzulVmRi2xGq1PUQmYah6y62J0CAAAECixMQSAzUZQKJgWAVS4AAAQIECEwu0JiyYlefgysnr+rKKiB0H6hDhe4DwSqWAAECBAgQIECAwPgCJ1IrGg9ZnMOUFTHqlFoxh6eBpM6NyT/mmfAx/vnniAQIECCwbgGBRF/9K5DoS1I5BAgQIECAAAECBwWE7gdZzlgpdD8DzS4ECBAgQIAAAQIEFiHQllqRmQAbbZjDlBXfv39v/InSqGTj15mkVvz8+bNeMRnrdQ3LBAgQILBKAYFEj90qkOgRU1EECBAgQIDA4gQasdDi6j//Cgvde+yjxunqHmCPtooiQIAAAQIECBAgMK1AW2pFYybAR48eXb9+fdrq5uidpqzI9jN5GGcjHcRzFic/kVSAAAECBIYWEEj0KCyQ6BFTUQQIECBAgAABAg0BoXsD5JJfhe6X6NmXAAECBAgQIECAwJwF2lIrGjMBJrViDi3plFox2+duzCFJZQ69qQ4ECBAgsGIBgcRwnSuQGM5WyQQIECBAgACBDQoI3YfrdKH7cLZKJkCAAAECBAgQIDCywNHUivfv39erkhyFO3fu1NdMtdwptWImTwPJQ0zqXLNN+KhX0jIBAgQIELhEQCBxiV5jX4FEA8SvBAgQIECAAAECPQoI3XvEFLr3iKkoAgQIECBAgAABAnMTOJpa8e7du3pdnz9/Xv91quX8fdKYVa+9JjNJrWjU2UMW23vNqwQIECCwAgGBRI+dKJDoEVNRBAgQIECAAAECDQGhewPkkl+F7pfo2ZcAAQIECBAgQIDAzAWOplbUZwK8du3a1dXVHFrSacqKVPjevXtzqPaPHz/q1bh79279V8sECBAgQGB9AgKJHvtUINEjpqIIECBAgAABAgQaAkL3BsglvwrdL9GzLwECBAgQIECAAIGZCxxOrWjMBPjw4cOZNKNTasV8nrvR+LPKrBUzOZ1UgwABAgQGEhBI9AsrkOjXU2kECBAgQIAAAQKVgNC9ouhlQejeC6NCCBAgQIAAAQIECMxT4HBqRWMmwEePHs2k9p1SK2byNJDQNf6smk/Ox0y6VTUIECBAYGUCAol+O1Qg0a+n0ggQIECAAAECBCoBoXtF0cuC0L0XRoUQIECAAAECBAgQmKfA4dSK+kyAyQO4c+fOHGr//fv3xgML22s1n9SKnz9/1qt68+bN+q+WCRAgQIDAygQEEv12qECiX0+lESBAgAABAgQIVAJC94qilwWhey+MCiFAgAABAgQIECAwT4EDqRWNmQAXOmVFuO/duzcT9K9fv1Y1uXbtWrVsgQABAgQIrE9AINF7nwokeidVIAECBAgQIECAQASE7r2fBkL33kkVSIAAAQIECBAgQGA+AgdSK96+fVuv38OHD+u/Trjc6Wkgs3roRn0ywLt3705o6NAECBAgQGBoAYFE78ICid5JFUiAAAECBAgQIBABoXvvp4HQvXdSBRIgQIAAAQIECBCYj0AzteLXr1/1DIY8U+P69eszqW69YierNJ+ngYS0Xtu//vqr/qtlAgQIECCBJzEMAAAgAElEQVSwJgGBRO+9KZDonVSBBAgQIECAAAECERC6934aCN17J1UgAQIECBAgQIAAgVkJNFMr3r17V6/ffJ4G8v3799+/f9fr1r48n9SKerp66jyr6TTaDb1KgAABAgS6Cggkuoqd3F4gcZLIBgQIECBAgAABAmcICN3PQGvfReje7uNVAgQIECBAgAABAksXaKZWfPjwod6kq6ur+q8TLneasiL1vHfv3oS1rR+6UXOzVtRxLBMgQIDAygQEEr13qECid1IFEiBAgAABAgQIREDo3vtpIHTvnVSBBAgQIECAAAECBGYl8D+pFY2ZAB88eDCfujb+OGmv2KxmhmhkrN+9e7e98l4lQIAAAQILFRBIDNFxAokhVJVJgAABAgQIENi4gNB9iBNA6D6EqjIJECBAgAABAgQIzEfgf1IrZjsTYLw6pVbM52kgqXnjz6rr16/Pp/vVhAABAgQI9CggkOgRsypKIFFRWCBAgAABAgQIEOhLQOjel2S9HKF7XcMyAQIECBAgQIAAgfUJ/E9qxdevX6sW5rkV83mmxvfv33///l3V7eTCrFIr6rWdbcXqlbRMgAABAgTOExBInOdWvpdAotzKlgQIECBAgAABAi0CQvcWnF5eErr3wqgQAgQIECBAgAABArMS+J/UikePHlWVe/HiRbU8+UKnKStS2/kkhaQyT58+rQBnpVrVygIBAgQIEOhFQCDRC2OjEIFEA8SvBAgQIECAAAEClwsI3S833C9B6L5vYg0BAgQIECBAgACBNQn8WW/MnTt3fv78+fnz50xZcfPmzfpL0y53Sq24ffv2tLVtHD15HjvVu3fvehpIA8evBAgQILAmAYHEEL0pkBhCVZkECBAgQIAAgY0LCN2HOAGE7kOoKpMAAQIECBAgQIDAfAT+J7Ui1crY/6ymfNhJdUqtmOGEe/NUnc9ZqCYECBAgsBqBeX7kCSRWc4JpCAECBAgQIECAQF8CQve+JOvlzFO1XkPLBAgQIECAAAECBAicLdBMrTi7oOF2/P79++/fv8vLn2FqRXnl171luvLDhw8Z3/rx40dm8th1a6ZIyU96LT/5zsS6BTbSunR0ennX0enrXUdfu3at6uuHDx/mXsNGNDSTAIHJBQQSk3dBXxUQSPQlqRwCBAj0IiDs74VRIQQI1AWE7nWNRS8L3RfdfSpPgMAqBUTvq+xWjVqHwK9fvzKglmdKfP36tT5+mtbthtXyuIYMqxlCnUl3LyC1IudTJ6wZzrrRqf6r3PjNmzevXr3KFWG/dVmZn10v5xrx4sWLq6ur/c2smb9Arv5v375NDx7MhcrKfCrkJ+k1T548ySfB8+fP9fX8u1UNCaxAQCCxgk4USKygEzWBAIHVCAj7V9OVGkJghgJC9xl2StcqCd27itmeAAECgwqI3gflVTiBSwS+fPny7t27DJllkPRYOf+MoP53CDVjrPkCc4bVnj17dmxj68cR+Nc4h7nkKJ3+rMp47SXHsm/vAu/fv8/8BBlKb7k0VAfNNrvEq2RQVistzF8g8dnjx49v3LiRy/rBvIr9JiTHYtfX+fDYf9UaAgQI9CggkOgRc/yiBBLjmzsiAQIEjgkI+4/JWE+AQF8CQve+JCcpR+g+CbuDEiBA4JiA6P2YjPUEJhdIKurNmzfv3r177EvpB2uY0beMwWXINUHXwQ2sHEdgbakVeajEOHCOUiKQOQkyfF441l4VmEH3W7duuTRUIDNfyGdAkioyX8UZ9Uxf58Pj5cuXZ+xrFwIECBQKdLo/K5AoVB1nM4HEOM6OQoAAgRIBYX+Jkm0IELhQQOh+IeCEuwvdJ8R3aAIECOwLiN73TawhMAeBDIeVfx39YIUz5JqB18Ip4fPd5gy2fvr0KblWB0uz8gyBuadWeMjiGZ06h13yLk3KVeaxqVcmk9U8evQo89t8+/bt739+8uigBw8e1LeplnNpkF1RacxzIb2cZztlSpJG9eod/fPnz3R1/k2/H5tUxpNBGoB+JUCgRwGBRI+YYxYlkBhT27EIECDQLiDsb/fxKgECfQkI3fuSHLkcofvI4A5HgACBdgHRe7uPVwlMJZCEpyRVtE/9ngHT169fZ+S0GlnL8osXL/a/DZjh1wzP5f1+rDm7HI58tzmDrffv388XpO/du+eJAce4uq3fjXDP9t+cQ53aM9uGjFCxvLv2rf76668RDt04RDInMrjeqEyq19is+vVYdkVKyFWj2szCrATSNfu9nOSJpFC01LOlr5N207LjmC99/Pixcfbufh2zDo5FgEBfAgKJckmBRLmVLQlsWSB/XxyMlBorE/VtWWlNbRf2r6k3l9KWg382uqospfsuqafQvVxP6F5uZUsCWxYQum+w91ccvW+wNzV5NQJ5Y7ZfkDPWluhul05xrNUZeN3/QynF7u+VNce+55wD7W9/7IgbX98yUDj3WSs6zQR47Fxp3Obz66ACSXpKGlT9ISBJp8p79dmzZ8eOe/APwt3GSac6tpf1EwpkQpFGL+eKnKSKTC7UPg1RdtxPyNg1JI8USdbehI1yaAIEVikgkFhctwokFtdlKkyAwIoFhP0r7lxNIzBDAaH7DDulvUpC93YfrxIgQGBkAdH7yOAOR6BEIGOjGU378ePHsY0zQprJJ7JZ5rQ4tk3W50EBeY9nvL8+xJZi90dRMyb79evXg0Vl6DbTZhx8ycpygVWlVuzPiFIOYcteBPL+z8Qy9byKTEWQp/icvCIcy9jKdSGz1vRSN4X0JZAEiMbFOm+99FR7UkV19JwS1XJjIc8WMR9Rw8SvBAhcKNDp/qxA4kLty3cXSFxuqAQCBAj0JSDs70tSOQQIFAoI3QuhZrKZ0H0mHaEaBAgQ2AmI3p0JBOYmkNGu5EO8evXqWMUyX0Dmomj5Xvr+jnmoR2NymoTQ9RIyonosr2JXWr4jvV+sNZ0EZp1akdOuPkh/smFGRE4SDb3Bboi9OkoG0QvnITiWWpGiWua0qA5kYTSBdGgSIOqHe/r06cnsmfr2jbSM+ktZbhTeeNWvBAgQ6CQgkOjENYeNBRJz6AV1IECAQASE/U4DAgRGFhC6jwx++eGE7pcbKoEAAQJ9CYje+5JUDoG+BDLDxK1bt1omq8j4aaaBT+5F1yNml0Z2RbI3UtSunJOTUnQadu9at41sP+vUik7p6umwZOtspNvm2cwkRtWTofLUn8K8ijSnPoNNo3V5n5eX09jXr/0K5MOgkfqQJ6F2nVbkzp07LbXKuz73U1o28BIBAgTKBQQS5VZz2FIgMYdeUAcCBAhEQNjvNCBAYHwBofv45pccUeh+iZ59CRAg0K+A6L1fT6URuFwgo2bt3zHOV8ovGfdMdkVj8ond4S4p8/JWb6eE9aRWZOKU7XTbDFualKj6tDbpjnyi91XPDx8+9FWUcs4WSBc3Pgxy7X78+PEZBbZk0qS0+ol0RuF2IUCAQCXQ6f6sQKJym2RBIDEJu4MSIEBgX0DYv29iDQECIwgI3UdA7usQQve+JJVDgACBywVE75cbKoFAvwJXV1ftU0fkG8v1R3icd/TMNZB5L6p9Mz1G8ipKxlLdA6/Qzl5YT2qFp4GcfRL0suP+oHunYtunoOn0B3an49q4UCBP0Gy8xXL1zydE4e6NzW7cuNFYU/+1kW1Xf8kyAQIEOgl0+vhoXOU6HcjGlwsIJC43VAIBAgQuFxD2X26oBAIEzhMQup/nNsleQvdJ2B2UAAEC+wKi930TawhMK5CMh/b8hoysnfeN5f12ZeqL+teYk8+RB4Xsb9ZY4x54A+SMX+ebWuEhi2d051S7ZHKb+hOD8n7u+nygnz9/tlfeQyLafYZ+NVfbevrL06dP+7r679c8B9Ld+yzWECDQVUAg0VVswu0FEhPiOzQBAgTqAsL+uoZlAgRGExC6j0Z9+YGE7pcbKoEAAQJ9CYje+5JUDoFeBJJX0Z4unMHTHkfWrl+/Xp8eIyNr+TnZEKkVJ4lObjDf1Ir282+/YTll91daM4JA/gCuv3v/+uuvM6ay+fr1a3tV66kb7Vt6tXeBxhM0c+XNH9K9H6VeYNe3f31fywQIENgJdL2SCCSmOnMEElPJOy4BAgQaAsL+BohfCRAYTUDoPhr1hQcSul8IaHcCBAj0KCB67xFTUQQuFziZV/HgwYMzBk/bK1Z/Jkj7ltWrd+/erZYtnCewktQKz4Y5r/t72aueV5ECM5tN12Lzh9nJXUqSrU4WYoMzBBpP0Mz8QiM8sEMmzRk9NdwueYcmlTJT0fzhZwCBO3fuJKLK9H3D9eBmS+50f1YgMeF5IpCYEN+hCRAgUAkI+ysKCwQIjC8gdB/f/LwjCt3Pc7MXAQIEehcQvfdOqkAClwiczKvIzef3799fcoiD+2biik7ZFflufHY5WJSV5QJ/lm868pad/qwygcnIvVMdLmOu9ecGpSPO+NbvySkrqsNZGF9g/wmal195Tz7/RSbN+B197Ih5j9+6devYq9ZfLpALYH5yIS1JMrv8cJsqQSCxiO4WSCyim1SSAIEtCAj7t9DL2khgtgJC99l2Tb1iQve6hmUCBAhMKyB6n9bf0QnUBfLF1JPR7HDfWE5qxdu3b+v1aVk2mN6CU/7STGetSLDeaWzV2VDe5f1u2UhXz4OCzii/5JqSyRLOKNkuFwrky/T1CSRyjT4jdWa/Diff3SdzL/bLtGYggVevXg1UsmLrAnmjvXnzpr7G8oUCAokLAUfbXSAxGrUDESBAoEVA2N+C4yUCBIYWELoPLdxX+UL3viSVQ4AAgQsFRO8XAtqdQI8CL1++PJnZkMn+Myl4jwetF5VZscvHT/NQkvq+ls8TmGlqxckEn0ZrexnubZTp15MCjXT1TGiT9/DJvfY3KOnuTFOzv6M1gwqkf+vD6rk69zL0m2IHrbbC+xX4/PlzvwUq7ZhAPY3p2DbWlwuUfLLUSxNI1DVGWxZIjEbtQAQIEGgREPa34HiJAIERBITuIyBffgih++WGSiBAgEAvAqL3XhgVQqAXgU+fPjVyT/eLzdQAmdZif32Pa8pnH7h7926Px91sUWtIrfB89KlO3/q4e+pw3pQVufScnMMghQ+X0jWV3vyP25hV7GTmXWGL8uyDwi1tNgcBWU2j9cKNGzdGO9YWDtTp/qxAYqpTQiAxlbzjEiBAoC4g7K9rWCZAYHwBofv45mccUeh+BppdCBAgMISA6H0IVWUSOEMgeU6N9+PBQjJlxcH1Pa4sTK3IPfDr16/3eNzNFrWG1IrCk2azfTxcw+tj7ZnS4Lyv/NYLOVZVg17HZIZb//79+3oORN5lV1dXvRyuZBYEw/m9UPdSSElw0MuBFGIyrn7PgU73ZwUS/eKXl1aPAQQS5W62JECAQI8Cwv4eMRVFgMB5AkL389xG3kvoPjK4wxEgQOCggOj9IIuVBCYRyNDJye+N5xvpI3xvvHAuCvfA+zpP5phakUyfk6djvf3OhrrGaMuNZ0OcnPTmWMU+fPhw7KVqvS6uKEZbaHRoj4l1JTdNpFaM1tEnD5SUmvR++cO6ThZog32BnPAfP34cIcbaP/Ra1wgkFtGzAolFdJNKEiCwegFh/+q7WAMJzFxA6D7zDtpVT+i+iG5SSQIEtiAget9CL2vjIgSePXtW/3LywTpnVCWbHXyp35WFwzdGWvti/7Ovgnosp2TktX648yZLqJdg+QyBerp6dn/06NEZheRpICV7nVd4Scm2OSiQ7NcfP35UL+XL9D0O+p78vMlxpVZU+HNYyJPA8pMbXjkrOuW9zaHyM69Dgp6c7T2+v2be3tGqJ5AYjfqSAwkkLtGzLwECBHoREPb3wqgQAgQuERC6X6I32r5C99GoHYgAAQItAqL3FhwvERhT4MuXL41npR08eiOCOrhNLyvrw3ktBRpMb8Hp9NLiUys8KqJTf/e1cQZZ6wPkZz+hp+TKYtyxr14rL6eR/Zo5i8r3bd8yHzntG+xeLZy/qKQo2/QlkOF/GQB9YSpnaIFO92cFEkN3x8HyBRIHWawkQIDAyALC/pHBHY4AgX0Bofu+ydzWCN3n1iPqQ4DAZgVE75vteg2fm0DJU9TzpcrMCD5OzUsiavfAe+yLxadWmMCkx7OhvKjGUzzOnlWiUc7BCpxd+MHSrDwpMGj2a8klPsk0169fP1lPGxAgQOCYQMmlptpXIFFRjLnQCADO/qxvlHOwCWcXfrA0KwkQILAaAWH/arpSQwgsWkDoPv/ua4TcZ0fXjXIONvzswg+WZiUBAgTWJCB6X1NvasuiBfKMj5JZIhq5UIM2uf5N+GMHmvk98OTy5qv4acjPnz8zRJjkldESU46JtayfXWpF+DpNOD/zs6GFftEvvXv3rl7/khSt+va75caTGvc32K3xZ9UxmYHWN+ao6PcDoOSmiTf1QD2rWAIbERBILKKjBRKL6CaVJEBg3QLC/nX3r9YRWISA0H0R3SR0X0Q3qSQBAqsXEL2vvos1cBECCV9LHgWStow5srn0cbc8j77+iIMkWCQlN9NsFM6CP/6Z86/xD9l+xJIzoF6CBwfUNcZZ/vXrVz0H6uyngZSkq2eU3QQG43Tr7ii5VDU6986dOz1WoOQNLrWiR3BFEdigQMl1ps4ikKhrjLMskBjH2VEIECDQIiDsb8HxEgECowkI3UejPvtAQvez6exIgACBHgVE7z1iKorAJQJPnjwp2T15FaONbBbmH9y7d6+k5uNvk4rV8yqqCmSkcrYTVyw7teLsQf2qbyycIdD40/e8KSvyt1mjnIM1GTOx62AFtraycQnrd8qKwku81IqtnXXaS6BfgZIPl+qIAomKYsyFRh8JJMbEdywCBAjsBIT9zgQCBOYg0AgL26skdG/3GejVRh8J3QdyViwBAgTaBUTv7T5eJTCOwKdPnxqh0bHjjjmyWVKlBNLHqjrt+iRPtNQ/38/PUPK0NTx49GWnVhiCPdipQ69snOgPHjw444iNaOBYCbNNSjpW4aWvr0/zeO3atX79G2fOQas8RWm0bL6DFbCSAIGlC5Rcaqo2CiQqijEXGn0kkBgT37EIECCwExD2OxMIEJiDQCMsbK+S0L3dZ6BXG30kdB/IWbEECBBoFxC9t/t4lcA4AoVTVmSQq9/J4NtbV78+HNvyvOzYY6X1tT5fxj75cINGLNrXoS8sZ16pFR6yeGF3jrP7z58/qwMl1+nmzZvVr+ULJakVYyZ2ldd8xVsm/+v3799VA/udsiLFllwE3Sup/C0QIHCGgEDiDLTxdxFIjG/uiAQIEKgLCPvrGpYJEJhKQOg+lXyn4wrdO3HZmAABAkMIiN6HUFUmga4C79+///HjR8le56WilpR8cJs8OOPg+vrKeY67lQwT11sxn+V5pVaUjLzW7Twfva4x2nJG3DOfQQ6Xf1+8eHHGcZOLVHINklpxhu0lu2S6iOqin8S6Z8+eXVLa/r4lb/B5XuL322INAQLzFCi5ztRrLpCoa4y2LJAYjdqBCBAgcFBA2H+QxUoCBEYWELqPDH7e4YTu57nZiwABAj0KiN57xFQUgbMFyr+KPObIZp5RUtKiMWfRKKnPbpuSPwfm+SiTP8sbOcKWJY5VNTxksaIYeSFvwgsfb1OSi5S8jXm+20fWHvlwybxL5+ZLCedNRtJS2+TTtLxavSS1oqKwQIDAGQICiTPQxt9FIDG+uSMSIECgISDsb4D4lQCB8QWE7uObn3FEofsZaHYhQIBA7wKi995JFUigk0D5lBX50nLvg2stVS2JqJc76Hb2YxNaxHp5acGpFcs9G3rpuUUXUpJaMWZi16Ixe6980mDz03uxJZf4fOoMceje26JAAgRmK1ByqakqL5CoKBa3IJA41mXJj8zEYPV5m49taX1d4MaNG4KQOojljQj8E/UL+zfS2//TzDyFIR8W9WdB/s/LM/jl4CSXWZkbmjOo3eEq5MshI99FPVyPRa0Vui+qu86vrND9mJ3Q/ZhM+3qhe7uPV1csIHofuXNdpc8DX+tVunz+/mpi+PMAu+5VElHP9h54MicO/ulXIZSzV7uMszCj1AoPWRynyyc/SuHdEKkVk/dUvxVY9CW+XwqlESAwkIBAYiDYuRUrkDjYI2/evMnMhHMeJztY7VmtzJDY69ev7927N6taqQyBxQkI++fcZYv+sMgjhB8+fDhn3tTNR0l5Bwndy60WvaXQ/WD3LfpqfLBF4690vR3f3BHXKiB63+9ZV+l9k65rVnaVzozs+WOkEGHkv1lKKjbb1Ircyfzw4cMx2ORVzPYe3b+OVXr89SUX8XqtPB+9rrGg5ZJ09bzVx5wzZ0F6y61qyRt8tpf45bKrOYFNCZRcZ+ogAom6xoKWBRL7nZU/+588eSKvYl+m05pkyt+/f7/wEWadSrYxgU0JlHwcC/snOSUywOnDYmj53UdJkgaGPtAKyi+5VtSbKXSvayxoWei+31lC932TM9YI3c9AswuBgwIln8ibit5dpQ+eJ11XruwqXT53Qqayy8PUunKdvf2nT59K9h2zSiX1qbZJxY7Z5rtPz549q7ac28JSUysyT4gHB8ztZCqpT6ZRKvm0NmVFCeaCtikcpdhUlLag7lNVAksRKPl8qdoikKgolrUgkDjYXyX3rA/uaOW+wLt37/ZXWkOAQKGAsL8QapLNXN9GY2/56tVodZj/gYTu8++jy2sodD9oKHQ/yHLeSh9t57nZi0AlIHqvKKoFV+mK4vKF1Vyly8P7kaesKImoZz7olvyJjx8/VpXMfCdPnz7Nk44fP358+Rk4XAkzeiBIyUlQQVTQ1RoLixAo+WRKYtfV1dUimqOShQIl7+5cNOVLFXrajACBgwIll5pqR4FERbGsBYHEwf4yX8VBlvNW5qsV5+1oLwIEIlDyWSzsn+pUcX0bTT63Akc71nIPVHK5qFondK8olrUgdD/YX0L3gyznrfTRdp6bvQhUAiUfx1uL3l2lq9Pj8oV1XKUzkUk5xYMHD8o3vnzLkrfw/APpPPVjtg/+ONZHc5m1wkMWj/XQytaX/FllyoqVdXqas45L/Pr6RYsIrElAILGm3mxpi0DiIE7udBxcb+UZAuYbPwPNLgQqAWF/RTHDBde30TrF5/JJaqH7SaJ1bCB0P9iPLhEHWc5b6aPtPDd7EagERO8VRbXgKl1RXL6wjqt0+ZQVERs5ReDr168nu2n+qRUnmzDDDeaSWlFyEa/zreM9WW/RFpYzwVRJnprUivWdDCVvcJf49fW7FhEYU6DkOlOvj0CirrGUZYHEsZ7KXHnHXrK+k0DmThOIdhKzMYGGQMnHsbC/gTbarz4sxqHO7fiZz147jkP7UUquFfUShO51jaUsC92P9ZSr8TGZruuF7l3FbE9gX6DkE3lr0bur9P55ct6adVylC59utiMa+c3y6dOnk12TXrhz587JzWzQVWCRqRWej961m2eyfUm6ejr35s2bM6mwavQi4JltvTAqhACBdoGSvwarEgQSFcWyFgQSx/orSfGfP3/OrIP5k+nYNta3C2QkLEkVYfR4snYorxJoERD2t+DM4aX8of3t27dc63wVb6DuCGzuxeejZKDy11Ss0H1NvXmsLUL3YzJC92My5euF7uVWtiTQIiB6P4jjKn2QpdPKNV2l3717V972kVMrSiLqkatUbrX0Lf+cSQNKToKqqs6GimJZCyV/Vvmm4LL6tKS2Je/ufNwaySjBtA0BAscESi411b4CiYpiWQsCiZb+ShL6+/fvWzbwEgECBIYWKPksFvYP3Qvt5Se7otOjgttLG+7Vq6ur/Xl3k0Hok24485FLLrlcVFUSulcUy1oQurf0l9C9BcdLBAiMJlDycbzN6N1VerSTcP4HKnmbVK0YOWotqdvIVaooVr8wi1krPGRx9edZGlh4E+Thw4db0NhUG13iN9XdGktgEgGBxCTsIx9UIDEyuMMRIECgq4Cwv6uY7QlsU0DovoV+F7pvoZe1kQCBpQuI3pfeg+o/gkDJ22RXjZEfvZEnlXz9+vWkgNSKk0TnbTCL1Irys3PXSA9ZPK+zp93rxYsXJyuQ97mpC04qLW6Dkje4S/ziulWFCcxKoOQ6U6+wQKKusZRlgcRSeko9CRDYrEDJx7Gwf7Onh4YTqARKrhXVxlkQutc1lrIsdF9KT6knAQJbFij5RBa9b/kM0fY8NOf379+FDiO/WUqeQphsj0xbWFh/m3USWF5qheejd+rgmWycLyWUpFB5GshM+qvHanhmW4+YiiJA4JhAyV+D1b4CiYpiQQsCiQV1lqoSILBNAWH/NvtdqwmcISB0PwNtWbsI3ZfVX2pLgMA2BUTv2+x3re4kUJK+UBU4cmrF/vMTq5pUCxKUK4reF5aXWjHyCdq7+DYLLHnCYlKo8kTVbfqsuNUlN022+cy2FXe6phEYX6DkUlPVSiBRUSxoQSCxoM5SVQIEtilQ8lks7N/muaHVBBoCJZeLahehe0WxoAWh+4I6S1UJENisQMnHseh9s6eHhu8ESt4mldXIUWtJ3UauUkWxhYXpUys8ZHEL51nJn1UPHz7cAsXW2ugSv7Ue114C4wsIJMY3H/+IAonxzR2RAAECnQSE/Z24bExgswJC9y10vdB9C72sjQQILF1A9L70HlT/EQRKZuKvqjHmozd+/fr148eP6tDHFqRWHJO5fP30qRUlF/F6O81hUtdYxPKnT59KnkjkaSCL6M2ulSx5g7vEd1W1PQECdYGS60x9e4FEXWMRywKJRXSTShIgsHGBko9jYf/GTxLNJxCBkmtFHUroXtdYxLLQfRHdpJIECBAo+UQWvTtPNi5Qkr6wIxr5zVLy/k3F7ty5s/EeHK75C0utMAfRcKfCcCWXpKunZ73Ph+uCqUr2zLap5B2XwKYECqPJnYlAYonnhkBiib2mzgQIbEpA2L+p7tZYApcICN0v0VvEvkL3RXSTShIgsHEB0fvGTwDNLxHIXGslm+22mWFqxe3bt98Q0+oAACAASURBVMvrb8uuAgtLrRj5BO2qafuDAh8+fDi4vr7SlBV1jdUsl9w0Mcy5mu7WEAJTCZRcaqq6CSQqigUtCCQW1FmqSoDANgVKPouF/ds8N7SaQEOg5HJR7SJ0rygWtCB0X1BnqSoBApsVKPk4Fr1v9vTQ8J1A+ZQV2X7kPIaSt7BAetAzeeLUCg9ZHLR351D4mzdvSqohtaJEaXHbuMQvrstUmMDiBAQSi+uyrhUWSHQVsz0BAgTGFxD2j2/uiASWKCB0X2Kvdaqz0L0Tl40JECAwlYDofSp5x12QQKfUijGfYffr16+SukmtGPRk+3PQ0k8WXnIRrxfibKhrLGK5ZCbAdOv169cX0RyV7CRQ8gb3pu5EOuHGuQu2+8z+/fv3hNVY06GvXbt248YNOeAX9mnJdaZ+CNecusYilgUSi+gmlSRAYOMCJR/HPoI3fpJoPoEIlFwr6lCuG3WNRSwL3RfRTSpJgACBkk9kn8LOk40LlKQv7IhGvr1f8v5Nxe7du7fxHhy0+UtKrRj5BB3UfSOFZyz269evJxtryoqTREvcwDPblthrB+uc7508f/5cRsVBnF5W5tPt9evXwp3zMAujyV3hAonzkCfcSyAxIb5DEyBAoFBA2F8IZTMCBITu6z4HhO7r7l+tI0BgNQKi99V0pYYMKlA+GjLDp4GMXKVBO2KehU/8QJBOf1ZJlJvnOdRSq5J09ex+dXXVUoiXFipQ8u42zDn/zn3//v2TJ0/KI4n5t2iGNUwO7P3793MfaoZ1m3+VSi41VSsEEhXFUhYEEkvpKfUkQGDLAiWfxcL+LZ8h2k6gEii5XFQb/7/2zvY6a1xrw4dZFEBSwiQVkJQwUEFICZNUECghoQIyJZBUQKaEQAVACSEd8N7v8Vo6WrYlb8u2LNkXP1h6ZH1sXbLlO/b2FtLdoaglgXSvZaawEwIQ2DkBy+0Y9b7zk4Thi8DT05ORQ87dQGSS5RJGSBvnLrnYmq4Veo006nUdZ0PyNK9V0fJnFSEr1pqdpftliV+acJ72P3/+nKcjerm/vwfCWAIIibHEqiuPkKhuyjAYAhDYIQFk/w4nnSFDIIEA0j0BWl1VkO51zRfWQgACuyWAet/t1DPwhQjkDBHx69cvy04lRb1M17e7FxcXR0dHBwcHL/77T2l9b69Y6RrOQpOydLNrulZYFnF//EWdDb5hpHsJPDw8WFxn0lwrdDW6i7Dey6+X22YyLRc4F3X50225VZc/iiostHvCVjGcPEZa1hnfEtYcn0b5aYRE+XOEhRCAAAREwHI75hbMqQIBCFjWCp8S64ZPo/w00r38OcJCCEAAAg0Byx2ZuzBnCwQsLzcbSjmjVliuX1k11iS9Y5W7Q/PKVR4Ps8y+2pRHhdo8Pz+XA65eMzmkSusrU8VKPzw8lI9FjcG8q3GtIAbRLGdzzkYs7uqvXr06OTlJsMo5ZOgi5Kv6BIBLV2HPtqUJZ2t/7G04m2Hb60i3ue0NaukRGdVkYwZCYunpmL19hMTsSGkQAhCAwOwEkP2zI6VBCGyVANJ9qzPbjAvpvu35ZXQQgMBmCKDeNzOVDGRpAnp3aexCwRiMJacXsyhqRdEYa1Lj+tCY9/Hjx+l2yj9Dj+It+lA+FsfHxzc3N9M7zdlCNa4VOMrlPC2m9yWPJEtwe+chMapHKQDn36SK8mwaVZ3CGQhYlnhec2aYiOldXF1dTW+EFgYJ6HKQF+dgMQq0CFiWGlcFIeFQVJFASFQxTRgJAQhAwHIvRvZznkAAAiJgWS4cKKS7Q1FFAulexTRhJAQgAAERsNyOUe+cKhCwE8i5G4jxEk4Q0v7KoBXAPvzekgpEoYgU/jtcFRMovQ7Wv15iHz58qOvlyGquFWyy2HvObSbTGElCF1LCkFuN916KCc1SZUYC/locajZhiQ81Rf5yBBQJ6vv377pUp99TlzOy6pYFVv4rj4+PVY9iFeMREqtgz9Zp614f6hchESJDPgQgAIE8BJD9eTjTCwRqJ4B0r30G4/Yj3eN8OAoBCECgHAKo93LmAksKJ2D8ojvnSxM5s1p2b0947+a/m5j4vlXbFPhf3Sv4x/X19e/fv/XBvEJZ6J8SvV/zKsRFRbErXq51+loWcd+2hLPBr046MwFLpBfNqd7aJhjmX5laudIaSeiXKnYClguci9rOc92SusR0z1vXBnqHQJeAZZ3xa7Hm+DTKTyMkyp8jLIQABCAgApbbMbdgThUIQMCyVviUWDd8GuWnke7lzxEWQgACEGgIWO7I3IU5WyAgAsYNQXK6VhidWd+8eTNqBlu7BExZAeRX8e3bN9f72dmZVGJ3dxK5UPRuO6LYFepdjbgWik2sFrXCsog7ajo7u/TdURKlEdDnCP71EzIv7UtTNe57Zk25zkOGkT+RgNZiSwvMnYUSZSAAgRABhESIzAbyERIbmESGAAEI7IEAsn8Ps8wYITALAaT7LBjLbATpXua8YBUEIACBLgHUe5cJORAIETD6TBiDW4R6GZVvUdQJMSdazZ6eno6yyhWWS4f/XlihKe7u7kJv9kN2yrvCNVhyog7XCl7BlnwOdW3zo0p0j7oc7bjj0vZEq3H5PdnrUjIPgdZa3Nsp/lK9WMiEAATsBCxLjWsNIeFQVJFo3etDNiMkQmTIhwAEIJCHgOVejOzPMxf0AoHCCViWCzcEpLtDUUUC6V7FNGEkBCAAARGw3I5R75wqEGgIGF0rjMVmoWq5hBOEtB8MI3kFeP/+vW+e/Criu3uEuKkR7XsyC65FG1nHtUIezc/Pz/aBJZwN9sYpOTsBSyTAZJcIv3HF5Bkb3Gb2wdJgl4C/hnaPNjlc1CEy5EMAAhYCCAkLpXrL+Pf60CgQEiEy5EMAAhDIRgDZnw01HUGgagJI96qnb9B4pPsgIgpAAAIQKIQA6r2QicCMKgiE3v23jDfuG9KqlfDTqKgT3rv5oSYSqmssiojjb/ChZ7Zxv4r48H1Xj3jJFY++XKVvyyLuG5Y2nX4LpLMR0BXub9gR6jdtNxBdon7j5+fnofbnzX94eGj6VXgfRao5Ojqat/2NtWa5wLmoNzbpDAcCmQlY1hnfJNYcn0bh6U0KicKZYx4EIOAIIPsdCkvCcjvmFmwhSRkIbJuAZa3wCbBu+DQKTyPdC58gzIPAtgkg3cfOr+WOzF14LFXKb5VAaS8BjXHCxn6LroXUn8G0L9n8F7VySdE+IH6bvWn/PW+rgO/q0TpUzs8KXCuSI5CUQ3lXlliu8ORoEy1f+DT/DPt0yJNDW/t0NYfsV75C3Nib2k9J9mzbz1wzUgisSKC7MkeMQUhE4BR4aEtCokC8mAQBCPQSQPb3YolnIvvjfDgKAQg4Akh3h2J7CaT79uaUEUGgfAJI97Q5Qr2ncaPWngnI02iUjl2U1fX19WD7+ix8sEyrQEvLjfXMUGt6T+r7SRhjTvhVWiY9PT21cgr8uc6GIKNORxzlCjxvIiZZJjfZJcK/LLVMnJycRCyZeOji4uL09LR3ONrORq4VclszKpKJltRVvZdYawi85mwB4ScEIDCWgGWpcW0iJByKKhKWya1CSFRBGyMhAAERQPannQaW5RrZn8aWWhDYGAHLcuGGjHR3KKpIWCYX6V7FVGIkBGohgHRPninLio16T8ZLxU0SKEeXan8NvZQchKwXmoNlWgX8V64J4/3161drKxDLS9v45ibaOqBlZIE/V3CtiFPrMkqYzm4j5GQjYLlJ+/Fh7Ibd3t76y0fy32aWHuWc1YqQ0a0lvyotVXhXtMhYTgAu6hY0fkIAAqMIICRG4aqusOU+Ur6QqA47BkNgtwSQ/clTb1mukf3JeKkIgc0QQLpvZip7B2K5FyDde9GRCQEIJBBAuidAc1UsKzbq3eEiAQERsFwRkegLczFsQvVYWrMY7Lejlv1XrmOrqyl9gu43OPhStSncCpXht6C0fLxaOQX+XMG1wrKI+6QSptOvTjonAf3NPNidLgyL41K3Hd/7SVtyyEe1W2aWHEWwsZ+lOj/lmTVLv9toxIKOi3obc80oILAWAcs649vGmuPTKDy9DSFROGTMgwAEHAFkv0ORkLDcjrkFJ4ClCgQ2RsCyVvhDZt3waRSeRroXPkGYB4GNEUC6T5xQyx2Zu/BEyFTfGAG9x9SLyPigfNeEeMm0o5Jb9gtz7IYgfsgKmXd2djbKSL0Y9X0p9DH8wcGBpYVWv60qY0fRqp7nZ+muFcQgynMezNWLxUVr7PXZ2Pbw8OA33nKGmst+taOlyvfhGGxZS2eaA/5gyzUWMMbwsN8MaoSAzRCAwNIELH8NOhsQEg5FFQn/Xh8yuHAhETKbfAhAoDQCyP4pM4Lsn0KPuhDYFQGk+4anG+m+4cllaBAojQDSfeKMoN4nAqT6bgkMxs5/fHxcDo58F96+fWv33jg6OhpljB89Qo/Qx1a/vr72u7u6uvJ/htJaz799+xY6qnwFKIocLeRQ6a4VvIIt5EQxmmH5syptTi8vL50N8hQbXNFc4bGJUX4VTeN6UnB3dze2o02Wtzw04TXnJqeeQUEgJwHLUuPsSbvpuOokMhPYgJDITIzuIJCfwNPTU/5Ol+gR2T+FquVejOyfQpi6ENgMActy4QaLdHcoqkgg3auYJozcOQGk+85PADd8y+0Y9e5wkYCAIzD4WbVFDrnWxibUu739wQAbrd7lceU3nvAlmx+yQjLe6JkRfxSTYEZrXHl+5natkEOK3cVGCPizKs95MFcvh4eHg00l+BzJccG/yBWywhhYZtCYboF4LJpu+SZnuSgaoR7LzLeoNC7qMucOqyBQCwGERC0zlWbnBoRE2sCpBYGKCBj/mjMWW3HgyP4p8JH9U+hRFwL7IYB03/ZcI923Pb+MbhsEjJrcWGxFJkj3ifBR7xMBUn23BLQnSHx/ingAhincLi4uLFeu68IizFxhJXzHCP0c+zW79hnw7x326vH13N6OP5b86dyuFX6AEcto42etpQXK5CQw6Bgl58cEe/zLSV1oZ7WERixVxv7Z79qU54cxrJarssmEZa3HtWKTU8+gIJCNAEIiG+pVOqpdSKwCjU4hkJOAwlEau/Mdo41VchZD9k+kjeyfCJDqENgJAaT7tica6b7t+WV0GyCAdOeJvTuNUe8OBQkIjCXQ2vaiW11OBt3MiTl6B+q7Pkh0Db4rHxRmLZP89tW4MeaEa6Sl89+9e+cORRL6it53yGiV1OvjhC/zW43k+ZnbtcKfLcsIx06npU3KLEdg0HNisEDXNi0i/sU29hTqNhjJmfIIeFHDIjaXc8joXIJrRTlThiUQqJHA2MUWIVHXLA/qhMEC3fHmFBLd3smBwMYI2LcRla62P8zNTwnZP4U5sn8KPepCYFcEkO7bnu5BZT5YoMsH6d5lQg4Ekgkg3YVu7J0omXbJFVHvJc8OtpVPQC/7424NLSeD6SOSHGrtmiHvKP/78+ld3N7e+o0kNO47bNl38Yj7qSSY4Y8iZzqra4Vma8ozrJxc6CuNwOAbrLF/VunG7y8ieitv9H5Ks39KrXgcmykt11LXX0xDNusEWG4zl1Cn5EMAApshgJDYzFSGBrJnIRFiQj4EiiIwahe8rT7HRPYj+4u6KjEGAsUSQLoXOzVzGYZ0n4sk7UBgIQJId4FFugsC6n2hS4xm90Mg/nAjfnQspa5fhdYx7Usy7xfLrRvE+fn5WDv9d/3G6ooeGt8/BdeKnllQUJTLy8ueA9Gskj91ihq+34MzXuGa/VZrnz59WpTs2O2IfGMUWkNLg5+zt7RFpbUmdG+IGC8EIDCFAEJiCr2K6s54p8gvJCrijKkQSCCgnT7jfwa32tTf6gr22Mos5Ceyf8pEIPun0KMuBHZCAOm+k4lGuu9kohlmjQSQ7s2s8cReHFDvNV7C2FwUAXk2xN/6t4JAJBuvD8v9T83Vjvwqmq/N5dIaD57hx/6PGyBr/cIaWsLn0Io/0WxBIjVo/B6+NbSWkWonwYxWI9l+5ohaoefacrR5+/Ztwqji52tCg1RZmsCMf1bJ18m/wuVXMegRP3F0Y4NqtLob9ay5VXcDP1FpG5hEhgCBMgkgJMqcl4WsqlpILMSEZiGwLgEtwvrDWzo84VMM6XkFz1xi59GJTJD9UwAi+6fQoy4ENk8A6b75KfYHiHT3aZCGQAkEkO7dWdj5E3sBQb13zwpyIDCWgJ6KRB4jtIJAjG1c5bV6y4GjtbeI86toGoz34oeRiBigjlrtxDfpCDWll/5q6vfv3/YHPvFnSldXV6G+Csx/uZBNYqrdvHTf0sJtWbtDZuhM0lM87dQisX56elqR00poRJvPlzdM68r0h/z09OT/jKTl6OSfOToH5GwbKT/LIZ1g8vxK1ls6543+WbNYW1Qj7NlW1HRgDAQ2QAAhsYFJTBtC1UIibcjUgkA2AlpaI2q88WlWASX0N7kSUsVK6N8UC//75+C/akEyW08i9DedvmxQ0Aj3f6Tx5fyqkf0R7PFDyP44H45CYJ8EkO77nHeNGum+26ln4BkIIN0dZKS7Q5GQQL0nQKMKBHoJfPny5fj4uPeQnqLo9WVy7Ap5J7S+M1cvLb8K5ejlY/z1pcLqDz5F0dtb/4N2OTTkee0ej2mqB0T6LKeXbZmZA64VuoXrWVjzfK0ZQPdhnP8MTkf16M2fmOnDVoOKE+JChQixHsm5h3FqXzndXlyIVx2VW8bg+dRtgZw0AroOdTW6+Wo1YnwyqzXC98/SehG/8Fq9TPmpPwsTdq5pekz2yZhicCF1fT+YkEm6cvMs0yEDyIcABPITQEjkZ157j7ULidr5Y/+2CUjo+ho782AllfVvlAH6eEJfQixkJ7I/DSyyP40btSBQBQGkexXTVJSRSPeipgNjNkYA6e5PKNLdpzEqjXofhYvCEIgQ0FtmeVeE9mdQSAa9iR776bXkt3wdWuEc9FJbV66CWHSNUUl9r9LNb3JUK/4qXK9Z/b7U0c3NTai1efPjsTG0yM/b3eKtKV5H6J/2X1i8+1wd6IwPDXMz+b2npl5m5x+gPGx6/V2a2dbRiEnfv3+XI4V/XmgI8SqR1tIOqUffAHt6FdppY5y9liUIpNbH2ftdokEtF72TvkRftAmBbRNASNQ1vwiJuuYLayGQQEBx4HpFTrGZWpcShmmvguy3s3Ilkf0OBYnlCPQuVspcrkdaFgGke12nAdK9rvnCWggkEOi9Gxar22UY0j1hljNU2ZJ6z4CLLiAwSEDBJCJLsY4OtuAKSH53X6TqMYVekroy3URk44z4C8rua69s7801ogg0HYoPuQshT06XWDMK9f5HZDyRbR0itco8ZPHOK9PyGq2S03oEeOS80kdpiqijr9ncqLUWaJeNzKEO4oujs62bkAtIN3MnOZEZdwQsSs4VJgEBCGyAQGTBr250llWuukEVa3DtQqJYsBgGAQi0CCD7W0AsPy03RGS/hSRlIFAaAaR7aTNSiz1I91pmCjshUDsBpHvaDKLe07hRCwIhAopLEXrjrira10M7gygWRai68nVUsSKkoBQ+v7UFhD5OHtzUQ3VDvnfaNEC993atWq14G3LRyLYHhx8qo2ueHiDEg210q6yeE3OtaE3q6rZOMcDtDzKlEeraCShYTeiLB11FWn20y5dWEP3TSqEoNMp58eJFaxsRha/I71ehMcr4yOLoQ5CFfsktXTL+MAfT7Nk2iIgCENgngS2tigiJzOdw1UIiMyu6gwAEkgkg+8eiQ/aPJUZ5CFREAOle0WSVZirSvbQZwR4IbJIA0j1hWlHvCdCoAoFBAvJI0IvLUBRMvQDVY2S5OOi9p95+6h2oGlTi4eFB/g2qq6PyaW5pb4WvkAPZ7e3tYO8qoJZD3hXqXV2oL9ev2pTjQsuLWtVljKWvWcrEXSvq2w3kP/95OQuX8hsJnWflW16vhVo7tEbIS6s7BG2xPLjLsi4n4zrSbX96jlYfhaCR8X4IjVaz8urKufq0ei/qp8X7VXeazNFHikKEMRCAQO0EEBL5Z7BqIZEfFz1CAAJpBJD9o7gh+0fhojAEILAWAaR7fvJI9/zM6RECOySAdB876aj3scQoDwEjATl7yVtC+ifkNKD80KFuF3oZqj2VRr0+k3eFNgFofazetKwLP37tSyqreteMhXLUV8uPxO9IPiX68N7PqSIdc63QXLY8WaoYUstIvdDVQKoLJ9IaRaU/dUkMOih0h6YpU8QLSaXuoZw5Omfk1yn3LnmBaCVSLB31rutc5snlQovdqJUup+X5+4qv1I09hAXOPy/0CIHVCSAkVp+C2g2oWkjUDh/7N0lAIvb09FSCtonE4xIarNLNkJtDTXoJudt8OdG073bTa/7Mbn66tBJ5BCSyv5kOy//IfgslykCgUgJI90onrhyzke7lzAWWbIMA0r13HpHuvVhCmaj3EBnyITALAX0crg+wta+H5Vrr7VFeDsnvr/Xht56ZqPfm3WVv+91MdSefjG7+cjlxF5MaQ1aI1Yvfv3/Hkcn1Rk+13LO2pvDST9ziJnG0l4AupK4rjPwANIO95XNmyi9Jtg1e4Y0fTHU+StrKxMEcvKBcyS0lfAKhcSmcUS0zK3+a1r5TzaD2ObmhCSUfAnYCCAk7q3VLIiTW5U/vEIBA+QR80btPZegTCM0Xsj9Ehnw7Af3l2I1zmfnjKru1GyuJdK9lQpHutcwUdkIAAmsR8IXrPqW7yPsQQhNRkXoPDYF8CKxOQBJaASR0NTXfigzaozehcinQv1k+aJGHh9wXIgH4G3vkhyG/CsXbGDRvxgIic3x8HGlQH+cXGxkh8qIwFrWiGW2xo4pMBodKI6AnI/qnq8hFgNBHaY3Ljtx0tI7oqtaDEk620ibOYg97tlkoUQYCeybA2r7n2Z9r7AiJuUjSDgQgAIFkAsj+ZHRUhEBFBJDuFU1WsaYi3YudGgyDAAR2RQD1vqvpZrDrEpCEln+D/um6UwSLx8dHfWeuf87TQsEL9Bq0eROql6HzSm7tS6J/zetXdS0fC3XdAFG/il36+vVruXHM26kReDxkhQxbxSqj8ZFiw64VkcocgsAoArpIFGomc7SZURYmFPZjGidU30AVS7Aj3TNm8b/bAC6GAAEIQAACyQQ2KSSSaVARAhDITADZj+zPfMrRHQQgAIGqCSDdq54+jIdA7QSQ7ppB1HvtpzH210hAMSEyh4VwlBrp5X4Wkoi7VnT3YSjE7EEz/hgsQQEIQCBCwG0RrTKtfXMitbZ0yKLS5Ii3pSEzFghAAAIQgAAEIACBvRFA9iP793bOM14IQAACEIAABCBQKQGkuyYO9V7p2YvZENgMgbu7Oxe3ozsovU5VqLNufhU5uFZUMU0YWS4Bf2lQbIZyDV3MMlTaYmhpGAIQgAAEIAABCECgFALIfmR/KecidkAAAhCAAAQgAAEIRAkg3YUH9R49RzgIAQgsTiAeskJ7lCxuwWId4FqxGFoa3gcBt2uRhnt4eLiPQf9vlOzZ9j8WpCAAAQhAAAIQgAAEtksA2W+ZW4LVWShRBgIQgAAEIAABCEBgUQI7l+5iy0P7RU8wGocABAYJ/PjxI+7gVe9uIBo7rhWDJwAFIBAj8Pj46A7vMGpFfHFsyAjLwcGBo0QCAhCAAAQgAAEIQAAC1RFA9g9OGbJ/EBEFIAABCEAAAhCAAAQyENi5dBdhHtpnOM3oAgIQiBCIh6zQVxlVvzTEtSIy9RyCwDAB3wf29evXwxW2VcKi0vh2bVtzzmggAAEIQAACEIDAHgkg+wdnHdk/iIgCEIAABCAAAQhAAAIZCOxcuoswD+0znGZ0AQEIRAjEXSuurq4idd2hX79+nZycvHjx4ujo6OHhweWvnsC1YvUpwIC6CXz79s0N4PT01KV3kkCl7WSiGSYEIAABCEAAAhDYOQFk/+AJgGvFICIKQAACEIAABCAAAQhkILBz6S7CPLTPcJrRBQQgECIgN4jn5+fQUQW8fPPmTeion399fd2s53KYi/tq+LUypHGtyACZLjZLQD5Tvg+s/Kc2O9S+gbFnWx8V8iAAAQhAAAIQgAAEtkYA2W+ZUVwrLJQok0zg8PAwuS4VIQABCEAAAhDYD4GdS3dNNA/t93O2M1IIlEng48ePEcP+/vvvyFH/0P39vftZ1N+DuFa4eSEBgdEEfPdPeVqNrl95hc+fPw+OgB2XBxFRAAIQgAAEIAABCECgcALI/sEJQvYPIqIABCAAAQhAAAIQgEAGAjuX7iLMQ/sMpxldQAACIQLyb/PX4W4xo2vFjx8//C/bi/qWA9eK7rSSAwErAX+BKOrCtg5gWjl/+KGWzs7OQofIhwAEIAABCEAAAhCAQBUEfN2L7O+dMmR/LxYy0wj0fpD06tWrtNaoBQEIQAACEIDArgjsXLprrn0CoalHvYfIkA8BCEwkEN+5Q09UDg4OLF202nn37p2lVp4yuFbk4Uwv2yTgy5S9PWOV65m/a11ogs/Pz0OHyIcABCAAAQhAAAIQgEAVBJD9g9OE7B9ERAE7gd4/rnsz7W1SEgIQgAAEIACBnRDYs3TXFPPQfifnOcOEQLEEWi4RLTuNIStUy2+nNG8wXCta08pPCFgJtMLRFOUzZR3DhHKWwGL6rujk5GRCJ1SFAAQgAAEIQAACEIDAygSQ/YMTgOwfRESBUQT0x3UrRoV2nHnz5s2oRigMAQhAAAIQgMAOCexcumvGeWi/w9OeIUOgHAKtRbhlmP7KM75Ivbu7e35+dtU/fPjg0iUkcK0oYRawoUoCvs/UDj+g8Ycfmj+7A1qoBfIhAAEIQAACEIAABCCwLgFf9yL7e+cC2d+LhcwpBB4fH93lpsSXL1+mtEZdCEAAAhCAAAR2QmDn0l2z7BMITTrqPUSGfAhAYCKB+/v7SAv2xef6+tq18/r169I+4X7pjCMBAQiMIuDLlNLC0YwaSEJhuZ5ZdgOxL5QJNlAFAhCAAAQgAAEI3qNRwwAADHZJREFUQAACGQgg+wchI/sHEVFgLIGjo6OHh4extSgPAQhAAAIQgMDOCexZumvqeWi/8/Of4UNgdQJykY/YYNxIVH8J+u8fSwtZoQHiWhGZZQ5BIEhA17Yfjsa4IgSbW+yAwuZoezktZ7JWwXZOT0/lBTI9kqovUkO269MiPQ4LHSUfAhCAAAQgAAEIQAAC5RNA9g/OEbJ/EBEFIAABCEAAAhCAAAQyEKhFugsFD+0znA90AQEI5Cfw8+fPSKfG4BO+L4VCVhj3EIn0O/shXCtmR0qDuyDw8eNHN045KxwcHLifhSSkz/T1mO//IcPk6iWvCC1G2nRtit+DxbXCj9hTCBPMgAAEIAABCEAAAhCAwCgCyP5BXMj+QUQUgAAEIAABCEAAAhDIQKB86S4IPLTPcCbQBQQgUCABt+Fj3Lbb21s/ZEWZDxz+iI+BoxCAQJeAImspFITL912oXOa6CblxKZBGy6/CmaSFSeErfv365XJGJW5ubkItu3bkbmJ0QHNVSEAAAhCAAAQgAAEIQKAoAsh+ZH9RJyTGQAACEIAABCAAAQiECJQv3WU5D+1D00c+BCCwDQKHh4ehgfz555+hQy5fK/nl5aX7OUsMftfajAlcK2aESVN7IeD7UigCRGk+BNrv4/7+Pj4ZekiavCOyxU3MUiZuIUchAAEIQAACEIAABCCwLgFk/yB/ZP8gIgpAAAIQgAAEIAABCGQgULh0FwEe2mc4DegCAhBYl4BemIYMePXqVeiQy9cX4y6t8pbw+a58zgSuFTlp09cWCMhtyndc8EVbCcN7//69H1EjYpJGkRC4whKy4urqaspuIxGbOQQBCEAAAhCAAAQgAIE8BJD9gyErkP15TkV6gQAEIAABCEAAAhCIEyhcust4HtrHZ5CjEIDANggYd/3oHazi+vhbgXz+/Png4KC35OqZuFasPgUYUBkB35dCEWx0tZczAIlIf0u5QcOMThiuHbliDH6XJiZyv3BVSEAAAhCAAAQgAAEIQKBGAsj++Kwh++N8OAoBCEAAAhCAAAQgkI1AydJdEHhon+1MoCMIQGBdAgrPE9r4I/7xht60+t+060Wkmlp3LJHeca2IwOEQBNoEHh4eWpd3u8Sqv0f5VcjSp6enUfZqD5H48qfW5Eo2qk0KQwACEIAABCAAAQhAoDQCyH5kf2nnJPZAAAIQgAAEIAABCPQSKFy6y2Ye2vdOHJkQgMAmCYQ+z358fOwdr5zPTk5O/BevehGpSD+9hQvJxLWikInAjDoIXF5eOkO1aVBRIStk2Fi3hsPDQzecwURLpPaW//TpkxbB3kNkQgACEIAABCAAAQhAoBYCyP74TCH743w4CgEIQAACEIAABCCQjUDh0l0ceGif7WSgIwhAYHUCem16dnbWNUObfdzd3fn5CpMvF4rj42N/HxDVvb299YsVmH5ZoE2YBIEyCegi//nzp7Ptn3/+cekSEvLtGvy2rGWnvENaOaGfWuPOz89DR5t8LXkXFxfxMhyFAAQgAAEIQAACEIBA4QSQ/fEJQvbH+XAUAhCAAAQgAAEIQCAbgcKluzjw0D7byUBHEIBAIQTkQqHtPP7999+WPXrJ+NdffzU7hiiIhe9R0ZS8urq6ublp1SrwJ64VBU4KJpVI4OvXr37kLj1PLC08g+/2YSGo9evo6MhSUmW05MX9NrQgtjzOjC1TDAIQgAAEIAABCEAAAuUQQPYj+8s5G7EEAhCAAAQgAAEIQCBCoHzpLuN5aB+ZQQ5BAAJbJaAo+PoSu/uBetffoiHw6tUrBfiRQ0YVQNgQpIppwsj1CfgxG3SRd1eE1U2MPwPtmqf9irqZvTly/g2td015Rb/QQtlbl0wIQAACEIAABCAAAQhURADZH5ksZH8EDocgAAEIQAACEIAABDITKF+6CwgP7TOfFXQHAQgUQkD7eig0xWDsfL1vvb6+VuD8WvwqhJeoFYWcY5hRNAFd0r57qfwqDg4OirZ4yDiFrJDDxFCp/z+u8Dt+uI5uFa2McceLbhVyIAABCEAAAhCAAAQgUCABZH9kUpD9ETgcggAEIAABCEAAAhDITGB70l0AeWif+SyiOwhAYFECiv2v8ELaF+n+/l6vEeVp0XibyZ1Cy93p6anC4b97925RG5ZoHNeKJajS5qYItGI2aCuQMi/1Qecvf1YUWsf/GUrLrezDhw+ho8rXwke8iggfDkEAAhCAAAQgAAEI1EIA2R+ZKWR/BA6HIAABCEAAAhCAAAQyE6hFugsLD+0znxt0BwEIlEbg6OhIi7b+lWZYsj1sCJKMjoq7ICDfAj9mgxyp7u7uyhy5lie5ellsk1+FnMUGS2qlu7y8jBTTliL4VUT4cAgCEIAABCAAAQhAoBYCyP7ITCH7I3A4BAEIQAACEIAABCCQmUBF0l1keGif+fSgOwhAAAJLE8C1YmnCtF8xAXlR+L4Fclz48uVLyePxt5frtVNDUMidwagbzbZGvk9Jt7VPnz5JxXbzyYEABCAAAQhAAAIQgEBdBJD9kflC9kfgcAgCEIAABCAAAQhAIDOB6qS7+PDQPvNJQncQgAAEFiWAa8WieGm8YgKKx9ASPQr2ICfTkod0fX0dMk9OFToqn4nBeBVymFBwDu17FGpKQcy+f/9+cXERKkA+BCAAAQhAAAIQgAAEaiGA7A/NFLI/RIZ8CEAAAhCAAAQgAIFVCNQo3QWKh/arnC10CgEIQGAhArhWLASWZusm8OPHj7dv3/pjkF/Fmzdv/JwC0wcHB/qqrGuYnooqWMXgVkby+ZXviAJ1PD8/dxtpciQEv379WriLSch48iEAAQhAAAIQgAAEIOATQPb7NPw0st+nQRoCEIAABCAAAQhAYHUClUp3ceOh/eonDwZAAAIQmJHAyxnboikIbIZAK2aD/CoGN9EoZOwKJvHz58/WXh7fvn07Pj6Wg4XicOj/09NT6TkZrCAWKiyvC433/v4+PoSzs7N//vmnqRgvyVEIQAACEIAABCAAAQhUQQDZ350mZH+XCTkQgAAEIAABCEAAAqsTqFe6Cx0P7Vc/fzAAAhCAwFwEcK2YiyTtbIrAX3/91YxH+2hUEa/Cp39zc6MdPRR8ws9UWg4W+tfKtPzU01V9tUakCgsrykAAAhCAAAQgAAEIVEQA2e9PFrLfp0EaAhCAAAQgAAEIQKAoAlVLd5HkoX1RpxPGQAACEEgmwIYgyeiouGUCciNQLAf5EyioQ/n7gHRnQm6w379/d3KzW8CSI7eSq6srtdNsFGKpQhkIQAACEIAABCAAAQhURADZr8lC9ld0xmIqBCAAAQhAAAIQ2C2B2qW7Jo6H9rs9exk4BCCwJQJErdjSbDKWOQmc/PffnC3mbUta8+Hh4evXr3IQGdzswzdNj1a1b4g+WavRp8QfCGkIQAACEIAABCAAAQgMEkD2I/sHTxIKQAACEIAABCAAAQiUQKB26S6GPLQv4UTCBghAAAJTCOBaMYUedSFQOgHJTcWckJVys9BuIArFof+fnp6en58b0+VIcXh4qA1E9E9RLl6/fi15V/qosA8CEIAABCAAAQhAAAIQ8Agg+z0YJCEAAQhAAAIQgAAEIFA0AdR70dODcRCAAASiBHCtiOKp/6Beojdv1kcNhffro3BVUVjfou3zczT5lDg/EuNMyQHFWJJiEIAABDZPACGx+SlmgBCAwMYIIPvtE4rst7OiJAQgUAUBpHsV04SREIAABHwCu1XvPgTSEIAABJYmMO+LQlwrlp6vldvXS2Vt7jDWiKurq5ubm7G1KA+BAgm8ffu2QKswCQIQgEAtBBAStcwUdkIAAhDYOQFk/85PAIYPAQiIANKd0wACEIAABCAAAQhAAAJdAvM+Mfij2wE5EIAABCAAAQhAAAIQgAAEIAABCEAAAhCAAAQgAAEIQAACEIAABCAAAQhAAAINAVwrOBMgAAEIQAACEIAABCAAAQhAAAIQgAAEIAABCEAAAhCAAAQgAAEIQAACEIBAkACuFUE0HIAABCAAAQhAAAIQgAAEIAABCEAAAhCAAAQgAAEIQAACEIAABCAAAQhAAAK4VnAOQAACEIAABCAAAQhAAAIQgAAEIAABCEAAAhCAAAQgAAEIQAACEIAABCAAgSABXCuCaDgAAQhAAAIQgAAEIAABCEAAAhCAAAQgAAEIQAACEIAABCAAAQhAAAIQgAAEcK3gHIAABCAAAQhAAAIQgAAEIAABCEAAAhCAAAQgAAEIQAACEIAABCAAAQhAAAJBAv8HBfN1bNOiEtAAAAAASUVORK5CYII="/>
  <p:tag name="POWERPOINTLATEX_PIXELSPEREMHEIGHT#545B302C305D20263D5C6D61746874747B747275657D5C5C0D545B302C6A5D20263D205C6D61746874747B66616C73657D5C5C0D545B692C6A5D20263D20545B692D312C6A5D202B20545B692D312C6A2D615F695D0D20" val="183,3333"/>
  <p:tag name="POWERPOINTLATEX_BASELINEOFFSET#545B302C305D20263D5C6D61746874747B747275657D5C5C0D545B302C6A5D20263D205C6D61746874747B66616C73657D5C5C0D545B692C6A5D20263D20545B692D312C6A5D202B20545B692D312C6A2D615F695D0D20" val="46"/>
  <p:tag name="POWERPOINTLATEX_REFCOUNTER#545B302C305D20263D5C6D61746874747B747275657D5C5C0D545B302C6A5D20263D205C6D61746874747B66616C73657D5C5C0D545B692C6A5D20263D20545B692D312C6A5D202B20545B692D312C6A2D615F695D0D20" val="1"/>
  <p:tag name="POWERPOINTLATEX_CACHECONTENT#545B302C305D20263D5C6D61746874747B747275657D5C5C0D545B302C6A5D20263D205C6D61746874747B66616C73657D5C5C0D545B692C6A5D20263D20545B692D312C6A5D205C76656520545B692D312C6A2D615F695D0D20" val="iVBORw0KGgoAAAANSUhEUgAACwoAAAJtCAIAAACjH/FlAAAgAElEQVR4Aezd7XXTSrsG4MO7dgEkJexQQZIS3qSCJCUkVBAoAVIBUAKkAqCEQAWEEgIdcO6zvY6Xtz/kka1P+8oPliKPRs9cmtjC82jm2Z8/f/7Hz04IvH379vXr14005fb2NrU1UpVKCOy8wLNnz5pqozfkpiTVQ4AAAQIECBAgQIAAAQIECBAgQIAAAQIECBAgQGBO4D9zv/uVAAECBAgQIECAAAECBAgQIECAAAECBAgQIECAAAECBAgQILBjAtIjduyCag4BAgQIECBAgAABAgQIECBAgAABAgQIECBAgAABAgQIECAwLyA9Yl7E7wQIECBAgAABAgQIECBAgAABAgQIECBAgAABAgQIECBAgMCOCUiP2LELqjkECBAgQIAAAQIECBAgQIAAAQIECBAgQIAAAQIECBAgQIDAvID0iHkRvxMgQIAAAQIECBAgQIAAAQIECBAgQIAAAQIECBAgQIAAAQI7JiA9YscuqOYQIECAAAECBAgQIECAAAECBAgQIECAAAECBAgQIECAAAEC8wJ/ze/w+24JPH/+/MOHD3XbdHx8XPcQ5QnsrcDnz59///5dq/kPDw93d3e1DlGYAAECBAgQIECAAAECBAgQIECAAAECBAgQIECAAIFtBKRHbKM3gmMPDw8vLy9HEKgQCYxW4OzsrG7syVuSHlEXTXkCBAgQIECAAAECBAgQIECAAAECBAgQIECAAAEC2whYXGMbPccSIECAAAECBAgQIECAAAECBAgQIECAAAECBAgQIECAAAECIxCQHjGCiyREAgQIECBAgAABAgQIECBAgAABAgQIECBAgAABAgQIECBAYBsB6RHb6DmWAAECBAgQIECAAAECBAgQIECAAAECBAgQIECAAAECBAgQGIGA9IgRXCQhEiBAgAABAgQIECBAgAABAgQIECBAgAABAgQIECBAgAABAtsIbJIe8evXr5ubm4ODg2d+thAIYBi3uXiOJUCAAAECBAgQIECAAAECBAgQIECAAAECBAgQIECAAAECBEoENkmPuL6+/vDhw+/fv0tOoMwqgQCG8f3796sK2E+AAAECBAgQIECAAAECBAgQIECAAAECBAgQIECAAAECBAg0IvBX3VoeHx/v7+/rHqU8gXKBTE/y8PDw/fv3/Pvz58/kkTw9PU3TcZ4/f354ePj3//8cHx+fnZ2VV67kKAT0gVFcJkESIECAAAECBAgQIECAAAECBAgQIECAAAECBAgQGJFA7fSITHgwouYNP9SM9A8/yG4i/Pbt28ePH5N8k5SIijMmTyI/c2WSJHF1dXVxcXF0dFRxrJcGLqAPDPwCCY8AAQIECBAgQIAAAQIECBAgQIAAAQIECBAgQIDAeAVqp0eYOqLZi51JEJqtcHS1ZZ6A5NzkZy7joVZDMtVEfl6/fp08iSz+cnNzU+twhfsV0Af69Xd2AgQIECBAgAABAgQIECBAgAABAgQIECBAgAABAvsg8OzPnz/l7cyz3aenp+Xl15acLJSQf1OyfB6FyVIL24ym53QbnDrnzYGZumB2rYe1bawuUMu/uqq3b98mP2CuTNIvsh7K3M6B/JpB8QScxIjG48nFTZJEKj84OGi8chU2KLC3feDLly/n5+eLkg2+ISxWbg8BAgQIECBAgAABAgQIECBAgAABAgQIECBAgACBfRaoN3tE1j7YACtj1UmqyGP9Gaqf/CQTYvtx6wysptq6SRIJ482bN2dnZxs0ZPGQZB4kgPxk6oKHh4f8u1imYs8kL6SiwA6/9OrVq7u7u4oGBue///xM+sxk1Yxc9OSmTMC//vOztIaksKTyJF7kWptJYinREHbqA0O4CmIgQIAAAQIECBAgQIAAAQIECBAgQIAAAQIECBAgsCcC9WaPSE5DBp4LaTK0fXFxkX8nA9uFR9UqtnZ4da62DLS3PZXCp0+fMiqfgfu5Uy/9NTh5iHzpSxvsHMvsEZmD5OrqKikOq9oYltvb25IUlmRLJGUnmRAVtSUhJmXa64SrWmF/hYA+YPaIiu7hJQIECBAgQIAAAQIECBAgQIAAAQIECBAgQIAAAQJtCPynvNKMaJbkRiQF4d27d5kiPuN/eXB/UMPSCay8vZuVvLy8TMMzk0RG5dfWEKu1ZXasQHI4Kub8SGJE6AJYkhsRmeTrpI8l5eXz58+rMDOlx4sXL96/f79jkuNtjj4w3msncgIECBAgQIAAAQIECBAgQIAAAQIECBAgQIAAAQLjFaiRHrF2ZY2shpAyGavubDmDWotZZPi8cNB9+8t5cnKSbJLr6+vqqkpSKKprGNer8X/9+vWqmNN5khgRulUFKvan5nS8zDmxqszLly+TubLqVfs7E9AHOqN2IgIECBAgQIAAAQIECBAgQIAAAQIECBAgQIAAAQIEZgVqpEdkzYjZI+e2kwqQlQ46HoHOTANzYVT8mpU+Kl5t46XMWFCdIbFqwoM2gum3zvSN5D2sWnMkDj9+/Ni+82RagnSJpOksbez9/X1iSCRLX7WzbQF9oG1h9RMgQIAAAQIECBAgQIAAAQIECBAgQIAAAQIECBAgUCFQmh5RvbJGnvvvfvGCzBZQstjHtPFZuGG63dlGWCpyILLMRGeR9HiijIunpaum+ohPchqaWoQlCRAVGRKJIZHIkOi+M+gD3Zs7IwECBAgQIECAAAECBAgQIECAAAECBAgQIECAAAECswKl6REVU0d8/vx5++f+Z2Mq3F41FcGqwztbWWMugHfv3s3tmf56cHAw3d7Vjcm4+M+fP5c2cJIb0axDMi0qMiQSyZ5kpSwF72WnPtALu5MSIECAAAECBAgQIECAAAECBAgQIECAAAECBAgQIDArUJoekfkhZg+bbic3oq+0g1rpEcfHx9OYO96Iz9IJJHoMqUuBTNqxKjciYaT/NJsbMWnaJENiVTMTTyaZWPWq/Y0L6AONk6qQAAECBAgQIECAAAECBAgQIECAAAECBAgQIECAAIG6AkXpEV++fFm6jEXmRegrNyLtrJUe0cvKGtOLcXFxMd2ebizNmZi+uhsbNzc3q9bUSAOTG9HUmhqLXKl5VU5PCieqxLZ4lD2NC+gDjZOqkAABAgQIECBAgAABAgQIECBAgAABAgQIECBAgACBDQSK0iPu7+8Xq76+vu5xgPnx8XFpxsZinJM9/aZHLD37zi/x8P79+4o1WZIy0nZuTdZ8WZqYMukSiS0Rruow9jcioA80wqgSAgQIECBAgAABAgQIECBAgAABAgQIECBAgAABAgS2FyhKj1h8Cj8zH/Q7tFxr6ogwtT0SX30llmZC7PbsEclfefny5SqW58+fV2ROrDpqg/05S8616sBEmDhXvWr/lgL6wJaADidAgAABAgQIECBAgAABAgQIECBAgAABAgQIECBAoEGB9ekRS1fWWEyYaDCmkqpqpUccHx+X1NlemYODg8XKdzs9oiI3IhSvX79earKotOWenCXnqqjk6uqq4lUvbSOgD2yj51gCBAgQIECAAAECBAgQIECAAAECBAgQIECAAAECBJoVWJ8esbiyRhYsODk5aTaOurXVSo9YurZF3TNuWX4xGaJ3wy1bVHF4ZhapuECZzuHVq1cVhzf7Us5VMYHE9+/f+50HpdnGDqc2fWA410IkBAgQIECAAAECBAgQIECAAAECBAgQIECAAAECBAhEYH16xOJEEd0si1BxeTJp/+/fvysKzL00hPSIuRH6uV/nAh77r9UTNlxfX3fcwOp4MsnBr1+/Og5p509Xba4P7HwH0EACBAgQIECAAAECBAgQIECAAAECBAgQIECAAAECQxNYkx6xuLLG7e1tN8siVEhVzEyw9Kizs7Ol+3vceXp62uPZWz11ZmuoTl7pfmh87Rmrx/Jb5drJyvWBnbysGkWAAAECBAgQIECAAAECBAgQIECAAAECBAgQIEBg1AJr0iMWJ4oYwkByrfSI4+PjAV6hxbU2BhjkBiFlGoa7u7uKAzOTx9HRUUWBNl5KQk9WhKmoOf08U5JUFPBSuYA+UG6lJAECBAgQIECAAAECBAgQIECAAAECBAgQIECAAAECnQmsSY+4v7+fDWUIU0cknlrpEUNYWSMxz02oMMykjdlrvdn2mzdvqg+sTlOoPnabV6+urqoPH0LeT3WEY3lVHxjLlRInAQIECBAgQIAAAQIECBAgQIAAAQIECBAgQIAAgb0SqEqPyMoacxZDGELOU/5zqQZzQc79OpD0iKenp9nAdnX2iMXpRmZbne21aQpz5Zv69fLysrqqZAJl2oPqMl4tEdAHSpSUIUBgOAK528lnRGY2evbPTyYcOjk5efv27XAiFAkBAgQIECBAgAABAgQIECBAgAABAgQIECDQiEBVesTcMOf19XXGDBo56zaV1Jo6Iic6Ozvb5nRNHTuX0nF6etpUzcOp5/3793PNnIstc2b02IXWJsqsnfZgrjl+XRTQBxZN7CFAYMgCr169Oj8/T4bcz58/J3Hmg+z79+/JB03ChLS5IV87sREgQIAAAQIECBAgQIAAAQIECBAgQIAAgboCVekRcytrJD2ibu1tlK+VHjHYNSx6zBJo46JM6ry7u6uufG2CQvXhW7669uxz+UBbnm4/D9cH9vO6azWBkQpk3oiKd60kTPQ149FIPYVNgAABAgQIECBAgAABAgQIECBAgAABAgQGLrAyPeLTp0+zoSfPIHNNz+7pa7tWesTaEfFuWpEFQWZPNNikjdkg625nkGn66O2qY/u9HGvZ88TwXLdf1RD7lwroA0tZ7CRAYLACFbkRk5hzyzH3CT7YtgiMAAECBAgQIECAAAECBAgQIECAAAECBAgQWCuwMj3i48ePswdnlunZX/vazihF9fINc4H1Ox4/DWYu5r///nv60s5slEy90O+SIiXLrJS0YmcuWeMNKdHTBxpnVyEBAhsLPDw8rD02C22sLaMAAQIECBAgQIAAAQIECBAgQIAAAQIECBAgMAqBlekRsytrPH/+/PLycgjtqTV1RAIuGRHvoF1z0yr0O0LcRnuzOvtsh1l6ivSi3pcUWZuYkg5mpfmll2/tTn1gLZECBAgMTWAueXFpeHOf4EvL2EmAAAECBAgQIECAAAECBAgQIECAAAECBAiMQmB5esTcEgPDWXu7VnrE2sUUOrtCc4MrawfpOwusqRPNzTWytNohJIWUyJe0ZWkD93xniZs+sOedRPMJDEqgMBnu6elpUGELhgABAgQIECBAgAABAgQIECBAgAABAgQIENhYYHl6xNxI5/X19cYnaPbAWukRA1lZIwJz6RHDydto6uqsnToiJypJTWgqnlX1lMRQskLEqvr3eb8+sM9XX9sJECBAgAABAgQIECBAgAABAgQIECBAgAABAgQIDF9geXrE7EhnxvJPTk6G0JLHx8eSebCnoQ4nPWLu2dOjo6NpkDuwkQdwS9JWSlIT2tYoSUzJMvOFjxS3He2I6tcHRnSxhEqAAAECBAgQIECAAAECBAgQIECAAAECBAgQIEBgPwWWpEfMrawx0qkjcjnPzs4GclEz4j6N5Pnz59Pt3dgoyY1IS4eQHnF4eFhiXtiikqr2pEyhmD6wJ/1BMwkQIECAAAECBAgQIECAAAECBAgQIECAAAECBAgMUGBJesTc4gJXV1cDibtwCHYSbck8AZ21a3ZxjdPT087O282J5pZiWXXSIQyNF8ZQ2KJVLd3D/YVihf6tAhbGUNiiVkNVOQECBAgQIECAAAECBAgQIECAAAECBAgQIECAAAECDQrMp0fMTZKf9SkODg4aPN82VdVKjxjOyhpzKzUUjs5uA9XxsYXXZQgNL4yhsEUdOw/5dIVihf6ttrQwhsIWtRqqygkQIECAAAECBAgQIECAAAECBAgQIECAAAECBAgQaFBgPj1i7pnp4ays8fj4+Pv37/KWDyc9YnbqiMQ/qGktyj1XlSy/LkPIsymMIT0t7VrVZPvnBPSBORC/EiBAgAABAgQIECBAgAABAgQIECBAgAABAgQIECAwQIH59Ij7+/vZKC8vL2d/7XG77sPcZ2dnPUY7e+q5yAsfXp+tYcjbc60bcqiT2J4/f14S5OjaVdKolsqMzkofaKknqJYAAQIECBAgQIAAAQIECBAgQIAAAQIECBAgQIDAkAX+lR4xt7LGxcXFcEKvNQQ7qBka5maPOD09HY7q9pF8//69pJLhJIUcHh6WBFzYrpKqdr5MoZU+sPM9QQMJECBAgAABAgQIECBAgAABAgQIECBAgAABAgQIDFngX+kRg11ZI4K10iOGs7JGIp9Ljyhc32HInWY2toeHh9lfV20XPq+/6vAG9xdGUtiuBgMbb1WFVoXyHTgURlLYrg4CdgoCBAgQIECAAAECBAgQIECAAAECBAgQIECAAAECBLYX+Fd6xOxT4HnUezjrUzw+Pv7+/bu8tYNKj5gNe7CBzQZZa3u2z1QcWDhnQ0UNTb1UGElhu5qKatT1FFoVyndAURhJYbs6CNgpCBAgQIAAAQIECBAgQIAAAQIECBAgQIAAAQIECBDYXuBf6RHX19fTGt+8eTPd7n2j1tQRiXY4iR0J5vb2dgo4KNVpVBtvJG2l8NjC5/ULa9umWHkk37592+ZEe3KsPrAnF1ozCRAgQIAAAQIECBAgQIAAAQIECBAgQIAAAQIECIxd4F/pEScnJ09PT58/f/7x48fl5eVw2lYrPeL4+Hg4kSeS5GpMVPNvhAcV25bBlD9eX/i8/pbxlBxeHsncqiglle9hGX1gDy+6JhMgQIAAAQIECBAgQIAAAQIECBAgQIAAAQIECBAYo8C/0iPSgIODgwznHx0dDaoxtdIjBriAxUQ1/w5KdftgHh4eCispn7OhsMKNi5VHUt66jYPZgQPLlcrl22Ypj6S8dW3HrH4CBAgQIECAAAECBAgQIECAAAECBAgQIECAAAECBLYU+GvL4zs4PLP3//79u/xEA0yPKA9+XCXHOL+C2SOa7WP6QLOeaiNAgAABAgR+/fo1Qdi93GIXlwABAgQIECBAgAABAgQIECBAgACBfgVGkB5Ra+qIaGb2i35N9+fs5UPj5UkJw9Erb91wYu4+knIlfaD7q+OMBAgQGLVAxsiNjo/6Cq4NPpc4EzVloa78mzuK/CxNic60T3//83N6eppF9PKvjrHWVgECBAgQIECAAAECBAgQIECAAAECBJYK7Fp6RL4zXdpOO9sQyLfYbVTbap3lCyuMsXWt0i2tfIxK+sDSS2kngVELTJ81L2/F09NTSeEM1m5QeUnNkzJdjvJu35CWov327VtyYfOBkjHygC/9ZMngeN69J6PjmSesqWXg6pq0JDDtMEOLZxpYsxu54h8/fry/v196rRfPlV6RFIr85JDJq+kPFxcX6Qmyohe57CFAgAABAgQIECBAgAABAgQIECBAoEJg19IjrKxRcbEbf2npE35Lz1I+IL308F52lreul/AGctJyJX1gIJdMGAR2RiADyW/evMmwegZN22vUh39+2qs/NeftMXcvr1+/Pjk5afxE79+/TwuaJZqMTCfgbXIFJgPk5ZdvMo4+bUhiuP7nZ4MYcupJzyn/CJu7LknGvbq6evXq1dz+zX7NNcqof93J0qbnmvSfYAw/USDr5U3+oDaWn7Y6/eHun580f9ITmsqYmZ7CBgECBAgQIECAAAECBAgQIECAAAECOynwn4G3Kl+k1voKVXpEZxc0l6azczV4olpLPIy0jQ1yVVc1Uh99oPqyepXAKATy/pMB8gyPTsfLRxH20iBzn5PR8cyLkGHypQU23pl8i5cvXzZONBmZjn/yDOrGlguXrIKMZKe921y+xJD8jLyf181RCHJOHfBat5dzzQxpzp5W1J3sYa6e/JqchlyjjXMjUsOk/5yfn9elWAymvT3pKpeXly9evMhF30Z+McLUljpTc+of6W3JYqPsIUCAAAECBAgQIECAAAECBAgQIECgPYGhp0fU/b54+E/OtXctO6651rfbtQakO25Ixekmz6pWFNjzl/SBPe8Amk+gR4E8u1/rLajHUMtPnWHyBsd3M1jeeGLEbFvin6f2Z/dUb88OkDf48Zqh8UwgUZioEd4gV8dZ/uokRaO8/GLJXKO6N7qLlUz3hKLQYXpIBxsxz835JCWl1dMl5SVJEjc3N9vnrLQap8oJECBAgAABAgQIECBAgAABAgQIEOhXYKfSIzLXcb+ae3X2Bsc2unSrtcTD7o29NUutDzTrqTYCBAoFMuDa6sB/YRhtFMsQb1PVZhWDpqpaVU+uQkk+R8bsWx0gz4d1Rt9LMgMaN/n48eMqnJL9jcfTeIUlrVhVJmkKSVZIykKDKSCrzjXdH4HMa/Lp06fpHhsECBAgQIAAAQIECBAgQIAAAQIECBCYFdip9Agra8xe2ra3n56e2j5F7/XvQxu3Qd4Hn31o4zZ9wLEEehHY1dyIYD48PDRCmpHpbjL8qq/FZIA8uQsdDJDnJnDttAHV0W4gH+SSBJGlNbdxjZrqP0sDrrXzy5cvSVPoJV0jFyWzy2StjVoBK0yAAAECBAgQIECAAAECBAgQIECAwJ4IDDo9It841/pyX3pEl7221qXpMrAGzzXS2REaFKiuSh+o9vEqAQItCexw3lJT76udEVV8UOYJ/iyt1dkAeejWLvbRBsvGl2xQwTT7p5pJI87PzzeWaSSYTMRydHS0cfJKIzGohAABAgQIECBAgAABAgQIECBAgACBAQoMOj2i7rOGmbp5gMS7GlKtr/VrLWkxHLF+v9kfjsOqSPSBVTL2EyBAYDOBpj4uMzC8WQB1j1r6QZB5EXJLlif469a2ZfmMiFcPhyddY8tTLB6+VGCxWDd7eg8ml/7k5KSznJhq1eTuFK66Ul2PVwkQIECAAAECBAgQIECAAAECBAgQ2CWB3UmPOD4+3qULM/y2jDR1oNbQSO/DDAPvBvrAwC+Q8AjsqsAOTxaV0dymrlqWNmiqqlr1fPv2Laeum+Fa6xQVhZMhUfHqoO4Vk8LSVDZMRZO7fCm5Kbn0ja9gsk0TcqMiQ2IbQMcSIECAAAECBAgQIECAAAECBAgQ2D2B3UmP2OHBkmF2u31IHRjp8H9nHUYf6IzaiQgQmBXIuPKgxrlnY9tye+3yEOX1N1hV+UmzoEZGo3v89KxOy+jFpEJvaPFUhLr2paTFvHjxosdLXxFh/o9QPa1IxbFeIkCAAAECBAgQIECAAAECBAgQIEBgxwSGmx6R7zFrfccqPaLjrlnr6nQcm9N1I6APdOPsLAQILAp8/Pixr9kRFoNpak8adXBw0FRtr169uri4aKq2knrevn3b/YIac4FlPYW5PbO/JrEmyLN7+t2O2G7cvn758mXLiU/i8ObNm1ydHz9+JPnyz///ZPvh4SH7b29vN7bK7UrCy8If/V5uZydAgAABAgQIECBAgAABAgQIECBAYAgCfw0hiKUxVD//t3hIVrle3GlPewL7MHPAPrRxmx6yDz770MZt+oBjCfQlkHHupFFmdDl3Cxk9HXW2VmbCyLhvJhJIo5r1zFwO+cnQctY7qM4b2P68yca4u7vbpp7ku8Qh/05/JskiNzc3Hz582Kbm2WMvLy8zAJ8K03Ni0nvPSWJBfhJPB9do1qHB7cwbcX5+vlmFyeBJz6+4h08fOPnnJxducop06cnlq3XGXOjk7oS61lEKEyBAgAABAgQIECBAgAABAgQIECCwewI7kh6xq5Ns716HG1eLeh81GRfXTkarD3R2WTPUnbHVyYBlZyfdnxNNBuBfv37d4OQEQ9DLkHx+Noskj5IfHh6uPTbPrCcJY22xwRbIoPJ0XLlWkIU+kzo3zmB4/vx5Bq2TFZGfVZ0z2RLlkZcUThpKyTXNUPrGo/7lAadkkgMq8gOmVeU63t/fT38dyEbeunPtNggmf1mbvSP906Mvc94cXgskny+57hu/Y2zQRocQIECAAAECBAgQIECAAAECBAgQIDBAgR1Jj9jsm9kBXo8RhWTYeEQXq6VQ9YGWYPew2gx0ZdH6PWx4Z03Og+n5yVBiqDs7qRPtiUDGmzeY3SF3bpk2oCR1IxMMZCC8EFO+bCFUU8WSQVL3ZiDXPetorMqGKQwsOS6ZRiITVyS9pnxmlHSkdLzMRlF4FsUIECBAgAABAgQIECBAgAABAgQIENg9gf8Ms0kZv6n1Zav0iGFeR1ERIECgRGDLOflLTqFMBDKI+P79exQEGhRIzk3dv9/cs2U9lMzNUJIbkVAzEF6e9JCh9wZbp6pqgVzB8tSEVJW5PXLp8y60ZW7ENKokOuS/DEmgme5Zu6GHrCVSgAABAgQIECBAgAABAgQIECBAgMBuCww0PSLz39ZyL5mUuFaFChOIwNPTE4c9F9AHuukAGTDr5kTOUmssExeBtQK1etRkdDyJEXUf3y+cnSIj38mlWBuzAo0IJMuh1toWSYtJKkPdS18SaqaRKE96yDw6ssRKVJUhQIAAAQIECBAgQIAAAQIECBAgsKsCu5AeUf5M4a5eRe0iQIDAqAUyaDrq+EcU/OHh4YiiFeouCdze3m48Op4x9Xfv3lVr5G7QsHc1UYOv5lK+fPmyvMJc/aTFlJevWzKXvjxDonytlrphKE+AAAECBAgQIECAAAECBAgQIECAwPAFdiE9wsoavfQzT9X3wj6ok+oDg7ocow4mi8ePOv4RBV9rFvoRtUuoQxZ4/vx5Zoh5+/btNkHe3Nx8/PgxVS2tJEPj3759W/qSnW0I1MqNePPmzZZXv6QJyZAo/B9B1u+TSVNCqgwBAgQIECBAgAABAgQIECBAgACBnRQYYnpEnkjLF5fl3IVfhpZXqCQBAgQIdCmQBezzaPiqgc8uI9nhc2WKjs+fP1t6YIcv8TCblo6XBTgaWVIhbxS/fv3Ke0Vu/FJtfjJjRKYl+PHjh9HuLq9+FrMoXwUvuRGvXr3qJryKBJq5AEwgMQfiVwIECGOFyDIAACAASURBVBAgQIAAAQIECBAgQIAAAQL7I/DXAJta/pXrJPizs7MBtkJIBAgQIFAukEfD85P0uIyk1sqQKz/F3pZM3kkGkiVG7G0H6LHhSV/ITd3BwUGDMUzeKxqsUFV1BcpzCzKrR2e5EWlFetqHDx9KpiPKp0ySPJJwU7ftyhMgQIAAAQIECBAgQIAAAQIECBAgMHaB0adH5Jv3sV8D8Q9WwBjtYC9NZ4HpA51RT06UIXyj+B2bOx2BlgRyh2bBi5Zse6w2E3Ukia0kgHSA7mf1SMZDzvv9+/e1ESaRQnrEWiUFCBAgQIAAAQIECBAgQIAAAQIECOyewBAX16g1e4SVNXavUw6nRab6H8616CsSfaAveeclQGDUApmwpNbt3Kgbu1fBl08dkaUuepHJch4l503/zFotJSWVIUCAAAECBAgQIECAAAECBAgQIEBglwQGlx6RmdVrPa4tPWKXuqO2ECBAgAABAjsg8Pnz52bX1NgBkx1oQmaDKLxLf/fuXV9TAWXRvWTnlGj3lcBREpsyBAgQIECAAAECBAgQIECAAAECBAi0JDC49Ii6zxqenp62RKNaAgQIECBAgACBugIZde5raLxuqMrXEri7uyspn+Utbm5uSkq2VOb29rak5vv7+5JiyhAgQIAAAQIECBAgQIAAAQIECBAgsEsC406PyNevnk3sqzseHh72dWrnHYiAPjCQCyEMAgQIDEfg4uLi8vJyOPGIpCmBb9++/fz5s6S2Dx8+lBRrr0xhckbdnOz2AlYzAQIECBAgQIAAAQIECBAgQIAAAQKdCYw7PcLKGp11FCciQIAAAQIECFQLPH/+vPeh8eoIvbqxQOGVzc35ycnJxmdp6sDC/yN8+fKlqTOqhwABAgQIECBAgAABAgQIECBAgACBUQgMKz3i8fGxcEnjCW7hV5+juBKCHKCA2REGeFE6Dkkf6Bjc6QgQGLXAmzdvTOs16itYEXzWTKl4dfpS4cIW0/ItbWQWk5KaTSBRoqQMAQIECBAgQIAAAQIECBAgQIAAgV0SGFZ6RN3vKE9PT3fpYoyrLXlCdFwBi7ZxAX2gcVIVEiBAYLwCf//9d+GiBuNt495GnpU1SjKY0wfOzs6GoFT4f4Tv378PIVoxECBAgAABAgQIECBAgAABAgQIECDQmcCI0yOOj489odhZR9nyRCVfqW95ijYON/zfoKo+0CCmqggQIDBAgUwdMcCohNSIQOHUEdfX142cbvtKChf4eHh42P5caiBAgAABAgQIECBAgAABAgQIECBAYEQCI06PsLJGv/1spIsOPD099eu2S2fXB3bpamoLAQIEthHItAGXl5fb1ODYIQsUTvBWuKRFNy1NIvXaEyV389evX2uLKUCAAAECBAgQIECAAAECBAgQIECAwM4IDCg94vHxsdbz5dIjdqYXDrYhIx3+H6znGAPTB8Z41cRMgED3Are3t92f1Bk7EyhZhCLpCEdHR52FtPZESdlZWyYFfv78WVJMGQIECBAgQIAAAQIECBAgQIAAAQIEdkNgQOkRhc+lTd0LFxWelrfRrMA+LDyxD23cplfsg88+tHGbPuBYAgQITARubm5Q7KrAt2/fSpo2tMRl6RElV00ZAgQIECBAgAABAgQIECBAgAABAvsmMNb0iDygdnBwsG9Xa1DtrfVU/UiXtKjVxkFdnW6CqeWjD3RzUZyFAAEC3QsMakmF7pu/82d8eHgoaaP0iBIlZQgQIECAAAECBAgQIECAAAECBAgQ6Ffgr35PP3v2WrNHDO0b2NmG7Mn2SJ+qr7WAy0jb2FkPHKmPPtBZD3EiAgT2RODq6mpPWrqfzSxcfmJo3aDw436k6Zv72RW1mgABAgQIECBAgAABAgQIECBAgMD2AkNJj3h8fCz8EnPSZukR21/7LWuoNXPAlufq6/B9aOM2tvvgsw9t3KYPOJYAAQIRuLy85LDDAoXpEbXu5IfDNdKwhwMoEgIECBAgQIAAAQIECBAgQIAAAQLjEhjK4hq1po4I8enp6bigdy/awhWdJw0fzlfPtZ4RHOnsCJ11Nn2gM2onIkCAwGAFst7ZYGMTWCMChekRjZyr+0pq3Rl2H54zEiBAgAABAgQIECBAgAABAgQIECDQrMAo0yPyRfzBwUGzEGqrK7APqQNmDqjuFfpAtY9XCRAgsA8CJvTa+as8nCTXnafWQAIECBAgQIAAAQIECBAgQIAAAQIE2hYYZXqEL+Lb7hYl9ddKHRjOk3m1vuKvNTtCCdqOldEHduyCag4BAgQ2EHBXtgHauA4Zzl3cuNxES4AAAQIECBAgQIAAAQIECBAgQIDAAAUGkR7x+PhYa9DaF/FD6En7kDqwD7MjbNOX9IFt9BxLgACB3RCw3tluXMeKVtS6S6+oZ5gv1cr1HGYTREWAAAECBAgQIECAAAECBAgQIECAQLnAINIjvn79Wh5xSvoivhZXS4VrrW8ynC/Waz0BeXR01JLeblSrD+zGddQKAgQIbCNQ67NgmxM5lkAbAnJh21BVJwECBAgQIECAAAECBAgQIECAAIHBCowvPeL4+NgX8QPpT+WTB9RKSmi1deWJGr4uL7kQ+kCJkjIECBDYVYHyT4FdFdCusQuYlG7sV1D8BAgQIECAAAECBAgQIECAAAECBGoJjC89wpeYtS5wq4XLB0XKkxJaDTiVlydqlLeu7ZiHXH+5kj4w5OsoNgIECGwmUP4psFn9jhqCwA4njKZpZ2dnQ0AWAwECBAgQIECAAAECBAgQIECAAAEC3Qj0nx7x+PhYa9xUekQ3PaPkLOWDIuVJCSXn3aZMeWcrb9028Yz92HIlfWDs11r8BAgQWBQo/xRYPNaesQgcHh6OJdS6cX78+LHuIcoTIECAAAECBAgQIECAAAECBAgQIDBqgf7TI75+/VpL8PT0tFZ5hdsTyEIn7VXeUs3lg/R6Wskl0AdKlJQhQIDArgrs8LwCu3rJNmjX7l3lpPVcX1//+PHD1BEb9AeHECBAgAABAgQIECBAgAABAgQIEBi1wF+9R18rPSLfZh4cHPQeswAmAuUJBOVzNrRtWx6JJ2JLroU+UKKkDAECBAgQGK9A7oi+f/++Nv5koLpLX6ukAAECBAgQIECAAAECBAgQIECAAAEC/QqMbPYIK2v0213mzl6eQPDz58+5Y/v6tXz2iDHOi9C9qj7QvbkzEiBAgACBLgUKP+trZTx3Gb9zESBAgAABAgQIECBAgAABAgQIECBAYCrQc3rE4+Nj+dP8CVp6xPTKDWEjzwiObr7l8v52dHQ0BOSBx6APDPwCCY8AAQIECGwpUDhTlPSILZ0dToAAAQIECBAgQIAAAQIECBAgQIBABwI9L65R94tU6REd9Ilap8gVub+/Lznk169fvU+5nBhKQk0ZU0cUQqWYPlBupeRageTMTSabKc9kWlvnnhdIEtvh4WEe/u79HXjPL4TmExivQOFNUd27+vGCiJwAAQIECBAgQIAAAQIECBAgQIAAgfEKjCk9wujOAPtZHigsTI/IkOfJyUm/TShf40MiTvmV0gfKrZSsEHj//v3r169lRVQQbflSPkPfvXt3dna2ZT0OJ0Bg3wQyn1YSrda+P+cu69u3b73f7O3b1dFeAgQIECBAgAABAgQIECBAgAABAgRqCfS8uEat58yMWNe6tN0ULr8oT09P3YRUcZbyGArnka441/68pA/sz7Vur6WfPn16+fLl2rG39gLYh5ozcnl+fp75OfahsWNpY+Y0evXqVYaTM7fHs2fP8m+2b25uXKaxXMH9ibPws/7jx4/7Y6KlBAgQIECAAAECBAgQIECAAAECBAiMUaDP9Ih8+19rMKzwm9kxXobxxlz+jGD5zA3taZTHoLOVXwV9oNxKyVUCRtRWyTS+v3C+n8bPq8JFgTxnnyk97u7uvn//Prkdyr/Z/vDhw4sXLzKfyuIh9hDoS6Dwvii9t68InZcAAQIECBAgQIAAAQIECBAgQIAAAQIlAn2mR9SaOiKNKfxmtqTZyjQoUHhdaqXCNBjebFWF6RGWcZlFK9nWB0qUlKkQKPzbrKjBS4UC5ZPoFFao2MYCeees+GTMfCrJn9i4cgfunkBFb+mgsVdXVyVnSZAye0qglCFAgAABAgQIECBAgAABAgQIECBAoC+B0aRHGLHuq4usPW/h0PgQhj8LY7i4uFjbagVmBfSBWQ3bGwhYzmYDtM0OyYfpZgc6qlmBLCizdrTbg/jNmo+9tn5zm7Lyy/HxcYlhJkQpKaYMAQIECBAgQIAAAQIECBAgQIAAAQIEehEYTXpE4fhrL4h7ftLCZILC1IRWMTNpeUn9OluJ0mwZfWBWw/YGAre3txsc5ZC6AsmNuLm5qXuU8m0IPDw8rK22pMzaShTYGYHe76Our69LMBPn27dvS0p2X+bXPz/dn9cZCRAgQIAAAQIECBAgQIAAAQIECBAYjkBv6RGPj49rn5ucZTJiPasxqO2jo6OSx5GHMMxTOLRwdnY2KOHhB6MPDP8aDTzCdKEfP35k7K3kzWTgbRlmeIFNDsoQ3oeH6dN9VCWfRyVluo/cGXsRyLB+rdvmNoIsT6568+ZNAm4jhs3qzGQtJycnz549O/znJxuZDCPNyX9GNqvQUQQIECBAgAABAgQIECBAgAABAgQIjFegt/SIr1+/1lKTHlGLq+PCJZMH9P61fuGX4CVt6Zh3FKcrcdMHRnEp+woyGRJZsT5/p3/8tCAQ2DzPnRHBvq6v8xIgsI3AQHJlCieQyMd9YcltTAqPzVvf1dXV3PxhiTCL17x48SKZE4X1KEaAAAECBAgQIECAAAECBAgQIECAwG4IjCM9Io+9GtQZcofL984l4X379q2kWEtlCocWhvOFfksOLVWrD7QEq1oCBHZSoPd0sZ1U3eFGffz4cQity7QQhWHc398PIfMgmWGvX7+uiDl3L4Oa6KIiVC8RIECAAAECBAgQIECAAAECBAgQINCIwDjSI0wd0cjFbq+STFlcMiV+v/O6zz04uFTj+fPnVtZYKrN2pz6wlkgBAgQGJVCYdtlSHsPT09NajawDsLaMAnsikGyDIbQ0fzXlWaTJPOg3LzZid3d3a90yjcTaMgoQIECAAAECBAgQIECAAAECBAgQILAzAv2kR+RZrlrjDdIjht/hSr4ur7uiSrOtLjl7SSuajWqXaivRK7kK7ZmUnL2kFe1FqGYCBIYmUJLHsEHMJRMaJWNvg5odsnsCSTIo6TDdNLx8AonEkxv4HudmyKlLUh/6Td7t5qo5CwECBAgQIECAAAECBAgQIECAAAECU4F+0iNKBimnIWZDesSsxjC3SwaVS+ZvaK91JV9/l7SiqQi/fPny/p+fzD6dhKGmqu2xnhI9faDHC+TUBAjMCZTkH7TxrlWYJFoyLdNci/zaoEDh7B218n03C696eYjN6tz4qEwgcXt7W3h4cE5PT/vKkCjM5Ci80IVNVowAAQIECBAgQIAAAQIECBAgQIAAgYELjCA9IsMDhTNgD9x6t8MrmW85zz72lQdQMhaVLJyjo6O2L1OeAc36Hc+ePTs/P3/5z09mn37x4kUA37592/bZW61fH2iVV+UECDQuUJJ/0MZT+4ULJWRcufEmq7BxgZbmF5nGmWTKulnF02Nb2sjtSsnfzuTs+QvqJUMiN34lK2skyPK2tOSpWgIECBAgQIAAAQIECBAgQIAAAQIEuhQYQXqEqSO67BDbnKvkacK+vuIvGYsqiX8bnxx7c3OTQYKlCHnCMo+HJj+j94W6t2ljieHS5m9z0sJjB9IHCqNVjACBDgQK8w8yPt1sMCUT/ueMx8fHzZ5XbbUESiYXSYVtJNBM48y8C8mhnP46nI13796VBxOipCB0fHtT7nZxcVHeFiUJECBAgAABAgQIECBAgAABAgQIEBi7QA/pESXP8c+ySo+Y1Rjydob2137FXDJE3UYb1w7JZxQqkzq0ceppnal/7ZDY5CHLjocQphFuv6EPbG+oBgIEOhMozD8ofAa9MOysqlQ4oN72p1JhwHtbrHBCqbU3GNsA5h64g8U7NogwnbNkRa1pzZNVNrKa2HRPqxuXl5eFy+LkTaDwQrcasMoJECBAgAABAgQIECBAgAABAgQIEOhMoIf0iLrfI0uP6Kw3bH+itctj5+p3vwR1zri21xUuUL0x0atXr9bGMK08fb57penZt9zQB7YEdDgBAp0JFN5g5N27qay1vLdnVaWSBhbGVlKVMhsLlCy7kGH4lj6yk4JQOMa/cQO3OTCJPoUJRtOzZEaHJC60xDU9S2bqKk/Gbfv2bxqVDQIECBAgQIAAAQIECBAgQIAAAQIEBiIw9PSIfDF9cHAwECxhrBU4OTlZO4HE2hkU1p6lboG1Z2x76ojyBbAnTctDluWTQtfVaLu8PtC2sPoJEGhKIE+NFy6g0Mh7ckaFC5fzSANrPZrfFIh65gQKh//X5gXOVbv213SVfJiWZ1WurbClAomw8C9oGkASF3Jvn9SK6Z4GN+JWMlPX9Ixt3/5NT2SDAAECBAgQIECAAAECBAgQIECAAIHhCAw9PcLTk8PpK4WRrM1FWFug8ETlxdY+Gth2SBtMzJ4hh87moC6XLCy51nNtgcITlRfrvQ+Uh6okAQJdChTmPWQ5jC2XukieXHIjCpfVyJBzHrLv0sG5lgoU3oXmQ63B8f5UdXh4OOR5I6ZWyWDeIIcjOaCZQyX5H1++fJlWtf1GakviRa14ur8b2b6ZaiBAgAABAgQIECBAgAABAgQIECBAYEuBrtMjMjxQaxHlwi+mt1RweIMC+a783bt3FRVmcKjLgf+cq7rL5QndfEdfEfD2L338+HGDShp/GnWDGDY7RB/YzM1RBAh0L1A+SUOGXTPbRG5jNgjy7du3L168KMyNSP3jff/fAGfIh5TfhWa8P6tobdmW3LGkjxUuv7LluZo6PHdQm93kJP/j/Pw87U06yJbLbWTtm2Qvpbbq+725Jt/e3rZ9+zd3Rr8SIECAAAECBAgQIECAAAECBAgQIDAEgWd//vzpMo6MENT60v/Hjx/55rTLCMd7rqW2eZBus7GcLR3yjXPFg49dRpX+UzEilSd082qrC7jEP6Nim3k+PDyM97t7faDiouch1wzkLBbo+A15MQB7COyhQPWb1SJIMiryU/LmnEHfPJ6e2Wtqjdq29xFZaxD66emp5MMrFGun51k0nN3T6kfw7Ik2267VPXJTkbvcmNRqVEb3k2GQrlKrnyxtzuSuZulLk521AquoZ+6lJHYUTsQyd+D01yzNlmSUVFIeYe6vslRH3Cpu86b1z21kWY2wz+30KwECBAgQIECAAAECBAgQIECAAAEC+yDQdXpE9Vj1orjBwkWTVXsGlR6xNicgoynbP2e5imK6P48kVj+FmQGJticwXzUQPg2yYiNDLA3O111xojZe0gcqVFf1Cu94FWheItCSwKq/x+rTJYkho7kZZM1GflI4CyIkpSAj3BmsTXJbZpuoSBOsqPzz589bLuQxW3k+RDJ+vFkks/W0vR3MDJDf3Ny0faK69W828J8uMe0e6RjJWsh5s5F/ZztJrkutxSDqBr+0fDptshDq5nAsrWp252ZQszVMtkOXCLMSzf/9Xf3995Ru4pZ/g5a/r/y7QVbE5BSTJJLyPIzFIO0hQIAAAQIECBAgQIAAAQIECBAgQGC8Ap2mR6wdq150NFi4aLJqz6DSIxJksh/u7u5WRZv9+Y671e+m85hsvliveBazm+SDzQbeJm75Br/Ww74V2r28pA+sYl/VK7zjrRKzn0CrAklH6H6UemmLMuF/Ps2XvrTBzuG0qzD4pBTk7bGwcGfF6qb2dhbYNifKDUaSDJqdoW3VR9s2cTZ+bBsNbzxIFRIgQIAAAQIECBAgQIAAAQIECBAg0J7Af9qreq7mfGda/Rz/XPnJr6MeG17aov3ZmQGePAla0d4t52GuqHnyUuqvyI3Is4ndTMwweVp0bbRLCyT+zMGw9KVR7NQHRnGZBEmAQGYSyqBp7w5JDmgwNyIJagPJ+SiHTcADnEDi3bt35U0YS8ncYDR+G5Z0nCyKN4Q/pVVXQW7EKhn7CRAgQIAAAQIECBAgQIAAAQIECOyPQBfpEUlxyHf05+fnG7Dm+f4NjnLIQAQy03KyEFYFk1GQdIxVr265PyNMFcNC+X684tUtTz13eGawmNtT69dMH12r/NAK6wNDuyLiIUBgUSBTGSVDYnF/l3sanzgha2p0GX9T5xpg2Bn1r073bKrtHdeTG4zGUzAnM22kM3fclpLT5X6s8QkzSs6rDAECBAgQIECAAAECBAgQIECAAAECgxJoKz0iKRGZLiJD1PlOOU/PVy+yUCFyf3+fb1oziJ7azCRRATXYl5KFUJEfkI7RxhQOGZJ//fr1KpNJbkSr63rMnjonqsgRmS25dDtf5S/dP6Kd+sCILpZQCeytQG5XepwkoPHciNwyVcyfNPCr3PiY/fbtzX1Fxc3M9vX3VUMbKZi57clNe49/TUsx8ycmN2KpjJ0ECBAgQIAAAQIECBAgQIAAAQIE9k3gr+oG5+v1DG0+PT1Nv2TP9twhk5cmZfLvz58/p4XnSm72ayrMIHp+JodnbDvfUCflIhuTZQuysVjzdEWDvJqvRJtdXHnxdPasEsi35J8/fz49PV3VK7LkSi7W5eXlqhrq7s+X8hXzRac/pEufnJzUrXab8pkEZYOVZSZnbGPoYpu2bHCsPrABmkMIEOheYLKsw8Zv1xsHfHt72+CaGpMwFu/WNg6v+wNX3TB0H8nsGTO4npuZ3JTO7uxsezIfQ25gmj1je/0kf02JOX9Njce8gcCbN2/am65sg3gcQoAAAQIECBAgQIAAAQIECBAgQIBAjwLP/vz5s+r0eay/+0GCVcFsuT8j9HkwdMtKBn54BlcWp0xIKskQnsJMnk2+Ja8Y6W/qm+vqTttLbsSk20ymm96gCw3kCm4Q+dwh+sAsSJJ4lq43VPGGPHu4bQIE2hPIPAEVOXbNnjefSllLosEEwdnwnj17NvvriLZ//PgxzKzWtR9kLSFnJoZkG2SAf5or3NSJsqZMS91vGuFkQq++0koyfVf+xDpOip223QYBAgQIECBAgAABAgQIECBAgAABAgMUqFpcY3GsfYANKAxpCM+uFYa6k8Uyf8C3b98qlu5OZ8sX9Bl42Lj5OTY1VCT0JM8g38739RX5xqvat/dk58bUmx2oD2zm5igCBDoWyEdJhue3WRSpMOBMLJRPpfYGp/OpVxjJ0IoNMzciSpMPssz20ZlYOkluAybzmmTuisbP20E/Tw9Pnm4yPJIM1Hj8FRXmdLn1ys1nXzd+FbF5iQABAgQIECBAgAABAgQIECBAgACBHgWq0iOGObnxZljTtTY2O9xRjQjkCcKKQYX7+/uM5WT6hw3OlaNybGpYdWwyM/LtfAY2VhVoe3++nc8UJiVnyVjFbMld+jNM8/e5D5RcfWUIEBiCQIbnM6ra3oBuplNKBkY+uVr9VMrI+hAw68Yw/LAzWVcHCTS5b5nrJMkzaDbDIP2ws0yUZHgkjTX5Ch0kZOSGMH+8k6zZut1PeQIECBAgQIAAAQIECBAgQIAAAQIEdl6gKj1ilxpfMW/BLjVz+G3JoEJW71715XhSATL9Q76sT7GSmSRSJsNLKZ+jVqURTB4fzKh87zhZ3mXtgErSRzImt9sLwexzH+i9EwqAAIFygcmAbsZZm5qGIZ9HGfvPB0GW1+lgWDprMYzu5icD9ptlSZZf1kZK5vLlwzr3M40Lp5PkTiAzRuS+ZbGTNDgXWnr1xvNabWyYDI+45U8gbWw21SMhTf6+kmCadNjJfBsbx+lAAgQIECBAgAABAgQIECBAgAABAgR2WOBZxVL3GcXcgfU18v3vmzdv2pu8ejidY+n1SvPzNfFwgpxGkvGPioUwJsUyTJKf5FKkFZn/I0/ZJh8iYwaZjfz79+8ZJFg7TpCBqFz9Vh/PnbaofCMDY5noIsFPluLOF/ppYJa6T7TTUGfXjK/4Iy0/6QBL7nkfOD8/X7wou3qtF1tqD4FxCWRMN2PJeeuevG/XCj7v8Pksyzh6L6lvGWVP5PnQ3CDyWs3cpnCI8lmfz8Ex3q3lziTC/9ySfF2VqbkWJ81PJ4nA2pUgcrrc2GzWFRNGbjmySEd64xASCPJnNXFbeztXARi6SYt6+fuqCMxLBAgQIECAAAECBAgQIECAAAECBAgMU6AqPWIScQbX821vvk6dbcDsWhXTAd3ZAra7FxhXekR8Jl/xf/jwYePhhArkfPWf8YPFJy8rDhnUS/uQHrHPfSApMtIjBvUXJxgChQL55Jokt2XmgCQc5PNrLu1gkvGW8f78ZNQ2Y95ukwptd6BY7pmTiTLpG5PukZzOuZuc9JDcRU96SP7N6L5x/Vz6tXQTt7m/r7XZJDvQqTSBAAECBAgQIECAAAECBAgQIECAAIFmBdanRzR7PrW1JzC69IgpRWYRuLu7mxthmr5aayPfm2cOhvyMNzFi0t49SY+YXtx96wPSI6aX3gYBAgQIECBAgAABAgQIECBAgAABAgQIECBAgACBbgT+6uY0zkKgQiAzPOdnMsfyZA7wisJLX8rzlz1OXb40pG125unkbQ4f47H6wBivmpgJECBAgAABAgQIECBAgAABAgQIECBAgAABAgQIjEhAesSILtaOh5oZkvPz6tWrJAdMJqaezFCdWann5qZOMsR0duVkRWT28h2bujztnV7stHS6vfMb+sDOX2INJECAAAECBAgQIECAAAECBAgQIECAAAECBAgQINCXgPSIvuSdd6VAch32fB3u2XXKkwuyUmp3X9AHdvfaahkBAgQIECBAgAABAgQIECBAgAABAgQIECBAgACBfgT+089pnZUAgdUCP3/+nL54eHg43bZBgAABAgQIECBAgAABAgQIECBAgAABAgQIECBA9mDL8wAAIABJREFUgAABApsJSI/YzM1RBFoUyNoi09r3c/aIafNtECBAgAABAgQIECBAgAABAgQIECBAgAABAgQIECBAoBEB6RGNMKqEQJMCs7NHHB8fN1m1uggQIECAAAECBAgQIECAAAECBAgQIECAAAECBAgQILCXAtIj9vKya/SwBb5//z4N8PT0dLptgwABAgQIECBAgAABAgQIECBAgAABAgQIECBAgAABAgQ2E5AesZmbowi0JfDr16/Z2SNOTk7aOpN6CRAgQIAAAQIECBAgQIAAAQIECBAgQIAAAQIECBAgsDcC0iP25lJr6EgEvn79Oo3077//nm7bIECAAAECBAgQIECAAAECBAgQIECAAAECBAgQIECAAIGNBaRHbEznQAKtCMymR/z3v/9t5RwqJUCAAAECBAgQIECAAAECBAgQIECAAAECBAgQIECAwJ4JSI/YswuuuYMXkB4x+EskQAIECBAgQIAAAQIECBAgQIAAAQIECBAgQIAAAQIExicgPWJ810zEOyzw+Pj48+fPaQMvLy+n2zYIECBAgAABAgQIECBAgAABAgQIECBAgAABAgQIECBAYGMB6REb0zmQQPMCHz58mFZqZY0phQ0CBAgQIECAAAECBAgQIECAAAECBAgQIECAAAECBAhsKSA9YktAhxNoUmA2PeLi4qLJqtVFgAABAgQIECBAgAABAgQIECBAgAABAgQIECBAgACBPRaQHrHHF1/TBybw5cuX379/T4O6urqabtsgQIAAAQIECBAgQIAAAQIECBAgQIAAAQIECBAgQIAAgW0EpEdso+dYAk0K3N3dTavL1BEHBwfTX20QIECAAAECBAgQIECAAAECBAgQIECAAAECBAgQIECAwDYC0iO20XMsgcYEHh8fv379Oq3u9evX020bBAgQIECAAAECBAgQIECAAAECBAgQIECAAAECBAgQILClgPSILQEdTqAZgdl8iOPj45OTk2bqVQsBAgQIECBAgAABAgQIECBAgAABAgQIECBAgAABAgQI/M//SI/QCwj0L5CpI+7v76dxzKZKTHfaIECAAAECBAgQIECAAAECBAgQIECAAAECBAgQIECAAIGNBaRHbEznQAKNCczmQ/z999+Xl5eNVa0iAgQIECBAgAABAgQIECBAgAABAgQIECBAgAABAgQIEDB7hD5AoHeBL1++zE4d8ebNm95DEgABAgQIECBAgAABAgQIECBAgAABAgQIECBAgAABAgR2TMDsETt2QTVnfAIvX76cBn18fGzqiKmGDQIECBAgQIAAAQIECBAgQIAAAQIECBAgQIAAAQIECDQlID2iKUn1ENhE4NWrVz9//pwe+eHDh+m2DQIECBAgQIAAAQIECBAgQIAAAQIECBAgQIAAAQIECBBoSkB6RFOS6iFQW+Dbt293d3fTwy4uLk5OTqa/2iBAgAABAgQIECBAgAABAgQIECBAgAABAgQIECBAgACBpgSkRzQlqR4CtQWurq6mxzx//tzUEVMNGwQIECBAgAABAgQIECBAgAABAgQIECBAgAABAgQIEGhWQHpEs55qI1AqcHZ2NresxsHBQenByhEgQIAAAQIECBAgQIAAAQIECBAgQIAAAQIECBAgQIBAHQHpEXW0lCXQkMCrV6++fv06rSzLalxeXk5/tUGAAAECBAgQIECAAAECBAgQIECAAAECBAgQIECAAAECzQpIj2jWU20E1gu8f//+7u5uWu7vv//+9OnT9FcbBAgQIECAAAECBAgQIECAAAECBAgQIECAAAECBAgQINC4gPSIxklVSKBKIJkQL1++nJZ4/vz558+fp7/aIECAAAECBAgQIECAAAECBAgQIECAAAECBAgQIECAAIE2BKRHtKGqTgLLBb58+XJ1dTX72sePH4+Ojmb32CZAgAABAgQIECBAgAABAgQIECBAgAABAgQIECBAgACBxgWkRzROqkICywUeHx/Pz89nX0tuxNnZ2ewe2wQIECBAgAABAgQIECBAgAABAgQIECBAgAABAgQIECDQhoD0iDZU1UlgicDXr19n9yY34vLycnaPbQIECBAgQIAAAQIECBAgQIAAAQIECBAgQIAAAQIECBBoSUB6REuwqiUwL/Df//53suv58+efP3+WGzEP5HcCBAgQIECAAAECBAgQIECAAAECBAgQIECAAAECBAi0JvBXazWrmACBfwkcHR09PDxkDonr6+uDg4N/veYXAgQIECBAgAABAgQIECBAgAABAgQIECBAgAABAgQIEGhTQHpEm7rqJvBvgZN/fv69z28ECBAgQIAAAQIECBAgQIAAAQIECBAgQIAAAQIECBAg0LqAxTVaJ3YCAgQIECBAgAABAgQIECBAgAABAgQIECBAgAABAgQIECBAoF8Bs0f069/62Z+enj59+lT3NMfHx1kJou5RyhPYT4EvX778/v27VtuzzEqt8goTIECAAAECBAgQIECAAAECBAgQIECAAAECBAgQILClgPSILQGHfnhGba+urupGeXt7+/bt27pHKU9gPwXOz8/3s+FaTYAAAQIECBAgQIAAAQIECBAgQIAAAQIECBAgQGBEAhbXGNHFEioBAgQIECBAgAABAgQIECBAgAABAgQIECBAgAABAgQIECCwiYD0iE3UHEOAAAECBAgQIECAAAECBAgQIECAAAECBAgQIECAAAECBAiMSEB6xIgullAJECBAgAABAgQIECBAgAABAgQIECBAgAABAgQIECBAgACBTQSkR2yi5hgCBAgQIECAAAECBAgQIECAAAECBAgQIECAAAECBAgQIEBgRALSI0Z0sYRKgAABAgQIECBAgAABAgQIECBAgAABAgQIECBAgAABAgQIbCIgPWITNccQIECAAAECBAgQIECAAAECBAgQIECAAAECBAgQIECAAAECIxJ49ufPnxGFK1QCBAgQIECAAAECBAgQIECAAAECBAgQIECAAAECBAgQIECAQF0Bs0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bCKcN++ffusoZ9Xr15VnMhLBPZcoKG/s/+rZs8lNZ8AAQIECBAgQIAAAQIECBAgQIAAAQIECBAgQIBAZwLSIzqjdiICBAgQIECAAAECBAgQIECAAAECBAgQIECAAAECBAgQIECgHwHpEf24OysBAgQIECBAgAABAgQIECBAgAABAgQIECBAgAABAgQIECDQmYD0iM6onYgAAQIECBAgQIAAAQIECBAgQIAAAQIECBAgQIAAAQIECBDoR0B6RD/uzkqAAAECBAgQIECAAAECBAgQIECAAAECBAgQIECAAAECBAh0JiA9ojNqJyJAgAABAgQIECBAgAABAgQIECBAgAABAgQIECBAgAABAgT6EZAe0Y+7sxIgQIAAAQIECBAgQIAAAQIECBAgQIAAAQIECBAgQIAAAQKdCfzV2ZmcqBeB58+ff/jwoe6pj4+P6x6iPIH9Efj8+fPv379rtffh4eHu7q7WIQoTIECAAAECBAgQIECAAAECBAgQIECAAAECBAgQINCggPSIBjGHWNXh4eHl5eUQIxMTgdEKnJ2d1Y09iUrSI+qiKU+AAAECBAgQIECAAAECBAgQIECAAAECBAgQIECgQQGLazSIqSoCBAgQIECAAAECBAgQIECAAAECBAgQIECAAAECBAgQIEBgiALSI4Z4VcREgAABAgQIECBAgAABAgQIECBAgAABAgQIECBAgAABAgQINCggPaJBTFURIECAAAECBAgQIECAAAECBAgQIECAAAECBAgQIECAAAECQxSQHjHEqyImAgQIECBAgAABAgQIECBAgAABAgQIECBAgAABAgQIECBAoEGBTdIjfv36dXNzc3Bw8MzPFgIBDGOD11JVBAgQIECAAAECBAgQIECAAAECBAgQIECAAAECBAgQIECAwFKBTdIjrq+vP3z48Pv376U12lkoEMAwvn//vrC8YgQIECBAgAABAgQIECBAgAABAgQIECBAgAABAgQIECBAgMBmAn/VPezx8fH+/r7uUcoTKBfI9CQPDw/fv3/Pvz9//kweydPT0zQd5/nz54eHh3///8/x8fHZ2Vl55UoSIECAAAECBAgQIECAAAECBAgQIECAAAECBAgQIECAwB4K1E6PyIQHe8jUXpMz0t9e5eOq+du3bx8/fkzyTVIiKiJPnkR+5sokSeLq6uri4uLo6KjiWC/tocCnT5/yrpVUm3Sb5Nacnp6mn1jXZg97giYTIECAAAECBAgQIECAAAECBAgQIECAAAECBAjsuUDtxTVMHdFsj8kkCM1WOLraMlfE27dvk9aQceu7u7u5vIfC5mSqidevX7948eLk5MR6JYVoO1/sy5cv6VfJm/n69WtyI9Le/Jvtly9fZn8mwtl5AQ0kQIAAAQIECBAgQIAAAQIECBAgQIAAAQIECBAgQGAqUG/2iDzfv9no9fR8cxuThRLyb/aXz6MwWWphy0g2OHXOmzgzwjq71sNci+r+muH8uofsTPkkRiSnodn5SJInkcHvVHt9fZ1/Dw4OdoZLQ2oJvHr1Ktk2qw7Ju0fScfKvHrKKyH4CBAgQIECAAAECBAgQIECAAAECBAgQIECAAAECOyZQLz0iax9s0P7JhPZZ/iAzJUx+kgmx/ahkBtcnA5y1QkoYb968OTs7q3XUqsJ5AD0jrPnJqHxm78+/q0ou3T/JC1n60s7vrB69TvOD899/fiZ9ZrJqRi56clMm4JkGID9LoZLCkqHxJF7kWltGYSnRbu/MRV+bdpNOkhyaLL2x2xRaR4AAAQIECBAgQIAAAQIECBAgQIAAAQIECBAgQIDARODZnz9/yi2S05AxxcLyGdq+uLjIv5OB7cKjahVbO8Q+V1sG2tueUT+jrRmXXTVsPxdPcDL//9zOjX/NEhWZL2Hu8A6aPHfGtb9mDpKsd5AUh1Ulw3J7e1uSwpJsiaTsVC/JkYSYlGmvE65qhf19CWR1lcwgUnj2ZNtsn6pVcq78pZ+fny+WrPUOvHi4PQQIECBAgAABAgQIECBAgAABAgQIECBAgAABAgQIFAr8p7BcimVUuyQ3IuPx7969y5hfhgPzDPeghqUTWHl7Nyt5eXmZhmcmiYzKr60hVmvL7FiB5HBUzPmRxIjQBbAkNyIyGdhOH0vKy+fPn1dhZkqPFy9eZMh8xyQ1Z6lAMmbKcyNSQ2Em09Jz2UmAAAECBAgQIECAAAECBAgQIECAAAECBAgQIECAwIgEaqRHrF1ZI6shpEzGqjtbzqDWYhYZPi8cdN/++p2cnCSbJFP3V1dVkkJRXcO4Xo3/4vwW0yak8yQxInTTPeUbqTkdL3NOrDokQ+bJXFn1qv07I5DlVGq1JbNH1CqvMAECBAgQIECAAAECBAgQIECAAAECBAgQIECAAAECIxWokR6RNSMqGplUgDy33fEIdGYaqAhp7qWs9DG3p+1fM2NBdYbEqgkP2g6s+/rTN5L3sOpJ/Tj8+PFj+86TqSnSJZKms7SB9/f3iSGRLH3Vzt0QyFWu1ZDDw8Na5RUmQIAAAQIECBAgQIAAAQIECBAgQIAAAQIECBAgQGCkAqXpEdUra+S5/+4XL8hsASWLfUwvTBZumG53thGWihyILDPRWSQ9nigZCWnpqqk+4pOchqYWYUkCREWGRGJIJDIkeuwMrZ46V/bnz5+1TlHx51mrHoUJECAQgbwLTX5oECBAgAABAgQIECBAgAABAgQIECBAgAABAgMU+KswpoqpIz5//tzZohWz0a6aimC2zOx2L0EmgHfv3p2fn89GMt0+ODiYbu/qRgaKkpGwatB6khvRrEMyLZIhkZMuzZ5JJHkpuTW7Cr7P7aq7Uka632aLuewzsrYTIDARyGpQSbnLx00+VvKz9BMnsxnlfSYfOllLKzmaTSUCugQECBAgQIAAAQIECBAgQIAAAQIECBAgQIDAZgKl6RGZH2LpCfrKjUgwtdIjMjKxNP4OdiYtI6MjGTuZO1ePIc1F0uqvGRBabPv0jOk/zeZGTGqeZEi8ePFieqLZjcSTQfFMiDK70/YeCtze3u5hqzWZAIGNBZJalxV8cke0aj6kuZqTM5GS08LJlsiSW/mRJzEH1devmeIrFzQ5LkuzW5qNKreCufG7urrafimxZgNTGwECBAgQIECAAAECBAgQIECAAAECBPZKoGhxjTwiufSL48yL0NeUDLlItdIjellZY9qTLi4uptvTjXxRPt3e1Y2bm5vpsNBiG5Mb0d4QUWpeldOTSBJVYlsMyZ5RC9TqTvkD1AdGfbkFT6BLgYyjJ68uWXevX7+u+FyrDim3Und3d6kkA+SZWqm6sFdbFYh/PjJevnyZm8mlt7iNnz2pmUnFSHpEj3fOjTdKhQQIECBAgAABAgQIECBAgAABAgQIEBidQFF6RL7PXWxYHn/scXAxT3DW+jq73/SIpWfPbNuLqru0J4NJFWuyJGWk7RGCjD8tTUyZICe2RLhL4NoSgbwvFTokO6ewpGIECOyzwNu3bzPLUcbRN86KWNTLbdXh4eGnT58WX7KnG4GkKVRMbdVqDEnIcPvRqrDKCRAgQIAAAQIECBAgQIAAAQIECBAgUCFQlB6x+BR+Hrzu97vdWlNHpP1tj8RXEOelpZkQuz17RPJXMpi0iiUTjFdkTqw6aoP9OUvOterARJg4V71q/xgFStbLSJfIVOq1ppoYI4WYCRDYUiDpC3mjyHQRtdIxy0+aEXoZEuVcDZbMR3/d28gGz56qurkFajZmtREgQIAAAQIECBAgQIAAAQIECBAgQGA3BNanRyxdWWMxYaJjjlrfa2ex547DmztdHjyd25Nfdzs9oiI3Im3PaNNSk0WlLffkLDlXRSUZnap41UujE8hYZvW0EHk3SG5EJskfXdMETIBAZwJZeSHzD3UwwUBOIUuvs8s6PVGDE4FM66y10XsAtaJVmAABAgQIECBAgAABAgQIECBAgAABArsksD49YnFljSxY0PvgYq30iKVrW3R8FReTIXo3bE8gM4tUXKA8u//q1av2zj5Xc85VMYFEhij6nQdlLlq/bi+QqWJ+/PixuK5KEiOS1/Xt2zfzRmyPrAYCOyyQfIV8ZC/e/LTU5OpswpZOuufVPj099S6QFJzeYxAAAQIECBAgQIAAAQIECBAgQIAAAQIE9lBgfXrE4kQRvc8JnKGLWjNdDyE9Ym6Efu7XHet51RM2XF9fd9ze6ngyNGWUouMr0vbpkgCRKev//PmTiSIymUR+MhiWxIg8Dt72qdVPgMCoBTJj1osXL2rdY2zZ3mQTmkBiS8O6hx8eHtY9pPHyQ0jRaLxRKiRAgAABAgQIECBAgAABAgQIECBAgMDwBdakRyyurHF7e9vNsggVdhUzEyw9Kk+TL93f487T09Mez97qqTNbQ/XAUvfpEWvPWJ0/0SqXylsVyBwt+fPPT+/vWq02U+UECDQikHue8/PzRqqqVUlnM1XUimqHC/e+5lpsq++Udhhf0wgQIECAAAECBAgQIECAAAECBAgQINCvwJr0iMWJIoYwkFwrPWIIX4IvXuPFtTYWy4xxT6ZhuLu7q4g8M3l0v7RBhsYXl1qYDTL93MO7syC2CRAgsG8CmWCml9yIOP/8+XPftPttb+5Dhnlz2C+LsxMgQIAAAQIECBAgQIAAAQIECBAgQGAfBNakR8w90TiEqSNyVWqlRwxhZY3EPPeY4K5+L//mzZvqP5vqNIXqY7d59erqqvrwIeT9VEfoVQIECBBoSSC5fWs/Jlo6daqVHtGe7aqas3Lcbi9ztqrh9hMgQIAAAQIECBAgQIAAAQIECBAgQGDPBarSIzLL9JzOEIaQ85T/XKrBXJBzvw4kPWJukeldnT1icbqRucvR1/jT5eXlXCRzvyYTKMNjczv9SoAAAQL7IJA1mDbIUchHeXL+3r179/nz5x8/fuSD/s8/P3Of+PsAOLo2ZgKJXPFk/e7q/djoroiACRAgQIAAAQIECBAgQIAAAQIECBAg0I3AXxWnmRvqzuBBFimoKN/NS7WmjkhIZ2dn3QRWfZa5lI7T09Pq8mN89f3793PNnGtF5szosQslUaa682Tqi7dv387F7FcCBAgQ2G2BJIPOzZW1tr25I8rI+qq1ovJJl8+779+/r61nUsAIfSFUs8VymfKhP/ncbzA/MjfPQ0gmbtZKbQQIECBAgAABAgQIECBAgAABAgQIENgZgar0iLnRggwGDKHZ1SPccxEOdg2LHrME5oga/PXu7q66tn5n8libHpEhjckwSXUrvEqAAAECuyTw8uXL8uZkuoh8WKz9EM8tU3m1fS07Vd7qnS+59oKWC1izo9xKSQIECBAgQIAAAQIECBAgQIAAAQIECHQvsHJxjU+fPs1GkzyDk5OT2T19bddKj+h3PH5KlAVBptvZGGzSxmyQdbfz9O3amcn7vRxr2TP1xVy3r4ugPAECBAiMSyBv+2s/vKYtyjoaKV8ylH5zc1M4TJ6pIwYyzdW0mTYIECBAgAABAgQIECBAgAABAgQIECBAgMCuCqxMj/j48eNsmwcyUXDyDKqXb5iNOdv9jsdPg5mLeSen0Z5bimXa9tmNfpcUKRl/KmnFbItsEyBAgMCoBbKsUmH8uS9K0kNh4RQr/EBJykV5nUoSIECAAAECBAgQIECAAAECBAgQIECAAAEC2wisTI+YXVkjT0BeXl5uc5qmjq01dUROWjIi3lRsFfXMPZnab5ZARZwbv5RFu2c7zNJ60otKnrhdemxTO9cmpqSDNbgAeVNhq4cAAQIE2hBIzuX3799Lar69va17I5TyOaq68iRnDORGpTpOrxIgQIAAAQIECBAgQIAAAQIECBAgQIAAgd0QWJ4eMbfEwNXV1UBaWys9Yu1iCp01ai49Yu0gfWeBNXWiublGllY7hKSQEvmStixtoJ0ECBAgMC6BtYl9k+Ykve/t27cbNC1HrZocInXm4+bVq1cbVOsQAgQIECBAgAABAgQIECBAgAABAgQIECBAYDOB5enzVFmDAAAgAElEQVQRcyPE19fXm9Xe+FG10iMGsrJGEObSI4aTt9HUBSoZYSpJTWgqnlX1lMRQOB36qlPYT4AAAQJjEZi721kVdvkCHIs1ZD2Op6en1JB7knwG5ScbyZnITEV1p6NYrNweAgQIECBAgAABAgQIECBAgAABAgQIECBAoJbAX0tLz452Zyz/5ORkabGOd2YS7N+/f5efdDjpERkamQ376Oho9texb2eMpyRtJWNCvbe0JDElE62nRb2vA9K7lQAIECCw8wKFK2tsOYdWPlAyS4SJIna+O2kgAQIECBAgQIAAAQIECBAgQIAAAQIECAxfYMnsEXMra4x06ojQD2c979kBmMynPfxuUSvCktyIVDiE9IjDw8OSphW2qKQqZQgQIEBgmALJhCsJLKmWEuZKoJQhQIAAAQIECBAgQIAAAQIECBAgQIAAAQLDF1iSHjG3uMCWD002SFBr0LpknoAGY6uuanZxjdPT0+rCo3u1cHLyIaRHFMZQ2KLRXSkBEyBAgMBU4OHhYbpdsTGo24mKOL1EgAABAgQIECBAgAABAgQIECBAgAABAgQIrBWYT4+YWyhhUA9N1kqPGM7KGnPPpxaO0K+9csMpUHhdhtDwwhgKWzScSyASAgQIEKgrULhc1+4lNdaFUp4AAQIECBAgQIAAAQIECBAgQIAAAQIECOyMwHx6xNxz88NZWePx8bFwJGNybYaTHjE7dURi27HnUMuvyxAmJy+MIT0t7dqZP3INIUCAAIFFgaenp8Wdi3t2b0msxTbaQ4AAAQIECBAgQIAAAQIECBAgQIAAAQIE9kRgPj3i/v5+tuWXl5ezv/a4XfeB/rOzsx6jnT31XOSFExjM1jDk7bnWDTnUSWyFA12ja9fw5UVIgACBMQocHh6OMWwxEyBAgAABAgQIECBAgAABAgQIECBAgAABAosC/0qPmFtZ4+LiYvGAvvbUGq4e1AwNc7NH7Ng03d+/fy/pEsNJCikc6CpsV0nblSFAgACB8QoUJtWNt4EiJ0CAAAECBAgQIECAAAECBAgQIECAAAEC+yPwr/SIwa6sketRKz1iOCtrJPK59IjC9R3G0gUfHh5KQh3O8FJhJIXtKmm7MgQIECBAgAABAgQIECBAgAABAgQIECBAgAABAgQIECDQu8C/0iNmn5jP4/7DWZ/i8fHx9+/f5ViDSo+YDXuwgc0GWWt7ts9UHFg4Z0NFDU29VBhJYbuaiko9BAgQIECAAAECBAgQIECAAAECBAgQIECAAAECBAgQINCqwL/SI66vr6cne/PmzXS7941aU0ck2uEkdiSY29vbKeCgVKdRbbyRtJXCYwvnbCisbZti5ZF8+/ZtmxM5lgABAgQIECBAgAABAgQIECBAgAABAgQIECBAgAABAgSGI/DXbCgnJydPT09ZViBTRxwdHc2+1O92rfSI4+PjfqOdO3tyNSaqp6enO7ayRvkUC4VzNszRtfFreSRZFSV/EW3EoE4CBAgQIECAAAECBAgQIECAAAECBAgQIECAAAECBAgQ6FjgX7NH5NwZv89w/qByIxJVrfSIAS5gMVHdsdyIXJdk0hT21/I5Gwor3LhYeSTlrds4GAcSIECAAAECBAgQIECAAAECBAgQIECAAAECBAgQIECAQDcC/5o9optT1j1LVnD4/ft3+VEDTI8oD35cJTO/wrgCTrS1Zo8YXet2OOC8DyRNKj/pdfmZvCck2SVT3eQnf/VXV1e7l4G0wxdU0wgQGJfAr1+/ZgP2fjurYZtAqwLTvz5/d606q5wAAQIECBAgQIAAAQIECBAgQGBPBEaQHpEB0VoXI7Nf1Cqv8MYCGaUuPLY8KaGwwg6Klbeug2D29hQZEvjw4cObN2+W5khlZ1Z4yc/9/f3Lly+zsM7r168vLy/3lkvDCRAgsLHAt2/fMm3S/yWg/fOTN9gsDbb0vXf2FElQm2aqZTvriFmXatbHdrIb8zGdPpXulH/To/JvWPJr/p3rYOlLuWOc9Khs5GN90qmq0wK+fPmSW4X8f2FSW45KxuSrV69Gh597nvwNhmv6lzjnM2nR9C8uf25p7O4t3je6CydgAgQIECBAgAABAgQIECBAgACBcQnsWnpEviUc1wUYdbSTL7jH1YR8p1wY8BhbV9i0URTLIEFyHTLgUR5tRhQyIpI3gRxlfK7cTUkCoxaYPlddtxVLxx0XK8lnQSMZftXju4vn7WZPUiI+fvyYceW8f252xsln5dzheR/OpD75kbG6meqoj8qfZHpUfiYj/bXakr/KyR/mXI+aTBM16VRzf0pv377N3cLsWXJsftKx071n9w92e/JnmETPwjvPEE3amEMmjYrPxcWFv7jBXmKBESBAgAABAgQIECBAgAABAgQIDEpg19Ij8s3goHx3O5jJV9glbSxPSiiprZsy5a3rJp69Osv79+8zG8RmTc6YQZ6kzIQTY3xydLMmO4rAvgnkLSLjghl/7aDh5+fnTZ0lH4W5S8lQbu/5WxnArpiYZ/v2TsZu7+7uUlVGba+vr+VJbK868BoyS0Q6VfkYf63mJG8glecnR+WPKD1qMlNUTjqXGzGtNp0wtwFJnpjuGdrGRCyN2v6GMz75c8tP3mSCk5+jo6OhtVc8BAgQIECAAAECBAgQIECAAAECBAYi8J+BxLEqjHx1WOtLQ+kRqyQb359L03idHVRY6yHgkbaxA8b2TpFBuwwcLuZGTL7xz8OgP378yIzcf/78yb/5ddWEMRkvscpGe5dJzQR6FMhAe94iusmNaLaZuZ/J4HHytz59+tRszbVqy4BxPgrzJlnr/qrWKWYLp8lJMckT/znvxlN9zFZoe2gCSVfKB/eLFy8yPF84/8E2TcjffmaKevbsWbIfVuVGTOqfpFNsc66Wjs10EblFmYg1+2eY2nIVUnPqdxPb0uVTLQECBAgQIECAAAECBAgQIECAwNgFhp4eUXf8w+OJnfXIWt/n1kpK6KwJa0/Uwbf8a2PYqwIZMMgE0Xnic7bVSYBIGkQG1TIAk6/780DkZGLt/Jtfc0geTZ4tP93OmNzNzc30VxsECOyAQIbY694YDLDVGdztJVEgw6V5C60eUW6JK/cMOW9uBjKk3UvbW2rXnlebv8d8Fiddae6DuxuW5AHkg77iXOl1Q+ts+RvMf1WSI1UdeUWjCl9K/UmSyF3Q0AQK41eMAAECBAgQIECAAAECBAgQIECAQHsCO5Ueseo58vb49rnmkaYO1Frmo1YKyD53hkbansepM2Awa56LNVk7PGkQFafIgasua54cTVJFxbFeIkBgXAJZN2dcAa+Ktvvn2pNMlvfY3j+7M6SdNDjvzKs6xlj255M3iRGdzUGyMUvvHX4aedIUkqyQlIUuE7zyPpM/t36nq5kK2CBAgAABAgQIECBAgAABAgQIECAwEIGdSo+wskaXvSpLG3R5ul7OtQ9t7AV28aQZKsvj1LP78+ecUY3qxIhp+SyzPd2e28hTreaXnjPxK4GRCmR8cTaDaqStmIT98PDQZfyhy5vqQPQSRt6Z8wy959q77ANNnStXLR/N+cgeSHeqbtdAbuS+fPmSNIXuk6KCk8uUi1V4N1WN6VUCBAgQIECAAAECBAgQIECAAAECuyEw6PSIDGrW+u5VekSXnbLWpekysAbPNZyHDhts1ACrSm5EhspmA7u9vc1YwmQRjdn9q7bnUivmis1VPveqXwkQGIvAQEY6G+Hq+DN0gIPZeYY+A8Z5q2/EUyXdCOTOvIOFIbppS2dnyaQR5+fnHf/Jz7Uua21kYR3ZonMsfiVAgAABAgQIECBAgAABAgQIENhPgUGnR9SdfjZPIu7nVeyl1bWGqVatfdBL5OUn7fe77PI4R10ycz7PpS+8e/cuy5nXatTJyUlF+byTGBKo8PESgbEIHB4ejiXUtXF2+bGYZTXq3lCtjb+RAvmQzbCxhTYaweygknSkrA0hc7ScOjNt5P6kl0kjFoPMhUtqSy7i4kv2ECBAgAABAgQIECBAgAABAgQIENgrgd1Jjzg+Pt6rK9d7Y0eaOlBrdK1WCkjvV2SMAeRr+rmJHz5+/JjnLDdoS/VYY1a736BOhxAgMCiBzChT/Zc+qGirg8k4ZXWBBl8dyOjsqhYlQ65uStyqquxvTyCf11122vYa0lnNycvM/Cjfv3/v7IxrT5RbdxkSa5UUIECAAAECBAgQIECAAAECBAgQ2HmB3UmPsLJGx511H1IHRpoC0nFP2Ph0eapy7s8280ZsvDx2deJLsi42jtOBBAgMR+D6+no4wWwTyf+yd4fXUyLp24DP7JkARkMYjUANYZ0I1BDUCHRCUCNQQ1Aj0A1BjWA0BJ0M5r3/2+fwsjTQBQ000JcfPPxoKKquorufph6KJRuy/g/AP//8U4bEOafT3Psef1/PfcStl3+YaWOdYWRCL1Nqbf0EU38CBAgQIECAAAECBAgQIECAAIFzBH49Z+dZ982Vu0FXFRvjrLPWTeERGNQ7xAgcC+Q9Wz+Lnj17Nm7eiOOSj9fkQPlIyYO3j1+yhgCBDQlkED13Y6/zURHljMlXyEwY5dufs2UGtuuftCVF5Zb3ZG/k//zLdB1JPjuubYpNUZmuP7mS6ZEsfP78+Zwb5ZMhkcONzpAraZdtRgtknqehZ1H9WDmLMmnBf0+o/39SHWaCqVIbcyLlEIf/czqdf0bVK7Dw8qdPn/LUmHMOmgAp/4KVufHqb8C87+o44z4J45zuSDnH7+tz6mxfAgQIECBAgAABAgQIECBAgAABAlsRWG96xNBLfvfv398K+j7qeQ2zR1xDGy91Nj5//rw+kJZhgLlvHc5HivSIS3W34xKYUCBDj+/fv0+GQd7U5wzZTlilwqIy0pnPumQeLPlZNOKLLIkOJ8dNDxvcvXs3ba8HYOmdDx8+pHdGdE3G4P/6668lcQo77so3y9ttaEwesQztP3jwICd8RuJPnk7Zvmubwxm18gfE1M+QzBsxOjciYvl8qL+h6iUflPKmy78qkSi9E5yhHZS3Z95usW2U708CBAgQIECAAAECBAgQIECAAAEC1yCw3odrDLrSlyGHa+gtbVxYYMTozsI13OjhMnjw6tWrqvK5hXSBud9zo2R1RAsXF8hkHpksJOOgv/g3g0AGz5KBdLi//+J9PUcFMjSYQcE08J8z/uVpPiV1y4D9GQf5n13z0Zc8sIWH/0d8kXUNVJdwZWT3zZs36Zp8qmeAvGSX+jajx5XrhVieVmDQg2DyhZ65oPKuyYd8zvacD+ecTmnI4YzKG+nFixfTtmuO0tLqZISMKDloyWTKx1pPbkRrsfkwTJZDwJNa0bpB18r8zpo7LbXr0NYTIECAAAECBAgQIECAAAECBAgQuKzATtIjxl2LvCz91o8+YsRl601W/6kEcs9ivaiMop05fJLSTt4h7Yytm192OQNIt2/fzg2vclZm6ohMzZIMpNy0PVP5it2QwOERBuUVHrp9V8kZtc07PTkogwrMZ4Ih2y7Si6zPgH3ht2c6Ot2dzJiZcoCS8pUv+pXnQye/p5Cr6s1kn6RdQTsnEErSVXoq874MyknKE22Ss1XVxAIBAgQIECBAgAABAgQIECBAgACBKxFYaXpELqkPurwoPeJKzlfN3IFARjjqg+L980iXt/fkJ8bJ/InyY9nyTIH63CFnFmX3HoG80XIff88GXroGgaGTVUybVZNJYnIeDgrSMmS744lPNnfKFc7ZkC5OR6e7Z21gEggynD/odJq1Po3CkxJUD28arx7/mVSGJDTkU/qcxIh6sZk3KD+gBk0jMWhqkPqxLBMgQIAAAQIECBAgQIAAAQIECBDYrsBK0yMGPVkj+kOnot1uh6n5kgIG1CfXzoX7+tB4bjadZPg2xU5eVQXOJ5ABofkKV3JdYNBYXX1Hy3sSGDRcOmjjEqUM/Wby/0GjsMmQKCnZNnMLJE8lU9GcPEo6N1081Rj/ycNlxqlBU5KcLHCSDRLMfPjwobyoJHkkdElCQ/kuhVtmGonyt1v6d5IwrLBuNiNAgAABAgQIECBAgAABAgQIECCwBoE9pEesfKLdNXSzOhBYiUDjsRp5vMIkFSsZv5nkQAqZRGDQ7N+THPFqC7l58+bVtl3DK4HybIOMOs80AUCGYMuHbPPVYAKJqvsuuJBEhJNHzzD/wuPrycMonNPiZOWn2iCJDk+fPi0v7dmzZ0koKd9+6JaD3m7lnw9Dq2F7AgQIECBAgAABAgQIECBAgAABAusU2EN6xGpn2V1nl09VKzMrTCV5PeXkjsZ6HkPeuZmJepLml8xGYEh+EupJCmlkyUxSpkJaBSafCaD1KFauXCB3qBemJkyVstYKkiHb8oBt1pq0Vs/KY4H6V/bxq4c1JSkUXfuOXp8knlVNIDEoNyK5HS9fvhzd9sIdy99ueTbZwgkuhU2wGQECBAgQIECAAAECBAgQIECAAIGZBNaYHpF7sHKprrzB5Vfby8u0JQECkws07lB8/fr1VIcoeRyP9IiptM8vJ2kx6f1VDW6d36i1lZAT/uPHj7du3VpbxdTnIgIZ/jyZK5NR26lS1rraWP5YBOkRXYZLrj/5dJ6k3Sz2TI1Gw9cT/Cf1syQIOdQ/77Lnz5832jLTn+Vvt0Z4NlN9FEuAAAECBAgQIECAAAECBAgQIEBgJQK/rqQe9WqUX2Q87HX//v367pYJEFihQMYP6gMtGaibcOC25A5X6RGrOity72/+JRkuZ8WgfLhVtWKdlUneSc72Cd9f62ymWg0VyIdwkiQyDnr8jstDypKOkEkmhpY5dPsMpacC+Xdyx3wyfPnyZYEqnazJNW9Q/9ZudbhgjkIO/eHDh9ZaLbyy5Hw+VCnZJIvlRuSIebvlfV0yXVM+E/L5MHd21ML94nAECBAgQIAAAQIECBAgQIAAAQIEugQ2nx6Ra/pdbbOewJkCx2NIZxZ4zbs3xg8mfHB4htBKYO/du1eymW2WFMgQvlH8JcEd68oFDmlJ+cxMHurhCVnJpMkw85JvwwwP5/O/5Os1lZQesfIz9oKTAK0k5TEpRyeTSA6dmB8syz/DIhkPOW5JCmkSKaRHrPztpnoECBAgQIAAAQIECBAgQIAAAQJTCWw+PeKCN65N1QfKWa3ABa/7r9ZkXMVmnTqiZL6ZjKNcagLwcWL2IkCAwEwCyTm4bNpB7qF/9erVydbls33JW+1P1scGxwKFmQHHO56/5ubNmyWFFG5WUlTrNo3Uz9ZtDivzqIueV+d7KdlIf/zxx8ny83b7+fOnSOkklA0IECBAgAABAgQIECBAgAABAgR2IPCvtbUhc62X3FNYVVt6REVhgcBqBRpzRZQPJ5S0qCQ9wgdFiaRtCBAgsIBA0iNKjvL58+eSzWwzn8DJJNELPt6icPaIWTOBMhtE4W+W169fLzlHS/2UyCMIC60ulcBRr61lAgQIECBAgAABAgQIECBAgAABAgsIrC49omSks+5iwvy6hmUCKxTIRO71iZ0zz/O0wxUlHxrSI1Z4YqgSAQLXKZBx4pPj7pHJwHNuZ79OopW0+uSwer5/C59vNXmLMs/Byefrzf3VXzIJShqeeua5NpMLlBf47Nmzko0vmOxSUj3bECBAgAABAgQIECBAgAABAgQIEJhKYNvpEbngaBrYqU6FoeXMPV/x0PrYfrUCeaB1vW7TTh1RODAz9xhJvYGWCRAgQKBfoPAz+YLPbuiv/5W8WpKC/OjRo0tlsTQmpjrulJMbHO9SvibhR+H52YiCyg8x1ZaFyRklyaZTVUk5BAgQIECAAAECBAgQIECAAAECBC4osO30iMLL6xf0dWgCBOrTNeeO4YcPH05oUnI1P/e/yqOa0FxRBAgQOFOgZNw9h/jx48eZB7L7OQIlYXZSBNKbeTTeOQcat28eG/Hx48fWmUjyvZ+Hs0w7VVWjkoVJDzGctRqNWnX9WdKV2ffTp09dJVhPgAABAgQIECBAgAABAgQIECBAYDcCv66qJbm6WvgQ30O1Cy/2raqNKrMhATNknN9Zuam0/qaeduqIVK8kPcIHxfn9qAQCBAhMKHDyqQ2HY9W/PiY8uqIKBTKun546OUdCNrh9+3amanj+/HlhyVNtlgyJhBmZyCHJEDlbkiqRyC1zy+UBLlMdoquceupn1zZZX/hgi54SJnnpwYMHJfFStgnpJEdUCAECBAgQIECAAAECBAgQIECAAIHVCqxr9oiSK3d1ysK7D+u7WJ5KoPV2vakKV85uBDJtQy7KH5qTUZbJx05KPjSkR+zmdNIQAgT2ISCE2Eo/Pn78uLCqSX/MN/7Lly+Xf9ZG0jjy/IgEGPk/M1QtkBuRhIyS3J2EPSvJNij8xfT169fC7rYZAQIECBAgQIAAAQIECBAgQIAAge0KbDg9IjeHmTB/K2deyUXkFbbF+M0knfL+/ftMkP7XX39NPvl2xidKaig9okTJNgQIEFhMwORMi1GfeaDkHJTHQgn2kiSRzk1OQL76l8+TOLOx5bsXTh1RnlxSfuhxWxY+4COTcIwr314ECBAgQIAAAQIECBAgQIAAAQIENiSwrodrlNwIXuEa8qwoLrKw0bENDzK/yNmSTKY5kplKPjFy7+Ych74Io4MSIEBgnQIZCM8TFvINm//zL8PkWa7+T50PX74bzZVcp/litcpTM54+fTrocPl2PnxB5ys44Xr+LfPAi0GVPGfjQ+tOllDNnnVyywU2SBecnBwi79C8l0VNC3SHQxAgQIAAAQIECBAgQIAAAQIECFxQYEXpEbmzfNB181xsvSCcQ1+DwEZTQK6haw5tLBmf8EFxPeeDlhIgsIBARk9zi3lyIDLU+t9ciP/7b4HjOsSlBPLEig8fPpR84R7XMOfG2//+O7yUEfokTORBD1nI/9sdhj+ZZ5D2ri0jJPIl1U6XFU41cdzd1hAgQIAAAQIECBAgQIAAAQIECBDYhMCK0iOGXngtfIzuJrphi5Usn2x5i6071Pka2rjd3knNSz40pEdsuotVngCBNQh8+vQpA6v5yE1ixKBM1jVUXh3OF8izJBJ1n58Hk7Mo/5JscahSoqx6tkSWN5EwsdEHe4W35EyQHlGiZBsCBAgQIECAAAECBAgQIECAAIFNC2w1PSK3ZG3iEuqmT47+yg+aWWGjj7QY1MZ+Lq9OLrDR8YnJHRRIgACBOQTyGZtB8aREZDx7jvKVuSGBhNzJjJkkQ6Le6qTa/Ddf4v+fYEmYyFEykH+YXmKdCROhqLeia3lt2Znl6RFdLbKeAAECBAgQIECAAAECBAgQIECAwD4EtpoesbZrjvs4Gwa1YqMzKwy67XWjbRzUj9vduGTqiHWOrGzXXM0JENi9QCaKyM39SYwY9HW5exYNPGRIPHr0qOTLdzRXzrpG+YnEEvMnZyL/r+ShD4WzaMRqtMMcOxa+ozea0DyHmDIJECBAgAABAgQIECBAgAABAgT2KrCW9Ihv374VXrY79IT0iIufkdcws8I1tPHiJ9LoCjRGUFrL8UHRymIlAQIEGgIJw169evX27dvGen8SqASSIZHsmefPn+dUqVbOvZBfB8nXyb/DgfK1/uDBg2QeXHAOucL0iEG/a+ZmLC9/o9Uub6AtCRAgQIAAAQIECBAgQIAAAQIECPxrJQQlI531quY2svqflpcXKJyk91Cx9VxsHXRXnNkjlj+vyo9Y8qEhPaLc05YECFynwPv373NT/u3bt+VGXOcJMLTVL1++zNMl8vCLoTtOsn2++p8+fZrs1Zy0b968+fnz5yTFDiqkMD1iUJnr2XhQnLyeaqsJAQIECBAgQIAAAQIECBAgQIAAgXKBTaZH5JrsBW8aK8fd95bXkDpg9ojVnsNfvnwpqZv0iBIl2xAgcJ0CSYy4detWbsT/+vXrdQpo9TiBpCbkW/jjx4+XSpJItXPSHvIkHj58WBgSjGvs8V7rSfk9rps1BAgQIECAAAECBAgQIECAAAECBAicFNhkeoQhz5P9usAGg1IH1nMv2qCL2oNmyFjA3CEqgZKpI9J98qgqMQsECBCoBDKcnBHuJEbs+z74qr0W5hC4f//+IUkiT7uYo/zCMvPcjUwpd6hM4S5nbraemPbMhtidAAECBAgQIECAAAECBAgQIECAwHUKrCI9Ik+8HjRoLT1iDSfrNaQOXMMMGWs4l0bUoSQ9wgfFCFi7ECCwe4EnT55kONmMEbvv6GUamLyETEOSjIHXr19fcDKJRAU5qzOTxAKP2xj0m2WZXpjwKIOynyc8rqIIECBAgAABAgQIECBAgAABAgQILCbw62JH6jlQyUhnffdcAK3/afkiAoPuy1/PpeRB9/xl1vGL2DroSYGSDw3pEScZbUCAwFUJ5F7/fDAu/I2cRMPDgOsh4/CwnO9i+Rl7OvcSEybtJv+SnfDu3bt8R+ffwmdaPDOTRP4lUSM12RPvkm2RGbyktmMRIECAAAECBAgQIECAAAECBAhcRGB76RG5NW3QwPxFWK/koJlAonBe7kFJCbPqlV+sd4F41o44p/DCp4xLjzgH2b4ECOxM4M2bN0+fPp2jUQkG6v/y7Zk/kwbRE63lY1yq6xx9cfEyqzyJ1CSTwx3yJJIKUxguTlL/nOdJkkiWRs8ZOMmBdlmI2GmX3apRBAgQIECAAAECBAgQIECAAAECdYHtpUe4bFfvv8suZ/yj8Hp3eVLC3C0qT9RI6+aujPLHCWS45eSO6T7jIieVbECAwJUIPH/+/NWrV1M1NpFYclWT35D/TbM0ler+ysm5kX/VRA7Jifn8+XNSJQ7/z9rexAk5Pz9+/JgKTH6gJACtJ6ydtnVpWp6WMm2ZSiNAgAABAgQIECBAgAABAgQIECCwNoHLp0fk3rJBFxmlR6znHCpPIChPSpi7deUnW3nr5q6z8hsCJekRPigaaP4kQOBqBSbJjciH6oMHD/L/HOPNV9s1V9Xwu//9VzU5j+FInkSybA9zS2S5PEKrCulZSKcNYu0AACAASURBVMnJkEixk5+xmRll2qr2tGLhlzLlxsJHdDgCBAgQIECAAAECBAgQIECAAAECywtcPj2iZKSz7mI25rrGZZdz2+hlKzDi6OWJGs60EbzL7FLyoSE9Ypm+cBQCBFYu8PLly3PmjXj8+HGyItxQvvJe3mL1MsPT8Xk17QwTSWJILJc8iWlnk9rfw9eSEJyo6dmzZ5OnkmzxzFRnAgQIECBAgAABAgQIECBAgACB3QtsLD3ChPmrOiPLEwjWc5tdeU3MHrGqk62qTMZOquWeBekRPTheIkDgSgQ+ffr0559/jmhs0h+z48OHD0fsaxcCowUaM0xkhrkkRB7+lcdv9aMfMiRSTn3lmcuJDzPjxclCko87bVrGySPagAABAgQIECBAgAABAgQIECBAgACBEoF/lWw06za56FleviHPcqsFtixPIMitewvUp+QQ5bNHbHFujBKBrW9T8okhj2rrvaz+BAhMIvDo0aOh5STQyvMIkogmN2Ione0nF8hkBk+ePHn//v3hSRyZ3qA88qwqkxA0z5ep/jx/obAOJeHK+ZVRAgECBAgQIECAAAECBAgQIECAAAECQwUunB6R27kG3Q0mPWJoB8+6fe6K29wMw+XnmxmGZz15RhdeMt7gg2I0rx0JENiNQMaVy7/y0uoM+n78+DETTuQO/t0gaMhuBHJa5kkx+eGQ9J0882VQu/J8mcKpp0qKLZw7rSRcKTmcbQgQIECAAAECBAgQIECAAAECBAgQmFbgwg/XGHrp0KjntN1/fmnpkQ8fPpSUkzv/Lj7JcOpQUtVsY+qIQqjlNyv50PBBsXy/jDtiBroOU8sMGsQdd6wr2Sspazdv3jSBypV0d08z83339u3bng0aL+W+/Iw9N1b6k8BBIKdTvnzzcX2YgiufMPmevVQWafIk3rx58+LFizz/pfwkz8ZJ/ZmkQwtDxJJwZZL6KIQAAQIECBAgQIAAAQIECBAgQIAAgUECW0qPMN4zqGuX2Ti30BWmR+Sq+sVvSD0MxJbIGF8vUVp+m8K7P3Xf8l0z9IgZ3MpglayIoW7l2+cb8/Xr1/fv3y/fxZZ7EsjgcXlz3r1751Ea5VxXtWUSIzJVQ2uk9+DBgzz24lIaybjN90jSev7444+S6C7JCknImySlI4UkEe3k91dqlaDl4qHvpTrIcQkQIECAAAECBAgQIECAAAECBAisVuDCD9cYdGeVIc8VnkblnXK44/CyTSivQ+HMyZdtzhUeveQTQx7V+k+MjKg9ffr05NjS+huy5hpmZC6jhhkOXHMl1W0+gfK76vNADbkR83XE1ktOmNeaG5F2Zf3Fz5xkKuRTLokaJc55xEbJZiXbFEa/STwqKc02BAgQIECAAAECBAgQIECAAAECBAgsKXDJ9Ihc0Bw0PFZ4LXJJPscqvyuu5N6+uT3L6+Bkm7svxpVfkh6h78bZLrmXEaPFtLvGNRergANdRCD3rBfGV6YYuUgHbeWgSWX7+vVrT23zCbOGHKzUsyRDYsKvnsJIozxLqQfZSwQIECBAgAABAgQIECBAgAABAgQITCtwyfSIkpHOemsLr0XWd7G8gEBhvxQO1cxa4cL0CNMPzNoL5xRe8qFReEKeUw37nilQ+E488yh2j0D5lDm49iRQ8lGZ9ubT8smTJ3tquLZMK1CST7CSDIBkSCR4629+AtGpkjkePXrUf6zDqzlingBSsqVtCBAgQIAAAQIECBAgQIAAAQIECBBYTGAz6RFGrBc7J4YeqHA0eg0DooV1KLkHcaiS7c8XyP3QJYUUnpAlRdlmJgEPr5kJ9rjYk+OFx7tYswOBwvSIZ8+e7aCxmjCfQEnUtJ4pajIVykmKwrfGyXJu3Lhx586dk5tlgwmf6FFyONsQIECAAAECBAgQIECAAAECBAgQIHBSYDPpEYY8T/blpTYoTCYoucg+dxP654iuju5kqyhWtVAyqiGPalVd1lUZg7JdMtOuz9vB3ADTkm6ltJJZQ3777bf79+9vpUXqeRGBknm/Et1NNSXDmW3M+XwyIWzCWPTx48clFc4RX758WbLl8tv8/O+/5Y/riAQIECBAgAABAgQIECBAgAABAgQuK3Cx9IhcSy256lrpGLGuKNa2cOvWrZPXo1Pnz58/X7zmhZfFjRhdvKdaK1CSHuGDopVubSvzofHXX39lbKnko2Ntld9EfQKbHJQ1fOpugmt/lSz5sjOJy/76/VItWsnzNdL8kzHAoJ8e/Z7lyWcvXrxIHkJ/aUu+mgeR3L1795dffrn5339ZyGQYac5K0lyWpHAsAgQIECBAgAABAgQIECBAgACB6xS4WHpEyUhnvUtOXvGsb2x5YYGSCSQmvCQ9rnWFl31L2jKuAvY6U6DkQ8MHxZnIi+2eDIk8kT3vyn/8m0EgsLlfOSNei3WoA61KoOQLN7NHrKrOKrNdgfWkR5xMuSvJHCrviMIJJPJ+LNyy/NCjt8xXw6NHjxqzqaWG6cTbt28nc2J0yXYkQIAAAQIECBAgQIAAAQIECBAgsBWBbaRH5HKnYZ41n1K50lpSvS9fvpRsNtM2hdfE13MJeyaHjRZbePJIj9ho/6o2AQITCpSkPpSkUExYpUZRJY//aOziz9UK5FxKutsaqldy5k9Yz0wLUVjahw8f1pB5kMy5P//8s6fOiedXNdFFT1W9RIAAAQIECBAgQIAAAQIECBAgQGC0wDbSIwx5ju7gZXbMJL0n79hLTS4703vjVrlWGc9ib2VZw8qSqSPkUa2hp9SBAIGLC2TK/JN1KEwZPFnOuA0um5wxrs726hF49epVz6uLvbTweZXU7fKc2mQeFCZ6zsdV0k3rmQtkPgclEyBAgAABAgQIECBAgAABAgQIXLnAZdIjcvfSoCuY0iPWf5qWXCAuGeGer6UlRy9pxXw1VHKPQEn3+aDoAfQSAQLXI1CSsJj0iAveJn7Z5IzrORMWa2k6dA0TSJxMwy15awxCK59AIsUmSrngmy6HLkl9OGk4yMfGBAgQIECAAAECBAgQIECAAAECBFYocJn0iJKRzjqWUc+6xjqXSxILSuZvmK91JRd8S1oxVQ0/ffqUsYT8y3zLSRiaqti9llPyoeGDYq+9r10ECAwSKBwDLhkrHXTc8o1LvpHLS7PlGgTy1IYLjv0fBPIMi36KwrdGfyH1VzOBxLNnz+prepaTGn7v3r1LKRVmcpTMPdPTRi8RIECAAAECBAgQIECAAAECBAgQWL/ABtIjcikzFx/XT3nlNSyZYTg3F14qD6BkwpIMrt+6dWvufszUyvfv3//ll1/++OOPp//9l/mWb9++HcCXL1/OffSNll84H7X0iI32r2oTIDCtQOGHYeFw6bR1S2kZHj45jD35QRU4t0DG/hPPzH2UnvKTb9rz6uGlO3funNxm6AYJ3sqzLhIJXyRDImFwyZM10vbytgyFsj0BAgQIECBAgAABAgQIECBAgACBlQhsID2i8Cr/SkCvuRol98+VzAEwh2HJSExJ/c+s25MnT3JZvBUh4wq58zL5GYWpAGfWZFu7t4o1miCPqgHiTwIErlagMHDK987z58+XV8qX3fIHdcQFBPJlfalEz+TclJxXyU+dw+H169flxSZDIhHLwsFeeebKgwcPyttiSwIECBAgQIAAAQIECBAgQIAAAQJbFLhAekTJffx1ysKr/PVdLF9EIEP7Jy+qlqQpzFH5k+PruaFwpovmVXNS/smZzA+3FS580byq4WoXTnZfau6DYrXdp2IECCwskOmICu+Szw3ledLTktXLLf4nvwqXrI9jTSuQHIU8MmzaMktKy/B/0n36t5wvTkiAN+jpbKlqkmUXg3r48GHh4+3yubHAPGr93eRVAgQIECBAgAABAgQIECBAgAABAnMLXCA9omSks97s+a5m1o9ieRKBk7fupfeXf+hyjnjyrJt7jvHcoXuyDlUX5JxfXqk6+goXSuh8UKyw41SJAIFLCZQP1uZJT4vl5GVqgTxU6lImjruMQDIVFhv4P7Qow/8lccLJFN5zfJL3U5iTVB0lUKn53PFe5i0rT02eOxiu2m6BAAECBAgQIECAAAECBAgQIECAwAUF1p4eYcL8C54cIw599+7dk1efl79t9OQR5546ovyRzwfz3FZYPg3yiG7a1i6F43bSI7bVrWpLgMCsAhkT/e233woPscCN7BkDzh32J3MoCytss5ULJIZZ5rktia8SeZYM/+ftkDfFrG5J0Sh/0x1qkprnl05SK+ao2OFNdzIGrg49dzBcHcgCAQIECBAgQIAAAQIECBAgQIAAgcsKrD09wpDnZc+PEUc/eR325AYjDtq/y8mb4eauUmYv76/h8au5yL7wzZfHdVjJmpJbQuVRraSzVIMAgfUIDMpFyHh2Bo/nuJE9ZWak/ObNmyUf5uvRU5MzBRL5JHEh6QtnltOzeyYjuX37duFjI8rnU+k5Yv9LeajNiJM8GbGZUiVW0z7mJqUlNBpUn7mD4X49rxIgQIAAAQIECBAgQIAAAQIECBBYTGDp9IhcJz35bOB646VH1DU2sZyrw69fv+6p6vfv35cc+M+x+k+5XDHPVemeCp//0rt370YUMmhka0T5W9ml5OK+D4qt9KZ6EiCwmECSEgbdy57B0YynZsh5qhpmgDbPDkhixIgcwUMd8u056/j6VC1VTqtAEheSvjB52k0SbnKWJtosD5PyRpjwxG5t7GFl4slxIV+s8pibW7duZSaJM7OUMudWZmpJaf3Rb6MVz549mzsYbhzRnwQIECBAgAABAgQIECBAgAABAgQuJfDLP//8s+Sxc3Wy/GpmKvbXX3/lWuGSNdzusVptM9RxkaGFXGPtuZ9vyVrl/ElCRle35op5Xs1F9q4Nzl8f/wwPjCvn8+fPrlb/8ssvJ/UyGpFBuJObXXCDDBNmrOK4Agt/Ah9XwBoCWxcYPZSYbICSgOTjx4959sQ4pVm/XEqq1PXJc3LfJA7mUVkZZD25ZWODfOXl2z+fyclsGzQ62yin/mdihuTA5f/8y7d2/s+rybqotrm4c1WTLGR4O5MB1Ne0Lm/i+70/gmptV9fK9GBOqnO+qTPqn5Mqp1ZPeNl19IWDhCTmnvmItLz7IpZCys/tvPXyqI58rPUEvV0+eaxG4YPMukqwngABAgQIECBAgAABAgQIECBAgMCGBJZOjxh6pdXYYfnJtKr0iJM5AXngxQLPpT45SrHAFfPRo1Pp+owlzPRE6vLz6rJb5np9ycDkjx8/yocQLtKirtPAR9xFusNBty6QD8aMAo4YJV2+4RnOz4dY7swekWowSW1z736sRheVMdoMnaYJjbyEfOom++Hwf4ZjD/8y5D9VSsTQCidnIlWN86Cc2pxIGVG+YLWHNrNr+8Npdmb+wXHhQ4P24xKO1xxOp/z/f9kuv/+eNJfG13cSno7Pq3Pe7Ek1WHLSskOTz8+QOJQTooPYf7X+Lz0o64NWvQEjkxM4/+c9eKxdsiZlZt9GL5TsaBsCBAgQIECAAAECBAgQIECAAAECGxVYND3i5Fj1MaKxw2OTrjWrSo9IJZP90D+fdq7tzno1NlfYczW5Z6hmmeSDrnHxrn6sr88169E3RtfL2e5y61ndaE56Oek4jZVr+7PrNPARt7aeUp+VC+QjMUP1owcCL9i6Zb5xWhvYP59T6y7bXZnZPkoyUXIiJZ3inEH3dRKlUfm6mapuc6RHTFW3wnIuGCF0fe8X1nyZzRJnJrtiUFLRMhVzFAIECBAgQIAAAQIECBAgQIAAAQLzCfxrvqIbJecqYclsw429rnxsuKGxrT8zsJ079nrqfObMwz0lH15K+T25Ebkbb5mJGeoTgJ+sc2OD1H/9A/+NOk/7Z2bSPllgRoNObmMDAgT2IZAkgy3mRgQ/Uzgs86Vz3NH5IM0g8fH6Xa4pDC1yIu0vNyIdmr5eYGqurZw5Oe0z9n+p2iZNJ48IPMz3cKk69B9XbkS/j1cJECBAgAABAgQIECBAgAABAgT2KrBEekRSHHKt9o8//hiBmOvXI/ayy0oEMrdwshC6KjPrRfwkZ/SMrOeKcM+rXRUet/7MQaldjt+US5Z0k/SIck9bEti0QMKJPAphu0045yEX57Q6EzVlkPjML6NzKrDkvkkrPPkkha2fSP2elzrN+mu1/Ks54TOVyKyzlJ1s1GH6jXVGKYfcEfNGnOxEGxAgQIAAAQIECBAgQIAAAQIECOxPYK70iFx6znQRGaLOvVO5e77/IQs9rBkIyZW7ZFektJTZs6WX1imQ4e2eIZmcGHPcTZuhkT///LML5JAbsdgV8xyoJ0ekq5LV+gve+FjV4VILX758KTn0OgceSmpuGwIEBglsdN6Iqo0XTHc7ZEic82VUtWL9Cye/N09usP429tTQvFPBSWCQXl7D2H/eevkJ8/r1654uW/6l9fgs33ZHJECAAAECBAgQIECAAAECBAgQIPBrP0EyEjK8/ePHj+ohBVlu7HJ46bBN/s/oRbVxY8txf6bADKLn32H3jG1nuD0pF1k4PLYgC8clV080yKu5CLiGK6THlbyGNbkunLv38qj4rrMij1xJZz18+HAqjVyG7plbO+dDTuk8iH2qw5WUk0lQRjxZ5lDyBYfTSpo26zYlU0fk0yDn2KzVUDgBAisR2Hp6RBgTVl3qIyvHTc7ZkydPVjK7QD69X7x4kVzGybu1K96oTuPJj1iVvJKFkwIT1vPZs2c5o5Y84snKp0rJzz652ZIb5H2XHyMJBUsCm7krlvedJ7DMjax8AgQIECBAgAABAgQIECBAgACBNQv0pUfktv7RY7rztTlXYEcMGGeEPvNYzFcrJfcIJDclQxG5LtzVcclmmOpabf9Je5HciMjksnjye8aNx4zbq6c7NvRSyShCzqsNtUhVCRA4R6BnLqJzil1y30vlRlRtzLdkPjaTtHfB8ex8Fycr4jBAmwktehIoq2oPWkj5/dtXGbT9m2331ZMChU07WU7ekklESG/mjFrDg29yOiVXY+EU2ELMBMPJ3z1Mb3ap0G7NPoWMNiNAgAABAgQIECBAgAABAgQIECBwvkDfwzV6Hk9w/oEXLqFknHXhKl3V4Q43rT548KCr1TnZMoHEOc9Pyb4poSehJxfxcz36UhfN371719X2/vXH87X0b7+nV0vettIj9tTj2kKgX+BSH+D9tSp/dSXPtsh3Zb4NM55dXvOptsxwe7Ihc/Tq5vWMGechCNMmviTfor/CK+mI/kqe8+pUU6adzCM5nEWJ8TLqn0TkaftxkEAOnUAr86Os/FMi775v377lWRsnU08GNf/kxjncJnxONsQGBAgQIECAAAECBAgQIECAAAECBM4X6EuPuOCdhec3rFHCySu8je39OYdArp5nxuOuknPfYa5u58bWrg161mev7Ntz52IyM3I9+oK37eZ6fUYOeppQvZRhm/qWe3obVm0sWcggR8lm0iNKlGxDYDcCFxnUn0pvPZXPt2G+N//666+etMWpWn0oJ5/VGZ1NImMSIxrfxRnLzxd00iYmGTBOIRmB7q98jrjjDIkJT7P+b9hQV2kuAc8kbenH9PLCtodTK4c+2e/9Z8WSr2ZSsbwXlrFKeJxsjEMO8ZJtdCwCBAgQIECAAAECBAgQIECAAAECqxXoS49YbaVHVGyxAYARdbuqXTIJc+4T7bp0nlSATP+QcYtsliu5J2WyTQZ4sn326kojONwwl8yMk6XNvUFGDjIW1dX2w9GTPpK0AA+CiUbJ1BG56N8YZpu7E5VPgMBlBfKZ3z9ke9nq9Rw9g9YZE+3ZYPmX8u2ZL8d8MeWrZ5LUhOMmpLMyNJtpkPJYgf7R6wy05zs9G5/Tv2lFyXdH6pmR6ZmafIyw5Jp8LSbRZKoj9mda5DEWxwdKLyeMSaTXv+/xjkPXJJpKS0tOraElL7b9wWqmN2BO73RB0m2TOLK2T57FhB2IAAECBAgQIECAAAECBAgQIECAQKvAL//880/rC1l5eJxw16tbWX+4Utx/UX4rbemvZ2t/pfm5MNq/40VezRBXz4MwDlXKGEn+5Qp4WpH5PzIQnrGTXArPvNxfv37NEMjJUZBcGs7V87WNoGeUKBNdpPJpSFqaS9hp4KNHj1Lbqqq//PJL1S89b9Jqm/0tJEekpH9zIm2i7en0P/7447iq19m5xw7WEBgkkEH9DG/ni+DwKTpo34U3zsd7vsjy8b7yOf/DklHtqObr6RzVfKPl2RaH7+5zUv3ymXno31Qm/w7PmerKgwxy5Vx9jZZ0dAKnw4lUsvHKt0mwlECiPp3DJBXuitYSXJUcqxHwnFOlw6mVZuYE22VUnzfg/8W1//03Gurgk6Twc959o49uRwIECBAgQIAAAQIECBAgQIAAAQKbEOhLjzg0IIPruR6di5L19tSfVTHoSnS9EMvTCmwrPSJtT65DLq/n7sOuAY9zfHJpOIXn1thzCrngvtIj6gJdHZFhra2MkUiP6OpE6wkQWKHAcXZC45s6YWFCwfx/SE04/J9x643GhAlIVtgL5VWalT3D9gmoMmp/OAcyAJ8/R4y+H2aVOOS7pKikvBz+r5p5+HFx+MWR5ZxU9RNsuxFd1cDyhfz4SnpQJuFocFUlHL8B8+5bfw5WVX8LBAgQIECAAAECBAgQIECAAAECBC4ocDo94oKVc+hBAptLj6hal3sTX716lUvA1ZrRC7lenJt082/rl9HryQFXOMFABlFyof/kaZDBlVnHhE5WoHwD6RHlVrYkQIAAAQIECBAgQIAAAQIECBAgQIAAAQIECBAgMIfAr3MUqkwCgwTyUOT8O8wqPG6a68Os2ruZTHjrt7EO6v3WjXOXauv6+sp0+lZyI+rVtkyAAAECBAgQIECAAAECBAgQIECAAAECBAgQIECAwEUEpEdchN1BWwQyJ3D+5VHWSQ44zCd8mFi4moG52qc+33IecL7d2byrFjUWDg9ZP6w8zDLd2GD3f5akR6Trd++ggQQIECBAgAABAgQIECBAgAABAgQIECBAgAABAgQITCUgPWIqSeVMJpApAUY803qyw6+goMPjvQ8VSS7ICmq0dBWkRywt7ngECBAgQIAAAQIECBAgQIAAAQIECBAgQIAAAQIE9i7wr703UPsIbE/g+/fvVaVv3rxZLV/JQh6zUtJSs0eUKNmGAAECBAgQIECAAAECBAgQIECAAAECBAgQIECAAIGDgPQIZwKB1Qnk2SJVna5w9oiSqSPCkllGKiULBAgQIECAAAECBAgQIECAAAECBAgQIECAAAECBAgQ6BeQHtHv41UCFxCozx5x586dC9TgoocsSY8wdcRFu8jBCRAgQIAAAQIECBAgQIAAAQIECBAgQIAAAQIECGxPQHrE9vpMjXcv8PXr16qN9+7dq5avZEF6xJV0tGYSIECAAAECBAgQIECAAAECBAgQIECAAAECBAgQWFJAesSS2o5F4LTAz58/67NH3L179/Q+O9riy5cvJa0xe0SJkm0IECBAgAABAgQIECBAgAABAgQIECBAgAABAgQIEKgEpEdUFBYIrEKgPnfC77//voo6LViJd+/enTxaWG7cuHFyMxsQIECAAAECBAgQIECAAAECBAgQIECAAAECBAgQIECgEpAeUVFYILAKgXp6xBXOkVBvfld/PHjwoOsl6wkQIECAAAECBAgQIECAAAECBAgQIECAAAECBAgQINAqID2ilcVKAhcTqOcHXFt6RB4s8vXr15P0jx49OrmNDQgQIECAAAECBAgQIECAAAECBAgQIECAAAECBAgQIFAXkB5R17BM4MIC3759+/79e1WJhw8fVsvXsFDyZI3ffvvt7t2716ChjQQIECBAgAABAgQIECBAgAABAgQIECBAgAABAgQITCggPWJCTEUROFfg7du3VRHXNnVEGl5vfuXQWHj8+HFjjT8JECBAgAABAgQIECBAgAABAgQIECBAgAABAgQIECBwUkB6xEkiGxBYTqCeH/DgwYPlDryCI2XmjJIna0iPWEFfqQIBAgQIECBAgAABAgQIECBAgAABAgQIECBAgACB7Qn8ur0qqzGBnQp8+vTp77//rhr36NGjanlVC+/fv//Pf/7z+fPn1DaPurh3714yOe7fv39mJeupIV1FZUaNW7dudb1qPQECBAgQIECAAAECBAgQIECAAAECBAgQIECAAAECBLoEpEd0yVhPYGmBV69eVYdMwsGNGzeqP1eykMSITN5Qz+FIxTLlQzIb7ty58+7du3NyF0rSI168eLESCtUgQIAAAQIECBAgQIAAAQIECBAgQIAAAQIECBAgQGBbAh6usa3+UtvdCuTREpmSoWren3/+WS2vZOHhw4eZ0KKRG1HVLUkSmUbi58+f1ZpBCy9fvuwquSonKSN3796t/rRAgAABAgQIECBAgAABAgQIECBAgAABAgQIECBAgACBcgHpEeVWtiQwo0A9HyIzMawtDyDPzvjw4UN/+5PfkLkl+rfperVkWoiSbbrKt54AAQIECBAgQIAAAQIECBAgQIAAAQIECBAgQIAAgSsXkB5x5SeA5q9CIFNH1JMP6qkSa6jf8+fP6zNb9FQprRgxgUTJ1BHPnj0758kdPXX2EgECBAgQIECAAAECBAgQIECAAAECBAgQIECAAAEC1yAgPeIaelkb1y5Qz4f4/fff8xiL9dQ4qRuvXr0qr09hIkVVYNIpTk4LEZOkUFS7WCBAgAABAgQIECBAgAABAgQIECBAgAABAgQIECBAgMBQAekRQ8VsT2BigU+fPtWnjjiZKzDx4U8VNyg3IoX9+PHjVJH/83qex5GncvzPqqM/3r17d7TOCgIECBAgQIAAAQIECBAgQIAAAQIECBAgQIAAAQIECAwQkB4xAMumBOYQePr0aVXsnTt3VjV1RCo2NDXh5s2bVXNOLjRSQ1q3f/369d27d1tfspIAAQIECBAgQIAAAQIECBAgQIAAAQIECBAg4kob5wAAIABJREFUQIAAAQKFAtIjCqFsRmAWgefPn3///r0q+u3bt9XyGhbyZI2TUzs06pkMj8aarj/zWI1Hjx51vXpY/+DBgydPnvRv41UCBAgQIECAAAECBAgQIECAAAECBAgQIECAAAECBAicFJAecZLIBgTmEvjy5Uv90RVJBVjbNAn11I0Shd9///3WrVslW2ab5Eb05178+9//fv/+fWFpNiNAgAABAgQIECBAgAABAgQIECBAgAABAgQIECBAgECPgPSIHhwvEZhXoD53wm+//ba2qSPS+P70hWOdx48fH69sXZNpM/7zn/+0vnRYmVko8uiNng28RIAAAQIECBAgQIAAAQIECBAgQIAAAQIECBAgQIAAgXIB6RHlVrYkMKXA/fv363MzJDfixo0bUx5g8bIydUSSHkoO+/Lly/q0Gce7JDeiP3nieBdrCBAgQIAAAQIECBAgQIAAAQIECBAgQIAAAQIECBAg0CMgPaIHx0sE5hJozJ2Qx2o8fPhwroOdUW7SFMr3fvfuXcnGb968+fPPP3u2zDM18tiRrSeL9DTQSwQIECBAgAABAgQIECBAgAABAgQIECBAgAABAgQILC8gPWJ5c0e8doHkB9TnTsikC+/fv18nyq1bt/LUj5K6JTfi7t27J7dMXsjTp097NsvjOTxTo8fHSwQIECBAgAABAgQIECBAgAABAgQIECBAgAABAgQIjBOQHjHOzV4ERgokE6KeH5Dkg48fP44sa5HdHj161H+cNOHz588nZ7/4+fNnnidSzws5Lvb169fJHTlebw0BAgQIECBAgAABAgQIECBAgAABAgQIECBAgAABAgTOFJAecSag3QkMEMi8CI1sg0y6kBkaBhSx+KYvXrzoOmYSI/Jq8h5OzhuRpIdMkvGf//ynq6g8xeOvv/568uRJ1wbWEyBAgAABAgQIECBAgAABAgQIECBAgAABAgQIECBA4BwB6RHn6NmXwACBb9++/fHHH/UdkhuRCRXqa1a4fOPGjUzqcFyxJDRk0og8LOP4pfqazJaR/I9MmPH333/X19eXk2Px5cuXlaeJ1CtsmQABAgQIECBAgAABAgQIECBAgAABAgQIECBAgACBzQn8urkaqzCBjQo05k5IbsTJB1KspKWZ1OH79++N52J8/fr19u3bSZLIfBj5/969e0mkSIUzmUQ2TuZE2vvhw4f+Jjx48ODt27eHHfu39CoBAgQIECBAgAABAgQIECBAgAABAgQIECBAgAABAgTOEZAecY6efQkMEPj3v/992DrPpNjEvBH1tr18+TJPx8gkEPWVWU6SRP41Vpb8mcSITBphxogSK9sQIECAAAECBAgQIECAAAECBAgQIECAAAECBAgQIHC+gIdrnG+oBAJFAkkFyJwKyQnI5Arrf6bGcZMyh8Rff/1VJXkcb1CyJqkhz549SzmHh26U7GIbAgQIECBAgAABAgQIECBAgAABAgQIECBAgAABAgQInC9g9ojzDZVAoFTg7n//lW69vu2S4fHp06cvX74kyePkgzPq1U9WRJ7BkRkjtpgXUm+IZQIECBAgQIAAAQIECBAgQIAAAQIECBAgQIAAAQIENiogPWKjHafaBC4mkByPzP2QwydVIk/WyJQY+f/Hjx9///33oU5Jhrh582YexpF/mW3izp07HqJxsd5yYAIECBAgQIAAAQIECBAgQIAAAQIECBAgQIAAAQIE/isgPWLnJ0IGrQ8j2YPaaTx7ENfVbpypIK5zNojkhVS5IIW9nySSwi1tRoAAAQIECBAgQIAAAQIECBAgQIAAAQIECBAgQIDAHALSI+ZQXVGZGcTNQw2GVujZs2cvX74cupftCVyJwB9//HElLdVMAgQIECBAgAABAgQIECBAgAABAgQIECBAgAABArsR+NduWqIhBAgQIECAAAECBAgQIECAAAECBAgQIECAAAECBAgQIECAAIFWAekRrSxWEiBAgAABAgQIECBAgAABAgQIECBAgAABAgQIECBAgAABAvsRkB6xn77UEgIECBAgQIAAAQIECBAgQIAAAQIECBAgQIAAAQIECBAgQKBVQHpEK4uVBAgQIECAAAECBAgQIECAAAECBAgQIECAAAECBAgQIECAwH4EpEfspy+1hAABAgQIECBAgAABAgQIECBAgAABAgQIECBAgAABAgQIEGgVkB7RymIlAQIECBAgQIAAAQIECBAgQIAAAQIECBAgQIAAAQIECBAgsB+BX/7555/9tEZLCBAgQIAAAQIECBAgQIAAAQIECBAgQIAAAQIECBAgQIAAAQJHAma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Jf/ak1BAgQIECAAAECBAgQIECAAAECBAgQIECAAAECBAgQIECAwJGA9IgjEisIECBAgAABAgQIECBAgAABAgQIECBAgAABAgQIECBAgACBfQlIj9hXf2oNAQIECBAgQIAAAQIECBAgQIAAAQIECBAgQIAAAQIECBAgcCQgPeKIxAoCBAgQIECAAAECBAgQIECAAAECBAgQIECAAAECBAgQIEBgXwLSI/bVn1pDgAABAgQIECBAgAABAgQIECBAgAABAgQIECBAgAABAgQIHAlIjzgisYIAAQIECBAgQIAAAQIECBAgQIAAAQIECBAgQIAAAQIECBDYl4D0iH31p9YQIECAAAECBAgQIECAAAECBAgQIECAAAECBAgQIECAAAECRwLSI45IrCBAgAABAgQIECBAgAABAgQIECBAgAABAgQIECBAgAABAgT2JSA9Yl/9qTUECBAgQIAAAQIECBAgQIAAAQIECBAgQIAAAQIECBAgQIDAkYD0iCMSKwgQIECAAAECBAgQIECAAAECBAgQIECAAAECBAgQIECAAIF9CUiP2Fd/ag0BAgQIECBAgAABAgQIECBAgAABAgQIECBAgAABAgQIECBwJCA94ojECgIECBAgQIAAAQIECBAgQIAAAQIECBAgQIAAAQIECBAgQGBfAtIj9tWfWkOAAAECBAgQIECAAAECBAgQIECAAAECBAgQIECAAAECBAgcCUi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I//fny5ctfJvr3/Pnz/bhoyXULTPSe+L9irhtS6wkQ2L+AQGL/fayFBAgQ2K+AsH+/fatlBHYrIPzebddqGAECBAgQIECAwNQC0/7qlx4xdf8ojwABAgQIECBAgAABAgQIECBAgAABAgQIECBAgAABAgQIEFiZgPSIlXWI6hAgQIAAAQIECBAgQIAAAQIECBAgQIAAAQIECBAgQIAAAQJTC0iPmFpUeQQIECBAgAABAgQIECBAgAABAgQIECBAgAABAgQIECBAgMDKBKRHrKxDVIcAAQIECBAgQIAAAQIECBAgQIAAAQIECBAgQIAAAQIECBCYWkB6xNSiyiNAgAABAgQIECBAgAABAgQIECBAgAABAgQIECBAgAABAgRWJiA9YmUdojoECBAgQIAAAQIECBAgQIAAAQIECBAgQIAAAQIECBAgQIDA1AK/Tl2g8tYl8Ntvv719+3Zone7cuTN0F9sTWKfAx48f//7770F1+/z586tXrwbtYmMCBAjsVUAgsdee1S4CBAjsTEDYv7MO1RwCVysg/L7artdwAgQIECBAgACBHoFpf/VLj+ih3sNLN2/efPjw4R5aog0ERgncv39/6H65GCE9Yiia7QkQ2KuAQGKvPatdBAgQ2JmAsH9nHao5BK5WQPh9tV2v4QQIECBAgAABAj0C0/7q93CNHmovESBAgAABAgQIECBAgAABAgQIECBAgAABAgQIECBAgAABAnsQkB6xh17UBgIECBAgQIAAAQIECBAgQIAAAQIECBAgQIAAAQIECBAgQKBHQHpED46XCBAgQIAAAQIECBAgQIAAAQIECBAgQIAAAQIECBAgQIAAgT0ISI/YQy9qAwECBAgQIECAAAECBAgQIECAAAECBAgQIECAAAECBAgQINAjMCY94ufPn0+ePLlx48Yv/p0hEMAw9vSNlwgQIECAwC4FBBJnhA//f1eBxC7fHRpFgAABAgQIEJhcQPj9/2PoM5aE35OfmQokQIAAAQIECBAgcBGBX0cc9fHjxx8+fBixo13qAn///ffbt2/v3LkjSaLOYpkAAQIEdi8gkJikiwUSkzAqhACBCQXevHmTj6bffvvt3//+961btyYsWVEECBAgcI6A8PscvWpf4XdFYYEAgZUICL9X0hGqQYAAAQKbExicHvHt2ze5EZvrZhUmQIAAAQIrERBIrKQjVIMAAQLTCiTnO8nfVZkfP368f/9+9acFAgQIELiUgPD7UvKOS4AAgVkFhN+z8iqcAAECBPYtMPjhGvVrXvumWaZ1N2/eXOZAGz3Kly9fEurl5rPD9IdZyJ9ZudHmqHa/wPv373MZ/fDgnvyf5SRB9+/iVQIENicgkJi2ywQS/Z4CiX4frxKYSuDhw4eNj/f//Oc/UxWunP0JCPv316datGaBxufzmqu6iboJv/u7Sfjd7+NVAlMJCL+nkryScoTfV9LRmkmAQLnA4PQIU0eU45Zs+fvvv5dsdoXb5NGYifPu3buXX/Lfv38/CGQhf2bl8+fPr9Bkx03+9OlTcl8ePXqUK+mZrzItzf9Zfvr0adbnZpcdt13TCFybgEBi2h4XSHR5CiS6ZKwnMK1A3mt37949/mw/RHTTHktpOxAQ9u+gEzVhcwLHH9Gba8KqKiz87uoO4XeXjPUEphUQfk/rufvShN+772INJEBgnMCwh2skBbgaqB53vMZeeTBt0q7zf9aX51//+PEjl9vOrMmIQ+e4qWcOfahAoy3j/szFxHE77nuvnGl5YnHPRdVXr17lhJEksY/TIP2YDu1qS97pSYjJ/5lPomsb6wkQ2IqAQCI9JZBY4HQVSCyA7BAEIpBrbUlvbQ3aDz+dKBGoCwj76xqWCSwjIPyOs/B7gZNN+L0AskMQiIDw22kwSED4PYjLxgQIXJXAsPSId+/ejdBJIkJGN+/cuZMM68O/DGyfP9KZTMnDoOmgKqUaL168mOo5uLmpPaO2+ff169fPnz/n/0GVOeSFDNrlGjbOb6r07MmW/vnnnw8ePMjUAie3tMGaBRrPyWutaq5lPH78OJOAtb5qJQECGxIQSDQ6SyDRAJnkT4HEJIwKIXBSoCSKO1mIDa5HoOSEEfZfz/mgpYsJCL8b1MLvBsgkfwq/J2FUCIGTAiXR1MlCbHA9AiUnjPD7es4HLSVAoCEwLD1i0AMLc/d/Rq/z/0wD2EmwSPk9N503mpo/k5yRkP14/eg1aVqjdRnBjVLho3ZLkgBG122jOybrJedMYeVD/fLly8KNbbZCgTdv3hR+qmQ60Jwb56dVrRBBlQhclUDhW/5gIpA4eW4IJI6JBBLHJtYQmFwgP3mSuppLaZOXrMC9Cgj799qz2rV+AeF3o49cx2uAnP+n8Pt8QyUQOCkg/D5JZIOGgPC7AeJPAgQINAT+1fi7588kFpRcAksKwuvXr//555/M9ZQMtUb2QE/5C7yUis19lIcPH6bhmUki01ScPFasTm5zbRtkToiS0+zAMnS6jmvDXHl78xP66dOn5ZUszDoqL9CWBAgsLCCQKAEXSJQo9WwjkOjB8RKB8wXySycPB+x6oMb55SthlwLC/l12q0ZtQkD4XdJNwu8SpZ5thN89OF4icL6A8Pt8wyssQfh9hZ2uyQQIDBUYkB5xcka+PCoi22SeumRFDK3HuO0HjY4nF2GqZ2qcrG0uGuZXaO6p6t+yJIWiv4SdvZpv7kF3NuSxJjsTuKrm5DE3g9rrCdaDuGxMYIUCAonyThFIlFvVtxRI1DUsE5hWILes5aPpjz/+GPQTbNo6KG2jAsL+jXacau9AQPhd3onC73Kr+pbC77qGZQLTCgi/p/W8qtKE31fV3RpLgMA4gQEP1+gft04qQGbsGVeJ0XtlkobyffMkjvKNJ9nyANLjZvaIhnOPVWPLw5/JyGldb+UmBPK8jEH1vHnz5qDtbUyAwNoE+j/kBRLH/SWQODbpX9N/jh3vK5A4NrGGQEMgOd95Z2WArXyCt0YJ/iQg7HcOELiUQH9oJPw+7hfh97FJ/5r+c+x4X+H3sYk1BBoCwu8GiD9HCAi/R6DZhQCBaxMoTY/on5Ev18syGd3CdpmmYtBFujzCfOEa5nD5ZZUnAnRNcuCR4Y0eGZTvkn0BNgA39GfuMOh6X3S1QjpRl4z1BDYhIJAY100CiUFuAolBXDYm0CWQOC0/YfJPVkQXkfXlAsL+citbEphWQPg9zlP4PchN+D2Iy8YEugSE310y1o8QEH6PQLMLAQJXKFCaHtGTDvzx48fFHlpR76FcsKv/eXL5IpVMrV6/fp1JaFurd+PGjdb1V7ty6Hj58jOCXG3XTN7woU/KSG5E5rqcvBoKJEBgMQGBxGhqgUQ5nUCi3MqWBCqBXD5LYJZHZuQdlEGOw0L1qgUCZwoI+88EtDuB0QLC79F0wu9yOuF3uZUtCVQCwu+KwsIcAsLvOVSVSYDA/gRK0yO6Hlh4qdyI9MSg9Ig7d+5cqvOSlpGR3eMfDBes0qUoTh530NMTonqplJeTDbHB5ALPnj2bvEwFEiCwpIBAYrS2QKKcTiBRbmXLKxR4/vx5fpIcpt87XDKr/rxCDU1erYCwf7Vdo2KbExB+j+4y4Xc5nfC73MqWVygg/L7CTt9ik4XfW+w1dSZA4HyBf5UU8enTp9bHWCSf+oLj04PSIy7yZI3KtnWSA08KqHyqhUEpIzn9qh0tbE7g1q1b5XXOm+XJkyfl29uSAIG1CQgkzuwRgUQhoECiEMpm1ymQX095Bm3+z79MEZF/rT/x+nFy7cxTw/uJvNoQEPY3QNbwZ25aXUM1VliHPckIv888wYTfhYDC70Iom12nQKJu4fd1dv1lWy38vqy/oxMgsBWBovSIfJEft+fx48cXHLD89u3boMt5l02PaD36vXv3jlWvfM2jR48KBXJl9oKpOYWVtFm/QD5D+jeoXs0sNdWyBQIEtiggkDiz1wQShYACiUIomxEYKpBc1aQmZ86Jly9fDrpPdOiBbL9LAWH/err1/fv3ecRn3sW//PLLBa/nrAekqkkuMeVhjgeZhw8f7iBPQvhdde64BeF3oZvwuxDKZgSGCgi/h4rZvi4g/K5rWCZAgECrQFF6xPGMfPmGfvPmTWuJy6xM9uWgA112KL01EyKGg5pwDRvnekRrhn6j7cmNyJXZxkp/bk6gZOau3J6YZ2APSnrdnIMKE7gGAYHEmb0skCgEFEgUQtmMQKFAfrAkYPvrr78ycJiR1IyqFu5oMwJ1AWF/XeOCy8mNyEBmdZ/J27dvkwdwwfqs59BJhkislTl1DlVKYkFr6LWeCpfURPhdotSzTes54DresZjw+9jEGgLnCAi/z9GzbyUg/K4oLBAgQKBL4HR6ROuMfMc/tLoOMNP6QekRg6Z6m6PCrVcS/axqpc4lm9Yk/WrjnHtyIyqNTS8k6aF/Woi8c5MbkR/bm26myhMgIJA4/xwQSJQbCiTKrWxJoFUgP1Jys1FC7swVkayIBN4SVVuhrCwXEPaXW8265YsXLxrlJw8gcVpj5RX+mQ+9Kmvk0Pzv378notguhfD7/L4TfpcbCr/LrWxJoFVA+N3KYuU5AsLvc/TsS4DAlQicTo84npEv9/dffMByUHpE/3D7Mj19nAxxccNlGj7iKPkln8l7G2KZRSBpj7lK6waXEaSr3SXTuuR+xOMpQ5IYkYvyX758cTl+tX2nYgTKBQQS5VY9Wza+FrOlQKKLSyDRJWM9gUogoXU+VRJx5YdSxgUzaJrQK1HZP//8k5SITBOYkLt1ZKgqwQKBQQLC/kFcM21czY5QL//PP/+s/3mFy/nQOw5W45AMie1qHLfIdbwRvSn8LkcTfpdb2fJqBYTfV9v1l2q48PtS8o5LgMBWBH49WdFcKWtskzkYG2sW/jM/Xxup/f0VWEN6RGKgeiUbf9ZfshyBTN6bf+nowyWJ/Cg1TL7XEyM9e7gvJ8kQSX9JMzOJpcvxe+1u7bpOAYHEJP3eiBwaf05yiD0VIpDYU29qy1QCibWmKko5BEYICPtHoE27SzKijjMksiYfDtecc9mVIHI8ND5td8xamvB7Et5GvN34c5JD7KkQ4feeelNbphIQfk8lqZxxAsLvcW72IkDgSgROpEccz8iXO/gvPnI5aOqIdGRy5dbWna1PMVxbJS9en3yF59/Fq6ECywhc8yW5ZYQdhcBFBAQSM7ELJEpgBRIlSrYhQIDAwgLC/oXBq8MlD+DRo0fVn9VC5o/Z9IMkqoaMWPj58+fxRAuHcrY7b6Xwe8SZULKL8LtESfhdomQbAgQILCwg/F4Y3OEIENiEwImHaxxPFNGVWb9kawelR+QOiSXrVnisTd+IUNhGmxEgQIAAAYHETOeAQGImWMUSIECAAIG9CmS8vzV+SH5AsgT22ur+diU1pHWD3BfUun4TK4XfM3VT69tnpmMplgABAgQIECBAgACBWQVOpEc08ujXMHVEOAalR6zhyRqpc+NpIOtM2pj1VFM4AQIECFyhgEBiqk4XSEwlqRwCBAgQIHC1Al2j/l1ZAruHOs4kODR5DfcFjcYXfo+ma+wo/G6A+JMAAQIECBAgQIDAbgT60iMyI1+jnWv4ifjt27fGT5RGJRt/riQ94sePH/WKyTqva1gmQIAAgV0KCCQm7FaBxISYiiJAgAABAtcp8OTJk99+++247a9evTpeufs1b968ab249ODBg4s/UnY0vvB7NN3xjsLvYxNrCBAgQIAAAQIECOxDoC89opFH//jx4zX8RBw0dUQ66f79+2voqsavbs8sXEOnqAMBAgQIzCogkJiQVyAxIaaiCBAgQIDA1Qrkwk5r21++fNm6fscru5JC1nBf0Gh24fdouuMdhd/HJtYQIECAAAECBAgQ2IdAX3pEY0a+rl/RC0MMSo9Y7TMs1pBosnDHORwBAgQIXJuAQGK+HhdIzGerZAIECBAgsGOBrrH/xrD6jgUOTcssC9+/fz9uZuYfvXv37vH6rawRfs/XU8Lv+WyVTIAAAQIECBAgQGBhgc70iPfv39erkjyDlfxEHJQesZIna+SBIA3M+p+WCRAgQIDA/gQEEhP2qUBiQkxFESBAgACBaxbIEG8eHnEskFyBRvB2vM2e1nRNHfHs2bPtNrPRg67jndOVwu9z9OxLgAABAgQIECBAYOUCnekR7969q1e96w6D+jYLLOf3SWN2u/6DriQ9olHn33//vb/aXiVAgAABAlsXEEhM2IMCiQkxFUWAAAECBK5coOvyzosXL65E5suXL6033uRazUoezzquI4Tf49xa9xJ+t7JYSYAAAQIECBAgQGAfAp3pEfUZ+X777beHDx+uocGtv2B7KraSX7aNORvv3bvXU2cvESBAgACBHQgIJCbsRIHEhJiKIkCAAAECVy6QmUFbn0P69evX5A1cA05XIsimp45Ixwm/Jzx7hd8TYiqKAAECBAgQIECAwNoE2tMjGjPyPXr0aCX1HpQe0fqD/yINafysMnvERXrBQQkQIEBgMQGBxLTUAolpPZVGgAABAgSuXOCaJ5D4+fNnPY2gOhNyX9CTJ0+qPze3IPyetsuE39N6Ko0AAQIECBAgQIDAqgTa0yMaM/I9fvx4JZUelB6xkidrhK7xs2o9eRsr6VbVIECAAIGdCQgkpu1QgcS0nkojQIAAAQJXLpD5QVtv20jeQLIH9o3TNXXEei58jfM3i6gQAAAgAElEQVQXfo9z69pL+N0lYz0BAgQIECBAgACBHQi0p0fUU+kzlp+pF9fQ1G/fvjUe/tdfq/WkR/z48aNe1Vu3btX/tEyAAAECBHYmIJCYtkMFEtN6Ko0AAQIECBDoepBEV/bAbsTevn3b2pauGTVaN17hSuH3tJ0i/J7WU2kECBAgQIAAAQIEViXQkh7RmJFvPRn0g6aOiPL9+/dXYp1HeFY1yYSN1bIFAgQIECCwPwGBxOR9KpCYnFSBBAgQIEDgygW6HiTx6tWrHcu8efOm9a6bXPi6cePGdhsu/J6874Tfk5MqkAABAgQIECBAgMB6BFrSIxqp9I8ePVpJdQelR6zqARb1Sfnu3bu3Ek/VIECAAAECcwgIJCZXFUhMTqpAAgQIECBAoGsCieQQ7BWnK/mji2IrDsLvyXtK+D05qQIJECBAgAABAgQIrEegmR6Rx0zWsxDyfIr1ZNDXK3ZScD1P1mg8ubP1AZ8nm2MDAgQIECCwCQGBxOTdJJCYnFSBBAgQIECAQAS65grtyiHYOtqnT5/qY95Vc3L5aNOPQBV+V1051YLweypJ5RAgQIAAAQIECBBYp0AzPeLdu3f1inb9Wq5vs8zyt2/fWqdA7Dr6etIjGj+/VzWtRZee9QQIECBAYJyAQGKcW89eAokeHC8RIECAAAECowWSE/DgwYPj3RN7NB7WcLzNFtd0pX1sfeoI4ffkZ6Pwe3JSBRIgQIAAAQIECBBYlUAzPeLDhw/1+j18+LD+5wWXB00dkXrev3//grWtH7pRc7NH1HEsEyBAgMDOBAQSk3eoQGJyUgUSIECAAAECB4E///yzleLFixet67e78suXL42Y6tCWXKJZz+WjcbzC73FuPXs1ThXX8XqsvESAAAECBAgQIEBgiwL/kx7RmJGv9TaCSzWy8eOkvxqrmqGhkXV+7969/sp7lQABAgQIbFRAIDFHxwkk5lBVJgECBAgQIBCBu3fvtl4/+fr1a/IJ9kTUlfCx9akjhN9znKXC7zlUlUmAAAECBAgQIEBgPQL/kx6x2hn54jUoPWI9T9ZIzRs/q27cuLGe7lcTAgQIECAwoYBAYkLMqiiBREVhgQABAgQIEJhc4BomkEgOQWOKhQPjb7/99uTJk8lJlyxQ+D2HtvB7DlVlEiBAgAABAgQIEFiPwP+kR+T+gKpmq5pg8Nu3b3///XdVt5MLq0qPqNd2tRWrV9IyAQIECBAYJyCQGOdWvpdAotzKlgQIECBAgECJQJ6pmiyB4y2TT5CsguP1W1zTNXXE48ePt9icep2F33WNOZaF33OoKpMAAQIECBAgQIDAZQX+Jz2i/suw69fjRao7aOqI1HBVT46sT9W4KtWLdKWDEiBAgMCOBQQSc3SuQGIOVWUSIECAAAEClcDuJ5B4+/Zt1dj6QlfD69usfFn4PUcHCb/nUFUmAQIECBAgQIAAgfUI/FqvSp46+ePHj8+fP2fqiFu3btVfuuzyoPSI1gdnXrD+ydU4qN67d8+TNS7YEQ5NgAABAnMLCCTmEBZIzKGqTAIECBAgQKASyBB7a6JAsgpevnxZbbbRhTdv3rROR5pW7+ASjfB7jtNS+D2HqjIJECBAgAABAgQIrEfgf2aPSLXy4zA/A1aVG5FaDUqPWOHEdwfVHfzwXs+JqyYECBAgsE4BgcQc/SKQmENVmQQIECBAgMBBIJFGfRKCiiVZBcktqP7c6MKrV69aa16fIaB1g62sFH7P0VPC7zlUlUmAAAECBAgQIEBgJQL/M3vESurUqMa3b99aM/0bm1V/rjA9oqrblS+kK/P40iS7fP/+PTNqHLo1U5XkX3ot/3Lfw5UT7aP56ej08qGj09eHjs7jbKu+fvToUa417KOxWkGAwPoFBBLr76PCGgokCqFsRoAAgWUEhP3LOC9zlOQKtD6BIrkFT548WaYOcxzl06dP+U16XHKuP6ztvqDjSm53jfB7u33XqLnwuwHiTwIECFxWQPh9WX9HJ9Av8PPnzwyK5fkMX79+rY+BZq/D0FgefZChMcOg/YzLvfrP6v+9fv16EMfqGzRXBV+8eHEMlXfdXMcbUm46MTU5rl5jTbZ59+7dkIJtuyKBpLzkJEwaRKNbW//MN8Fq+/rjx4+tdV6RtaoQIDBEQCBRqCWQKISyGYErFyiJ6hNKPXjw4Mqhdtx8Yf9eOzdv29bfQfl9tN0mJw1if41af3cIvwv7SPhdCGUzAlcuIPy+8hMgzd9N+K0rCexSIPkQyTUv/KzOb5OMoCUI3CXFChvVM9jXfLhG6+/Gy65Muk15BTLmWr6xLRcQeP/+feYJePr0aesdG40KZJtD8lQSIRsv+XPNAkmLyx1FN2/ezANrC+d6SQLdoa+/fPmy5qapGwECOxAQSGy6EwUSm+4+lSdAYGcCwv6ddWijOfk111hz+LPr4RStG69qZX5stsaBuXaZp8quqqo7q0wre1cbXcfrkrnUeuH3peQdlwABAscCwu9jE2sIrEcgDyLMjHT37t3LL6aSAdBDzTOCll9eGTZN0LWetlxhTfaWHtF1Z8AVdu0amvzw4cMMgReOl1cVzsD57du3fTRUICtfyHdAEiNaJ2I9WfP0db48Xr58eXJLGxAgQGC0wKDrswKJ0c5z7CiQmENVmQQIEBgnIOwf57ahvTLLa+tAdUKpjSa1t96anx7J3V0b6pctVlX4vcVeO9RZ+L3dvlNzAgT2JyD83l+fatFuBDKkVX5beGurM2yawdOEXq2vNlbm51gGTPPcwKRMNV7y52iBtadHeGDh6K697I55lyZt6sOHD/VqZNKYx48f55EKf/3112GWlUw70zWBZz4aZEjU9Va4nF7OFbRMDdKoW72jM/dX+jr/p99br7Vl3+TKFX4NNA7kTwIECJwUEEicJFrnBgKJdfaLWhEgcJ0Cwv7r6feuCSS68gzWLJPztnFF4lDb/FzN3IdrrvnW6yb83mgPCr832nGqTYDALgWE37vsVo3ah0DylpIYkd9NPbeFZ9AzD5vL6Gc1Opbl/KQ6visvP1gyxJa3fBfOIQ8j9xhnwPSPP/7IjcqZBs/s+11cw9av8Fkg9Sp5YGFdo3+59YJFJo3s32uOV5P9kCsOjRMx1es6VleGRErIp0bXXtZfViBdc9zLSYBIGkRPxXr6OqkzPTsu+VLP44iWrIZjESAwiYBAopxRIFFuZUsC1yxQ+EDNRH3XrLSntgv799SbJW05/pV3+Gl/uLRXUsJKtumaIqLn0sRKar71agi/y3tQ+F1uZUsC1ywg/L623t9x+H1tXam9OxPIe7P/Azm/pBLd9f9uyuDp8RhZij3eK2u67jfOgY6335n2VM3pGexb++wRg2bk6zpXGuP0/pxVIIlLSWWqZ04lJSrv1efPn3cdt/UH4WHjpER17WX9BQUysUejl/OJnMSITPLTPw9Eduy63JbHcyTz7oKNcmgCBHYpIJDYXLcKJDbXZSpMgMCOBYT9O+7crqbtZgKJruc/Ji+/q+3WTyIg/J6EcclChN9LajsWAQIE+gWE3/0+XiVwKYGMb2ZE7Pv3710VyChnJoHIZplbomubrM+k+3mbZ8y+PkyWYo9HQjOummfTtxaV4deuX22t21vZKrCr9IjjmUla22zlfAJ5/2eCl3puRC495Ik4Jz8RurKu8rmQ2WPmq7CSRwgkiaHxYZ23XnqqPzGiOlDP1ag8p8O8QBWUBQIEJhEYdH1WIDGJ+TmFCCTO0bMvAQIEphUQ9k/ruZXSun6vdWUbrLNdOXvr1yWqSqZ1/Vcnqi0tjBYQfo+mu8iOwu+LsDsoAQIEWgWE360sVhK4rEBGrJLT8OrVq65q5L79zAnRc3/48Y55QEZjnpiE0PUSMiralRtxKC33Kh8Xa80ggVWnR+S0a/1B29VCoxpdMoutPwyTV4fLpYd8qVd/9ix0pUdkl565JXoK9NJMAunQJDHUC8+cpSczYOrbN1Ir6i9luVF441V/EiBAYJCAQGIQ1xo2FkisoRfUgQABAhEQ9l/taZDsgdYMiVycKfx1vwa6rsuXXU/cWEOd91EH4ffm+lH4vbkuU2ECBPYqIPzea89q16YFMtPD7du3eyaNyE+nTKme/ImhzcwujQyJ/IRJUYdyTk4OMWjofGjdrmT7VadHDEo5T4cl4+ZKum2dzUxyUz2hKU/QKb96Up9JptG6bV2FaVR+Z3/my6CRvpCnig6d3uPu3bs9LHnX53pKzwZeIkCAQLmAQKLcag1bCiTW0AvqQIAAgQgI+6/8NOjKIejKOVgbV9L3W69gZhh4xIXLtbVu5fURfq+8gxrVE343QPxJgACBSwkIvy8l77gEegQy8tV/r29u7S4fAz0+UH6bNCaBOBzunDKPj2JNl8B+0iMygUlXI61fQCBpTfVrJemOfKlPddwPHz5MVZRyRgukixtfBvnsfvLkyYgCe7JhUlr9RBpRuF0IECBQCQy6PiuQqNwusiCQuAi7gxIgQOBYQNh/bHJta3KdLpkEx61OzkEyD47Xr21N1y/KrrSPtdV/0/URfm+o+4TfG+osVSVAYN8Cwu9996/WbVQgj5Lvn8Ihdw7XH4cxrpm5578+dV9+cCU3omQ81HXsceD1vfaTHtH6673eVMuzChwPnA86XP9UMIN+YA86ro0LBfI0ysZbLJ/++YYo3L2x2c2bNxtr6n82MubqL1kmQIDAIIFBXx+NT7lBB7Lx+QICifMNlUCAAIHzBYT95xvuo4SuTIKuzIP1tDoDDK0RYB7oacLRBbqpFb/ruMLvLpll1gu/l3F2FAIECPQLCL/7fbxK4CIC+eHQn6OQ0bFxdw4fNydTUNRvJ05ORh66cbxZY41AugEy4s/1pkd4YOGI7rzULplkpj53Zd7PQ6es/PHjR3/lPXCh32fuV/NpW09hycWyqT79j2ueA+nuYxZrCBAYKiCQGCp2we0FEhfEd2gCBAjUBYT9dY1rXs4FweQTHAtk8HvlP9ZyOeK42lnTlfDRurGV4wSE3+PcLrKX8Psi7A5KgACBYwHh97GJNQQuK5CfQv0pv/nFMeHo2I0bN+rTVGR0LP9OCkiPOEl0coP1pkf0n3/HDXMfwLHJMmvyA7j+7s01lBFTynz9+rW/tvX0i/4tvTq5QONplPnkzQ/pyY9SL3Do27++r2UCBAgcBIZ+kggkLnXmCCQuJe+4BAgQaAgI+xsgV/5nVz5B/ef/2ohy/2XrbV65H2vCK5hra/V66iP8Xk9f9NdE+N3v41UCBAgsJiD8XozagQgUCpzMjXjw4MGIAdD+o9efr9G/ZfXqvXv3qmUL4wR2kh7hOSvjun+SvRoXRzKrzNBi88Ps5C4lCVMnC7HBCIHG0yhzXWmBh1/IhhnRU/PtkndoLiZmSphf/JtB4O7du4mociV3vh682pIHXZ8VSFzwPBFIXBDfoQkQIFAJCPsrCgsHgfwEqM/yWrEk/2C1sWvX1BGNYKNqi4VpBYTf03rOV1rjHeE63nzUSiZAgECPgPC7B8dLBC4icDI3IheQ379/P3ndMoHEoAyJ3KOeXSavxrUVuJP0CBOJXOrEzbhp/eaMdMSIu29PTh1xqdY5bgSOn0Z5/ifvyWepyIZZz7mX9/jt27ffvn0rZ2WmTskHYB7hLN9zDt5B12cFEnN0QUmZAokSJdsQIEBgAQFh/wLImztEYwy1qn9XFkK1waUW8rOl9dCDrja2lmBliYDwu0Tp4tsIvy/eBSpAgACBg4Dw25lAYFUCyQ4/Gc3Od+fwoB8srmNPcuasND0iwfqg8VFnwyRnw4hCGpdLxl0lKflMab1tZUSF7TJIIDe11wfF8xk9Iv3l+Ign390n8yeOy7RmJoGM3M9UsmLrAnmjvXnzpr7G8pkCAokzARfbXSCxGLUDESBAoEdA2N+Dc80vdV2k68pCuKxVwunWX5ppxfkp/pdt2iaOLvzeRDelksLvrfSUehIgsG8B4fe++1frNieQp8mf/I2TCbcywfZMTcsM0+VjoHnAx0zVuKpiV5oecTJJp9FJkwzZNsr050mBRsp5JpbJe/jkXscblHR3pos53tGaWQXSv/Wh8Xw6TzJ8m2JnrbbCpxX4/PnztAUqrUugnorUtY315QIl3yz10gQSdY3FlgUSi1E7EAECBHoEhP09OFf+Utcsr8lCmOS34bS89V+v9ZKfPXtW/9PyTALC75lgpy1W+D2tp9IIECAwTkD4Pc7NXgRmEvj06VMjf/T4QLlFP9NLHK+fcE35LAAmop6EfQ/pEZ4XPsmpMKKQxtWHcVNH5KOn9Q6PRn3mS8tqHMiflUBjgq+T2XPVjv0LnqXS77O2V2UmLdYjN2/eXOxY13CgQddnBRKXOiUEEpeSd1wCBAjUBYT9dQ3LDYGu3ILGl3hjr+X/zIWF1mzjXGR0MWGZ7hB+L+N85lEa71zX8c70tDsBAgTGCQi/x7nZi8AcAklXarwlW4+SqSNa10+4sjA9ItexzY03Cfse0iMKT5pJvBRSF6iPl2dqgXG33tYLqRdeXzZwVddYZvn9+/f1PIa8yx4+fDjJoUtmIzAkPwn1JIWUBAeTHEghJsWa9hwYdH1WIDEtfnlp9RhAIFHuZksCBAhMKCDsnxBzl0Ult6A1UkouQjIS1tPkxqBvVbGu9I5qAwtTCQi/p5KctRzh96y8CidAgECJgPC7RMk2BBYTyPDHyfu3k1G6QMp14ZwQrb/OFuPa04HWmB6RbJ2Tp2O9D5wNdY3FlhtzaZ6cfKarYh8+fOh6qVqviyuKxRYaHTphclzJRRPpEYt19MkDJS0mvV/+4KuTBdrgWCAn/MePHxeIsY4Pvdc1AolN9KxAYhPdpJIECOxeQNi/+y4+v4FdGQZdGQnnH3FoCYn9Wn9mJswedxfH0ArYXvi9iXNA+L2JblJJAgR2LyD83n0Xa+CGBJ4/f16/Sbi15hkZyWatL027snAIxmjpVOy/TlXQhOW0/qztKd/P3R6c+V6qp5znKI8fPx5xrMLbTcYVPqI+djkIJIm1PjFpbmqfcOD25PdN6iA9YlWnYp6qlX+54JWzYlDu2qpasc7KJOjJ2T7h+2udzVy+VgKJ5c1HHFEgMQLNLgQIEJhWQNg/redeS8sll4Ss9V+Ih5Ym4spvhDWEso1hhqojxj04oNrdQrmA8Lvc6oJbCr8viO/QBAgQOAgIv50JBNYj8OXLl5KE70YENV/9j39wtR7LgHgry4iVm0+P8NiFEb1+/i65CFIf5B79tJuSTxZjh+f319ASGleXJryolK+cksoUziNUUpRtphLIdc81XPqcqjnK2bfAoOuzAomLnAwCiYuwOygBAgQaAsL+Bog/uwQygcTTp0+PX831xMb96MfbzL3m58+frXNSJhF5qgdEzt2EHZQv/F5/Jwq/199HakiAwDUICL+voZe1cSsCJU8VX/I3RUlE7Tr2hGfXGh+uUXISVAQmEqkollxoXH0YPbtDo5zWJowuvLU0K08KzJrEWvLuTkLMjRs3TtbTBgQIEOgSKPmoqfYVSFQUSy40AoDR3/WNclqbMLrw1tKsJECAwG4EhP276coFGpLJ5Frnes0ND8lOWKACPYfoyuZvDD/0lOCl8wWE3+cbzl1CI2weHSE3ymmt9ujCW0uzkgABArsREH7vpis1ZAcCeV5GyWwNS/6mqN+R3iW88uvYyccNbOa3uHv3blLV86HX1ZA1rF9dekT4Bk3evvKzYQ19PEcd3r17Vy+2JM2qvv1hufAuEz+rjulmXdO4ujTtF0DJRRNv6ln7V+EEdi8gkNhEFwskNtFNKkmAwL4FhP377t/JW9f1w7xxIk1+3JMFds1J2VXhkwXaYKiA8Huo2EW2F35fhN1BCRAgUBdoRE2uutdxLBNYUiDha8ljNVKlJX9TbH3sLCn1t2/fDmwaklSP5NRm4Dh5Ekv27KBjrS49ouQMqLfQJPx1jWWWc3dIPY9p9JM1SlLOM1JuIoFluvVwlDz8otG5035+lbzBpUcs2eOORWB/AiWfM/VWCyTqGsssCySWcXYUAgQI9AgI+3twvNQq0HUFvys7obWQyVfmpovWG2xyHdOVhMm1uwoUfnfJrGe98Hs9faEmBAhcrYDw+2q7XsNXKND63MDjei75m6LwqfSZmOG4nmtYk4q1/jDMaONqn3i47fSI0QPzazhdtluHxk/fcVNH5LdZo5xWkCWTs1orcG0rGx9hXZfAxrEUfsRLjxjHay8CBA4CJV8ulZVAoqJYcqHRRwKJJfEdiwABAgcBYb8zYahAsg0ePHhwvFeyEwonhjze9/w1XXd9PXv27PzClVAo0Ajt+vcSfvf7zPRqo4+E3zM5K5YAAQI9AsLvHhwvEVhS4NOnT43QqOvoS45OllQpgXRXVS+7PgkQPfXPffIZDr5sDVuPvu30CMOorZ0698rGid56ieRkHRoBQdf2q00s6qrw1tfXp1vMw2Wn9W+cOa1Wv//+u7t8WmWsJECgUKDko6YqSiBRUSy50OgjgcSS+I5FgACBg4Cw35kwQqAre74rR2HEIQbtkiubrQ8MToB369atQUXZ+ByBRmjXX5Twu99nplcbfST8nslZsQQIEOgREH734HiJwJIChVNHZKBq2onV+9tY/4jo2nJchmtXaVOtz03RJx8U0IhFpzr0meWsKz3CAwvP7M5ldv/x40d1oOQrjbvuUJIesWRyVtWia15IDld9YtKui1+jiUo+BF0rGc1rRwIEIiCQ2MRpIJDYRDepJAECOxYQ9u+4c2dtWq4Ptv5eS45CMhVmPXRr4V1pGaaOaOWaaaXweybYaYsVfk/rqTQCBAgMFRB+DxWzPYGZBN6/f9+aYH18uHHppMflFK6pP/K+a5fW32JdGy+2vmSod7HKDDrQutIjSkZP683zvPC6xmLLGTXPvAI5XP5/8eLFiOMmn6jkM0h6xAjbc3apT5ea5Ljnz5+fU9rxviVv8HV+xB+3xRoCBNYpUPI5U6+5QKKusdiyQGIxagciQIBAq4Cwv5XFyhKBrsyDrkyFkjLHbZNR+dbAL7dwrPaJvONauvK9Wnuhp87C7x6c+V4Sfs9nq2QCBAiUCAi/S5RsQ2ABgfJbgpccnSzMNV9yNovyvij5ObDOx4L8Wt7IBbYscayqEVCT8FcaSy7kTXjmo2JK8omSe7HOd/uS1MsfK9lz6dzcWDBuUpCeCicnpufV6iXpERWFBQIERggIJEagLb+LQGJ5c0ckQIBAQ0DY3wDxZ6FAMg+SSX98t0NisOQrTP4rsqdWXVc2u9b3FOWlcwSE3+foLbav8HsxagciQIBAl4Dwu0vGegKLCZRPHZGfPEv+tCmJqLc7cDb6EQRznxgbTo/Y7tkwd6euv/yS9Iglk7PWL7ZkDZN1NEfiUclHfL515jj0knqORYDAZQVKPmqqGgokKorNLQgkurosOY4ZsqrPn9y1pfV1gZs3bwpC6iCWr0Tgv1H/jckbW/Jd7B03OfuSBWYCidbn9WYCiTdv3ixTk3zftT7gNndZPHz4cJk6OMpBoOQtX1kJvyuKzS0Iv7u6TPjdJdO/Xvjd7+PVvQoIv5fvWZ/S48z3+ildPhf+wk/WKImoVxtIJ/vhOHu+fuKVs9f3WmB5RekRHli4QH+v4RBJ0SqphvSIEqUNbbPpj/gNOasqgWsWEEhcSe8LJFo7OiNSuV/277//bn3VyhKBjNe+fv3alOwlVrYh0CMg7O/B2cdLT548af3Gyehprnwtk+/edYnN1BELn2PC74XBL3U44XervPC7lWXQSuH3IC4bE+gSEH63yviUbmUZtHJnn9KZ3fzr16+FAo8ePSrccpLNSiq22vSI/ARrzVw/yOSH22qvs/1rks6bpJCSz/H6gTywsK6xoeWSlPO81Zecu2ZDetutaskbfLUf8dtlV3MCVyVQ8jlTBxFI1DU2tCyQOO6s/OzPjbxyI45lBq1Jtvsff/xR+DiwQSXbmMBVCZR8HQv7t35KdN3MUPIdPUnbuw7UVbFJDqqQY4GS93t9L+F3XWNDy13vuHoTru06nvC73vujl4Xfo+nsSKAuUPJ1fG3ht0/p+hkyenlnn9JdCdbHPpmRLg8mO14/05pPnz6VlLxklUrqU22TinXZ5h6k58+fV1uubWGr6RGZr2OZmxLW1mFbr0+mMyr5wnZRY+sd3ah/4UjDtQVqDSV/EiBwpkDJ90t1CIFERbGtBYFEa3+VXLNu3dHKY4F3794dr7SGAIFCAWF/IdTWN+uapKHruti07c317taMwFxGcJloWuqTpQm/TxLtYAPhd2snCr9bWcatFH6Pc7MXgYOA8Lv1TPAp3coybuVuPqV7ZjhoyCw8dURJRL3ygbPkQHz8+LGqZOYdyQMZ8+TfzDvYsF3Vn1tNj6igV6WpMicFSr6ZPC70JOPmNij5iM+HpotZm+tZFSawKoGSj5qqwgKJimJbCwKJ1v5qHSVq3dLKkwL9T0w8ubsNCFy5QMl3sbB/BydJfri1Po4330fJXZi7ga9evWo9RK7Bta63cj6Bkrd8dXThd0WxrQXhd2t/Cb9bWcatFH6Pc7MXgYNAyXfxFYbfPqUnfIPs41N60I+U1l86E5I2iip5F68/kM4TNDINxj///ZcH8L18+XL9g31rSY/wwMLGW2Kvf5b8rDJ1xP56fx8f8fvrFy0isCcBgcSeerOnLQKJVpxc7Ghdb+UIAfN+j0CzC4FKQNhfUex+oWsCia7chalActGt9RJtrhh6QOdUyIXlCL8Loba+mfC7tQeF360s41YKv8e52YvAQUD43Xom+JRuZRm3ch+f0uVTR0QpI/3jrMbt9fXr15M7rj894mQTVrjBWtIjSj7H63z7eE/WW3QNy5nrqfVCRqPt0iMaIDv4s+QN7iN+Bx2tCQQuKFDyOVOvnkCirrGVZYFEV0+5X7ZLZuj6zGEmEB2KZnsCdYGSr2Nhf11su8t5xGweVVG7m1sAACAASURBVHZc//zkL3x67vG+JWu60i+Wea5HSQ2vZ5uS93tdQ/hd19jKsvC7q6eE310yQ9cLv4eK2Z5AQ6Dk6/gKw2+f0o3zZPSf+/iULnxS2EFp4fdLyU+n9EJ+fI3uRDt2CWwyPcLzwru6c+XrS1LO07nu+Vh5Pw6tnkegDRWzPQECIwRKfhBWxQokKoptLQgkuvorie2fP3/O7H/5ydS1jfX9Arm5JIkRYVz/7H/9DfEqgQsKCPsviH+RQy8/gUSmK2gN+RLauWK4/DnQ2hdd1RB+d8msfL3wu6uDhN9dMuXrhd/lVrYk0CUg/O6S8SndJVO+fk+f0u/evStv+MLpESUR9cJVKrfa+pa/rqQBJSdBVVVnQ0WxrYWSn1Xu2NtWn5bUtuTdna9boxElmLYhQKBLoOSjptpXIFFRbGtBINHTXxkWev/+fc8GXiJAgMDcAiXfxcL+uXthyfIfPnyYDj2eITJnQvIY5rjtoSsho2v9khpXeKySt3zFIvyuKLa1IPzu6S/hdw+OlwgQWEag5Lv4asNvn9LLnISbOErJO6VqyMJRa0ndFq5SRbH7hVXMHuGBhbs/z9LAwkv2jx49ugaNq2qjj/ir6m6NJXARAYHERdgXPqhAYmFwhyNAgMBQAWH/ULEdbN91e0PXIzDOaXImxW19ZnBmTkqixjkl23eEgPB7BNrmdhF+b67LVJgAgWsTEH5fW49r7ziBknfKoeSFH2ORHzhfv3492SjpESeJxm2wivSI8rPz0EgPLBzX2Zfdq+RRoHmfm0Lgst00x9FL3uA+4ueQVyaB6xEo+Zypawgk6hpbWRZIbKWn1JMAgasVKPk6Fvbv7PR4/vx5a4tyx3ku9rW+NHplVyRg6ojRpOfsWPJ+r5cv/K5rbGW5601Xr7/reHUNywQIEFhYoOTrWPi9cKc43NoE8gyav//+u7BWC79f8oDXkxVLxsYc0/KdPO41bLC99AgPLNzieZkbC0rSoLpuPdlik9X5IOARaM4EAgQWECj5QVhVQyBRUWxoQSCxoc5SVQIErlNA2H+d/Z5WP3v2rLXtJXPyt+7YtbKrQJcRusRmXS/8npV3DYULv9fQC+pAgACBHgHhdw+OlwhUAiUpCNXGC6dHtM6NV1XmsCDJuAEy4Z/bS49Y+ASd0Pqai+q6kFE3MSVmXWM3yyUXTa72EWi76WUNIXBxgZKPmqqSAomKYkMLAokNdZaqEiBwnQIl38XC/l2eG13ZCSX3nZeDvHnzpvWurxzdDJTljBNuWfKWrw4n/K4oNrQg/N5QZ6kqAQLXKVDyXSz8vs5zQ6vrAiXvlGr7haPWkrotXKWK4hoWLp8e4YGF13CelfysevTo0TVQXFsbfcRfW49rL4HlBQQSy5svf0SBxPLmjkiAAIFBAsL+QVx72jhzvT548OC4RclmeP/+/fH6cWtevXrVumPX3BWtG1s5lYDweyrJNZcj/F5z76gbAQIEIiD8dhoQKBEomdW+KmfJx1jkWYTfv3+vDt21ID2iS+b89ZdPjyj5HK+301widY1NLH/69Kn1Po9G5btuOmls5s9tCZS8wX3Eb6tP1ZbA2gRKPmfqdRZI1DU2sSyQ2EQ3qSQBAlcuUPJ1LOzf60ny559/tjata33rxj0rEwm0XjpMWsaSVzB7anhtL5W83+smwu+6xiaWhd+b6CaVJEDgygVKvo6F31d+kmh+BFp/R7TKLPx+KXkLp553795tra2V5wtsLD3CdEDnd/nyJZSknKdnvc+X75q5j+gRaHMLK58AgQgURpMHK4HEFs+Z/9feGV93jWNteNlDASQlDFQAKWGgAkgJSyoIlECogEwJJBVMpoRABUAJgQ743rP+VkdHtuRr2ZYl+8kf4J8sS1ePbPm1fH2FkGix17AZAhA4FAFk/6G6u99YPcs/f/68n665SL1k7adPTYmFjljK/WKqPeRHfu/+HEB+776LaSAEINA6AeR36z2I/WUIKOaZvaIK3SMGH7LsLSJnmkBj7hGFT9A0O/YaCdze3o7mJHTEKKIWM1gmTXhV2WLPYjMEqiJgGWqcwQgJh6KhDYREQ52FqRCAwDEJWO7FyP59nxsxT4WYZ4OdhuY0B08wzRXyiYUd47I5B3skVgXyO0am5nTkd829g20QgAAERMByL0Z+c6pAwB46QqwK+yJYrmKE9Krn8MbuESxYuGrv1lD49fW1xQzcIyyUmsvDEN9cl2EwBJojgJBorsumGoyQmEqM/BCAAATKE0D2l2deW41v3rx58uRJ3yqdG5O+2eqXEHO8iKX3SyBlWQLI72V5Vlga8rvCTsEkCEAAAgEB5HcAhJ8QGCQwyT2i5HpwP3/+tNiGe8Rgty6V+HipgvLKsYzjfsmcDT6NJrYtEfnUrScnJ000ByMnEbBc4FzUk5BumFmzYN09+9evXxuasaeqNYN8enqKK/fMPrWMM34VjDk+jSa2ERJNdBNGQgACBydguR1zC979SSJ/hUGXBQWQML5t7SPSvOHgV+wS0nLI6OcnpQABy/Xum8G179NoYhv53UQ3YSQEIHBwApbbMbfgg58kNF8ELC4IHajCU/SWS1iGvXz5kn5cj0BL7hGFT9D1oB+nZL1P/fr162h7CR0xiqjFDCyB1mKvDdqs2UxNdOIVMQhnkUTd3T59+oTcyYNpVJNd4QiJPMgbHoWQ2BA+VUMAAhAwEkD2G0HtPpue6wfdI/Sq9cOHD3lfROjAQW6DFQ3mJHFxAsjvxZFWVSDyu6ruwBgIQAACgwSQ34NYSIRAn4D9jUaFK2sUNqlPb/cpGy+uMemxCn+35k5Hi8u5GsVnH831rMVgy9XNq0oLyW3z3NzcXFxc2JXEttY2Wrv8WF+9eqV5qEbt39Zsy1DjLERIOBStbCAkWukp7IQABI5MwHIvRvYf4QyRA0TsywfjDb1PKXbgu3fv+plJKUPAcsk7S5DfDkUrG7GLLrCfebwACD8hAAEIlCRguRcjv0v2CHVVS+Dh4cFoW8mVNWSS5SpGSBv7Ljvblu4RehU06ZUbZ0N2N291oOWxKjaBspXN1LsUAYb4pUhuW87nz5+3NeA4tQ/GDT5O8/NaipDI49bQUQiJhjoLUyEAgcMSQPYftuv7Db+8vOwnKiUWBGIws0tUELvBKaNYLe5ANtYjgPxej20lJSO/K+kIzIAABCCQIID8TsBhFwTyCJQM1aAFBC2rflT1Qlzf0L59+/bp06fyiX/03z9ty19Wj2xqTh7zzY/a0j3CMo77gKo6G3zD2B4kcHd3NziXEWTOc4/Q1eguwnYvvwDFzn5aLnAu6vo73XKrrr8VTVho92ZtojlljLSMM74ljDk+jfq3ERL19xEWQgACEBABy+2YW/BBThXNkQ32tWYG9Ag/FcLHjx8HD8mbQxgsisSpBCzXu1/m4PngZ2C7KgLI76q6A2MgAAEIxAhYbsfcgmP0SD8UAcsLyg5IyegRlktYVk01Se9J9TjWvTaV18IiHa0y5RWhMs/Pz+VEq1dFDqm29bWn4o6fnp7KT6LFwNjNuEcQDmiRs7lkIRaX8ydPnrx48SLDKjchoouQr9szAK59CEugrU24WPlTb8PFDNtfRbrN7a9Ra7fIqCY7MxASa3fH4uUjJBZHSoEQgAAEFieA7F8caesFxgJFxNJj7dVr2kFH7devX2vWL3YU6WsTQH6vTXjb8pHf2/KndghAAAIWAshvCyXyQKAjoPePRhQKimDMOT+bRVErmsVUkzr3hc68mKP5JOPlY6HpdIs+lJ/Es2fPrq6uJpW/eeZm3CPwd9v8XJlkgLyKLIHinZfDpMIlApyPkg6Ud9Kkw8lcgIBliOdVZYGOmF8FoWvnM7SUoMtBnpiWnOTxCViGGpcfIeFQNLGBkGiimzASAhCAgOVejOw/1Hmi7x8GI9N+/frVOJvf4YrN6L1///5QPGtrrOWSdzYjvx2KJjaQ3010E0ZCAAIQsNyLkd+cJxCYRGDw+WVSCZMyW67iDCHtF6tBYJJJ/cwKCKHIEP57WOURKL3S1d8gMT2ptfWCYzP3CBYs7J9we0oxRnTQhZTR6qDwwUsxo1gOWZCAPxbHis0Y4mNFkb4eAX2b9e3bN12q8++p6xnZdMkCKx+U+/v7pluxifEIiU2wF6s0uNfH6kVIxMiQDgEIQKAMAWR/Gc5t1RLzYIil91snmTd4aunZPy/8ZL8KUjIIIL8zoDV0CPK7oc7CVAhA4MgEBjVSAIRZ9wAIPw9LwPhldckXH3JIHQySF/RRxlXsv1+Y+c5Uz1z+1+8KwqFYgL9//5a/u0JK6E8bg1/VKtREQzEkHgfQi/20jOO+MRlng38424UJWCKuqE/zomL6V6ZGrrxCCgM5WnWWC5yLupWzQpeY7nmtWIudxyFgGWd8Gow5Po36txES9fcRFkIAAhAQAcvtmFvw0U4VfWmkGbTgS6PubNH7dcvzO6Ej6jxnLNe7bznXvk+j/m3kd/19hIUQgAAERMByO+YWzKkCgY6AcXGNku4RRofUly9fTurEIOL+nEFAvhGK/Odq1+KGUon9lT7kBjH41CafeNXehFP7ZtEjLOO46wCdnX36bi8btRHQlId//cTMy/viU4X73lVzrvOYYaTPJGAMmkrfzeTM4RA4OAGExI5PAITEjjuXpkEAAnsigOzfU28u25ZYoIjBGbSgan1QNfiaVpObcrwIMvOzJAHkd0nahetCfhcGTnUQgAAE8gggv/O4cdRhCRj9HoxBJhbBaFHUGbEfgmLPzs7yrJVbhv9uVyEibm5uYm/nY3bGHgbzTFrvqDbcI3iNut4ZsEbJfnSHRPl5UxtB4fJdSlTBrk0IBGPxoA34PA1iIRECELATsAw1rjSEhEPRxEZwr4/ZjJCIkSEdAhCAQBkClnsxsr9MX9RWS+xbCPk9yPshba0Ctw5maGWWbdD4fSRaLnnXUuS3Q9HEBvK7iW7CSAhAAAKWezHym/MEAo6A0T3CmM0VO2fDchVnCGk/KEX2IPDu3TvfPPlGpFfKiHFTIaMPfXMYLnXsNu4R8kruB1pMNCnjbEiUxq61CQx+6hFUmu3W4Beuz0emBpkJzODnGgT8MTRWPhd1jAzpEICAhQBCwkKp3Tz+vT7WCoREjAzpEIAABIoRQPYXQ91cRfrAKOEhkW5OTAZoti59IHtXJYD8XhXv5oXHrjvfMOS3T4NtCEAAApsQQH5vgp1K2yUQe38ftMi4BkdwVMZPo6LOeHfmh3zIOFxtUXAaP9SfhF/aNyLdfN9dI51zw72PN6nbMo77huV1p18C28UI6Ar3F7+I1RubK4nl79J1ifqFn5+fp/Mvtffu7q6rV2F2FDHGslrqUlW3WI7lAueibrFnsRkC9RCwjDO+tYw5Po3Kt3cpJCpnjnkQgIAjgOx3KCwbltsxt2ALyV3m0cdGgy9cFRwi4ehwfX09+C2NStslpYYaZbne/eZw7fs0Kt9GflfeQZgHgX0TQH5P6l/L7Zhb8CSkZN43gdpe5BnjdU39JlwDqd+PeS6t/stWuZVoTQ2/zMFt/11tkMF31wh21fOzAfeI7Egg9VA+lCWWKzw76kMwvZLnY2HvDnljKIBnX3bIfqUn5nTsVewvJ0ug7a9PaREEKiTQH5kTRiIkEnAq3LUnIVEhXkyCAAQGCSD7B7GkE5H9aT7s1VykZuf7mk3eD5pri62Q5X+x5DNc+9nfr4vtQQL9rhzM1iUivxNwKtyF/K6wUzAJArsngPzO6GLkdwY0DoHA4CPJVlhiywj69ujzbP+nZTvQclO9K1SF3nX6vg7G2A/+IYGdDw8PQUqFP7dZXGPSYxX+bhWeNwmTLJ2bPbXhX5YaJl68eJGwZOaut2/fnp2dDTZHEzpyj9B0j1GUzLSkrcMHiQVNYK4kAMJPCEBgKgHLUOPKREg4FE1sWDq3CSHRBG2MhAAERADZn3caWIZrZH8e290cFQv5EJsWdN+PBgT0/VNtH34FFh7hp+WSdxyQ3w5FExuWzkV+N9GVGAmBVgggv/N6yjJcI7/z2HLUjgnUo0u1VsVgnLwAvl5KBimjP/3Xphnt/fnzp++krocvy4vX9EIhCsM/avbmGTZwj0hT6xPJ6M5+IaQUI2C5T/txWuyGBWE2s5/NLDXKwSqIVNE/Sr5RGqrwkAjIWE4ALuoAGj8hAIFJBBASk3A1l9lyH6lfSDSHHYMhcFgCyP7srrcM18j+bLz7OFDXl+bo+21RqNXB52h/Vs4/Sh8n+D/ZLk8A+V2eeckaLeM58rtkj1AXBPZNAPmd3b+W4Rr5nY2XA/dKwHJRJKIgLIVFjz/GhxqLwb5VKtn3uph6uIoKDBt9MdrVHoSs8E3S9uBjYJBn858buEdYxnGfS0Z3+oezXZKAnplHq9OFYXE+6pfjz5VoeQv5mfbzLJKiSDL2s1Tnp7yrFql3H4VY0HFR76OvaQUEtiJgGWd82xhzfBqVb+9DSFQOGfMgAAFHANnvUGRsWG7H3IIzwO7sEHsACWmAwZNq7bCROwO+UnMGuyZRF9d+Ak5tu5DftfUI9kBg3wSQ33P613I75hY8hzDH7pKA3kXqZWK6ab57QTpn3l7JLfu1OXVxDT90hMxT7IdJRurlpu8PoY/ST05OLCUE9QaHTG1FcHiZn7W7RxAOqMx5sFQtFjerqddnZ1sQZjNwaFrKfpWjocr3wxgtWUNnnhP9aMktZhj8BqjfEPvNoH8sKRCAAAQsD4SOEkLCoWhiYwdCognOGAkBCIgAsn/OaYDsn0PvUMfqq4bB6Uh9bBS8lI09hq/37H+ojpjZWOT3TIA1H478rrl3sA0COyOA/J7TocjvOfQ49uAERuPQ39/fr4dI/gevXr2ye2BMXVXQj+KgafCphwfrHsa82wM+Gs8VETBI9H8qUJD/s87t2t0jeI1a53kTs8ryWJXXpxcXF65STa+Mjmgu89SN2KRMohzNFNzc3CQyHGeXZdKEV5XHOR9oKQRWImAZalzVeTcddzgbhQnsQEgUJkZ1EChP4OHhoXyla9SI7J9D1XIvRvbPIbynY2P+Df41GHy05Jqvs+jNmzfuJxtbEbBc8s425LdD0cQG8ruJbsLIgxNAfh/8BOiab7kXI785VSAwSGD082aLHBos2ZKo2u3lD3qWJ2qR45RfeMan6X7oCMl4o3eF/yjXNy/DjH4hBVJKu0fIqcTuJqP281hV4CRYsIrT09PR0jL8huR84F/kml4xBngZNaafIR0Tpp+/S4nN+MTy7zXdItS4qPfa+7QLAmUIICTKcN6qlh0Iia3QUS8EihEwPs0ZsxUzu18Rsr/PxJ6C7LezImfs2wbNxLl1KoOPlhw049dLLj8baxBAfq9BtZ4ykd/19AWWQCBGwKirjdlitRRIR37PgYz8nkOPYw9OQOtrpNd6SAdCmENPsfQsF6+rwiLMXGZt+M4N+hl78vIP8bcVs9+/d9gPT4/n9nJ8Y8pvl3aP8AN9WFqbPmstJZCnJIFR5yb5MGbY419OqkKrlGUUYjlk6mO/K1PeG8YIV+6QXW5YxnrcI3bZ9TQKAsUIICSKod6kotaFxCbQqBQCJQm4d5mjlfrOzaOZy2dA9s9kjuyfCfBQh+vbBv+J3m+7m85zG/5ebWs+MUjhZ3kCyO/yzEvWiPwuSZu6IJBBAPnNrHt32iC/My4fDoGAIxDzxnYZ5Cjgtpfa0HtM/zFHomv0ffeoMAts88tX4cbYD66QQOcb4/bpa3bfqcKV1m3oFXDGF/JBIWV+lnaP8HvL0sKp3WkpkzzrERj1fhjN0LdNg4h/sU09hfoFJlLmTOOualjC5np2GR1EcI+op8uwBAItEpg62CIk2urlUZ0wmqHf3pJCol87KRDYGQH7kpzS1fbJ3PKUkP1zmCP759A75rGxIBDdNOX19bX/yO8QxY5yGdgoQwD5XYbzVrWMquvRDH3Lkd99JqRAIJsA8lvopt6JsmlXeyDyu9quwbBWCOiFfdo1IXAUmN8uyaFgBQo5OcW8xvOq02OUf2BG4b7flX1FjLSvSYYZfitKbhd1j1BvzZmHKsmFuvIIjL6FmvpYpXu/P4jozbrRgynP/jlHpePJzCm5lWP9wTRms06A9RZGiVVKOgQgsBsCCInddGWsIUcWEjEmpEOgKgKTVpTb6zwmsh/ZX9VV2YQxur8PesnLK0LfHvmP/H5zJg04/oFsL0gA+b0gzDqLQn7X2S9YBQFHYNLdEPntuO1sA/m9sw6lOZsQSI+Q6b1TDe77RmgaQWt8DD4TTS3c5Q9uEOfn526XccN/X288XJE402uR4B4xAF/BSS4uLgZ2JJNq/uQoafhxdy54hav3g9I+ffq0KtmpS/v4xmhmR0ODn3K0bYtQCzr0aIhoLwQgMIcAQmIOvYaOXfBOUV5INMQZUyGQQUBR7tOPwUGZelbXi88gsZKfyP45HYHsn0PvsMfGQkFo+syflXN89PUSjvWOxlYbyO+tyBeuF/ldGDjVQcBOAPndsWLWHfltv2rICYEYAXknpN/cB8EYYuWMpusD78D/W74R3VffcktNB7EYDKo3WKOs9TOraRlPT4oD0S3nITVo/C49aFpgm8rJMCMopNjPEtEjNDctZ5lXr15ltCp9vmYUyCFrE1jwsUr+Sv4VLt+IUa/2ma2bGtwiqG7SfHFw7A5+ItR20Ik0AQJ1EkBI1NkvK1nVtJBYiQnFQmBbAhqE9eAtHZ7xOYX0vIJYrrGK50wmyP45AJH9c+gd9lgNBYPXnf/I78MJvoXyd7FdgADyuwDkeqpAftfTF1gCgY4A8rt/JjDr3mcSpCw4mAcl8xMCuyGgmY3BR5KugfMfQDR6ywkjWKfD+UZYahl0HO/zV0WBtekFL/oldCl6ca+ifv/+bZ+0Sc8LxXziYwZsm/54perFVCtj6b6lqRPL7EnMDJ1JmonTdwMa38/OzhpyPIm1aPfp8mgJrky/yQ8PD/7PxLaclfwzR+eAHGYT+RfZpRNM3lvZekvnvNHHahFrqyqEJdCq6g6MgcAOCCAkdtCJeU1oWkjkNZmjIFCMgIbWhBrvXlIqgzb0TK4NqWJt6G+Ohf99HPxHJUhmayZCz3T6OkHBG9y/icLX841G9iewp3ch+9N82JsgoMkyY0hRDReaWEwUxa41CCC/16DaRJnI7ya6CSMbJYD8dh2H/HYopm4gv6cSIz8EEgT+/vvvZ8+eDWbQTIheQWbHkJCHQfC9t2oJfCOUoheI6VeQClE/OhOiN7C+l7mes8q8Ok/HB9Ukj3ziB9nWmTjiHqFbuOazujmyrgH9CTV/Hk17NX3md8z8ZqtAxetwITuEWNNqbkJN5SulX4sLl6q9cq0YPZ/6JZCSR0DXoa5G119BIcbZVY0Rvo+Vxov0hRfUMuenHguNUzb9WrL9KvpFNZfi+7LEjNeVW2aYjhlAOgQgUJ4AQqI889ZrbF1ItM4f+/dNQELX19iFGyuprL9JBugDCH3NsJKdyP48sMj+PG4cJQKabQwm8mJYEl9cxA4h3RFAfjsUbBgJIL+NoMgGgQwCyG8fGvLbp2HfRn7bWZETAqME9KZYHhKxtQ4UGkFvk6d+Ai35reeXIKyCXkzr4h30+VZOfTcSM1VHpV9n61WpX5cqurq6ipW2bHo6RoUG+WWrW700xc2I/Wktg9WrL1WBzvhYM3eTPnhq6oV0+QbKS2bQZ6Xrbe1NmPTt2zc5Q/jnhZqQPiRRWt4u1egbYN/ehHZeGxc/yhK/S+Pj4vWuUaCGi8FOX6MuyoTAvgkgJNrqX4REW/2FtRDIIKB4bIMip9pEjUsZzbQfguy3s3I5kf0OBRsZBCzRVo/8WJ2BNDgE+R0Aqfwn8rvyDsI8CMwngPwOGCK/AyCWn3uS35b2kgcCBQgoqENiGkR77TZIfvdfhmqs04vORCGJx6L001D/1VWxd99qUQKadqWbnKCx6q4+sa4VqvTfifbsyWHf4mSXQMGuSQTkeJ4Anjiv9HGYItvoqzJXncYCrVhROORAenB0tvU35MbRTzxISqLHHQGLmHOZ2YAABHZAIDHgN9c6yyjXXKOqNbh1IVEtWAyDAAQCAsj+AIjlp+WGiOy3kDxmHos4TMwVHhPapFZbCE8qcMPMltFmQ/N2VjXye2cdSnMgUC0B5HdG11huiMjvDLAccmQCig8Re2suLFojQ3HvFBMigUh7FbNBCkqh6IPlFPSR8OgCGTo25j+nAPyqfbBqHRXEvdCjU7H1LPyQFX3zNAqlg170D9k8JeUeEXTq5rbOMcCttTGnEI61E1DQmNhXC7qKNPpo0SyNIPrTSKFoMEp59OhRsCSHwkiU941QG2V8YnD0IchCP+eeLhm/maPbLIE2iogMEDgmgT2NigiJwudw00KiMCuqgwAEsgkg+6eiQ/ZPJUb+gIAmEGPzgF1OfXoVmw0MiuLnIAHk9yAWEi0EkN8WSuSBAARmEkB+TwWI/J5KjPwQMBKQV4FePsZC2uglpqaC9WCid5d6g6n3mCpWG3d3d/JR0LHaK7/kQHvrWUZOYNfX1xYbVHLsyUi1qwrV5epVmXI+CDyhdbiMsdS1SJ60e0R7K2v861+PF+FSfyGx86x+y9u1UGOHxgh5WvWboCWHR1cd1uVkHEf65c9P0eijUDAy3g9lERQrz6ySo09Qe1U/LU6sutNoLqwqszEGAhCAgJ0AQsLOaqmcTQuJpSBQDgQgsDYBZP8kwsj+SbjIPEhAk3qJ2YAWp9UGm0nifALI7/kMp5aA/J5KjPwQgEAGAeT3JGjI70m4yAyBSQTksCWPB+mf2It/pcd29SvSg4zWTZv0CkweEgqoH3w03pWsaz99+Usq6/C+GSulqK7AF8SvSH4h+gDeT2liO+Ueob4MvFGaaFJgpF7KqiHNhfUIWtHoT10So04G/aapyxR5QlKpv6tkis4ZuWfKRUtzNxqJFNNGtes6l3lym9BgUiBZ9AAAFBhJREFUN2mkK2l5+brSI3VnDzG+yvcLNUJgcwIIic27oHUDmhYSrcPH/l0SkIg9OzuToO0i4rgNNVbbXZO7Xd32GnK3+/qhK9+tTNc9Znc/3bY2yghIZH/XHZZ/kf0WSuRJE9AspC7t2Lm0gzmodPPX3ov8Xpvw7stHfu++i2lgYQLI70HgyO9BLIOJMcnkZy7z0OTXyDYE9kRAH2nrQ2itkWG53AYbLk+F7HfQ+gBbl7Bq794/DpbfT1R18qvop6+XknYTadTH/dHv37/TyOQ+o5kpN1/WZV571ixtEnsHCehC6k8l6F2+enAwf8lE+RbJttErvPNlac7PSMuCOJijF5TLuacNn0CsXQor1ErPyicmWMOpa9QxOzfWoaRDwE4AIWFntW1OhMS2/KkdAhCon4Aveo+pDH0Csf5C9sfIkO4IxB64Cn8C5ezZ3wbyu5U+RX630lPYCQEIbEXAF5/I71gvNCS/Y00gHQI1EJCEViAHXVDdNxujJultptwC9LfIhyXy0pALQiKYfWePfCnkGyGP81HzFswgMs+ePUsUqI/kq41QEHv21D0lFT2ia221rUp0BrtqI6D34vrTVeQiMejjsM7tRq42Gkd0VWsqhJOtto6z2MMSaBZK5IHAkQkwth+595dqO0JiKZKUAwEIQCCbALI/Gx0HBgQUKvL58+f9ub/+9x7Bgfw0EkB+G0GRLUEA+Z2Awy4IQAACZQggv8twphYIdAQkoeWjoD9deookcX9/r++99ee8JRREQK8yu7eZeqG5rOTWGh/6616hqmo9K6nqzjDVqzigeoCSK8aylRq7Ph06QoZtYpXR+ES2cfeIxMHsgsAkArpIFPKlcNSXSRZmZPbjA2ccvoNDLEGHdM9YxIduB7hoAgQgAAEIZBPYpZDIpsGBEIBAYQLIfmR/4VNu39Xpq6zgCyR9L1H4K6h9E6Z1EFiEAPJ7EYwUAgEI5BFAfiO/884cjoLATAJ6KtnqwaSTXjPtX/zwtHtEuz7u/16cFAVC4FAE3JLJanWwBs1BOFiEmpzpDkKDZkIAAhCAAAQgAAEI7JIAsh/Zv8sTe6tGaeJPH0XpS6POAJbV2KojqBcCEIAABCBQLQHkN/K72pMTwyBwHAI3Nzcufka/1XolqpBj/fQmUoge0UQ3YWS9BPyhQTES6jV0NcsQaquhpWAIQAACEIAABCAAgVoIIPuR/bWci3uxQ59kGUNG76XFtAMCEIAABCAAgQkEkN/I7wmnC1khAIF1CKRDR2i9j3WqLVEq0SNKUKaOHRNwKwCpjaenpztu6WDTjPNZRI8YpEciBCAAAQhAAAIQgEArBJD9lp5C9lsokQcCEIAABCAAAQhAYJQA8nsUkTIgvy2UyAMBCOQR+P79e9pPq92VNQQE94i8s4KjIPD/BBQR1LE4YPSI9ODYkRGWk5MTR4kNCEAAAhCAAAQgAAEINEcA2T/aZcj+UURkgAAEIAABCEAAAhAwEkB+j4JCfo8iIgMEIDCHQDp0hNyzmn7xh3vEnHODYyHwL9+P1a2cehwuFvcInFiPcz7QUghAAAIQgAAEILBXAsj+0Z5F9o8iIgMEIAABCEAAAhCAgJEA8nsUFPJ7FBEZIACBOQTS7hGXl5eWwn/+/Kl1FR89evT06dO7uzvLIWXy4B5RhjO17JbA169fXdvOzs7c9kE2cI84SEfTTAhAAAIQgAAEIHBwAsj+0ROA+dlRRGSAAAQgAAEIQAACEDASQH6PgkJ+jyIiAwQgkE1Argy/fv2KHa7oNS9fvozt9dM/fPjQjedyekv7W/hHFdjGPaIAZKrYLQH5Pfl+rPKB2m1Thxr25cuXoeQwDaEWEuE3BCAAAQhAAAIQgEBTBJD9lu5C9lsokQcCEIAABCAAAQhAYJQA8nsUkTIgvy2UyAMBCOQR+PjxY+LA//znP4m9/q7b21v38/T01G1vvoF7xOZdgAENE/BjJ8hbquGWZJn++fPn0eNYAm0UERkgAAEIQAACEIAABCongOwf7SBk/ygiMkAAAhCAAAQgAAEIGAkgv0dBIb9HEZEBAhDIJiAfNX8c7pdjdI/4/v27/4V5VU5duEf0u5UUCFgJ+ANEVRe2tQHz8vnNj5X0+vXr2C7SIQABCEAAAhCAAAQg0AQBX/ci+we7DNk/iIVECEAAAhCAAAQgAIEMAsjvUWjI71FEZIAABLIJpFfB0KzIycmJpfCgnDdv3liOKpMH94gynKllnwSOLNTkPuavABfr4PPz89gu0iEAAQhAAAIQgAAEINAEAWT/aDch+0cRkQECEIAABCAAAQhAwEgA+T0KCvk9iogMEIBANoHArSEoxxg6Qkf55dTm1IV7RNCt/ISAlUAQFqYqvydrG2bks6ys8eTJkxcvXsyohEMhAAEIQAACEIAABCCwMQFk/2gHIPtHEZEBAhCAAAQgAAEIQMBIAPk9Cgr5PYqIDBCAQDaBYBAOytH4Y3wZenNz8+vXL3f4+/fv3XYNG7hH1NAL2NAkAd/v6YAhdv3mx/rP7kQWK4F0CEAAAhCAAAQgAAEIbEvA173I/sG+QPYPYiERAhCAAAQgAAEIQCCDAPJ7FBryexQRGSAAgWwCt7e3iWPt48+HDx9cOc+fP6/tU2rcI1zvsAGBaQR8oVZbWJhpLZmeW+5jlpU17APldBM4AgIQgAAEIAABCEAAAiUIIPtHKSP7RxGRAQIQgAAEIAABCEDASAD5PQoK+T2KiAwQgEA2gfv7+8SxxpV97u7u/HeItYWOUAMfJxrJLghAIEZA17YfFsY4IsRKWy9d4Wu0VJuGM1mroDdnZ2fy5Hj58uXMGn2RGitKn9Y9ffo0tpd0CEAAAhCAAAQgAAEI1E8A2T/aR8j+UURkgAAEIAABCEAAAhAwEkB+j4JCfo8iIgMEIDCHwI8fPxKHG4NA+P4QCh1hXI8jUe/iu3CPWBwpBR6CwMePH1075XBwcnLiflayIccIuZH6PhwyTO5a8mzQYPT58+c5vgsW9wg/ck4lTDADAhCAAAQgAAEIQAACkwgg+0dxIftHEZEBAhCAAAQgAAEIQMBIAPk9Cgr5PYqIDBCAwEoEjOuNXl9f+6Ej6hy1WFxjpZOEYvdMQEtLKCSDa6HvBuUSt92QK5YCWgS+Ec4kDUwKI/Hz50+XMmnj6uoqVrIrRy4jRicydwgbEIAABCAAAQhAAAIQqIoAsh/ZX9UJiTEQgAAEIAABCEBg3wSQ38jvfZ/htA4CTRA4PT2N2fnHH3/Edrl0jeQXFxfu5yLx7F1pC27gHrEgTIo6CgHfH0KRGGrzA9DaGbe3t+nOkNLKXqLM4uplyZO2kL0QgAAEIAABCEAAAhDYlgCyf5Q/sn8UERkgAAEIQAACEIAABIwEkN+joJDfo4jIAAEIzCSgl56xEp48eRLb5dL15bbbVn5LKHqXv+QG7hElaVPXHgjI9cl3PvBFWw3Ne/funR/ZImGSWpERQMISOuLy8nLOyh0Jm9kFAQhAAAIQgAAEIACBMgSQ/aPfriH7y5yK1AIBCEAAAhCAAASOQAD5jfw+wnlOGyFQPwHjChqDDVFge39Zjc+fP5+cnAzm3DwR94jNuwADGiPg+0Mokoyu9noaIBHpL882apjRkcKVI3eKUQdVMZELhTuEDQhAAAIQgAAEIAABCLRIANmf7jVkf5oPeyEAAQhAAAIQgAAEJhFAfqdxIb/TfNgLAQgsRUDx6TXgDJaW9uLS21L/23K9TFRRg+XUkIh7RA29gA3NELi7uwsu76pMn+QbIcsfHh4m2a/1ONLDn0qTO9ikMskMAQhAAAIQgAAEIACB2ggg+5H9tZ2T2AMBCEAAAhCAAAR2TAD5jfze8elN0yDQHIHYZ9L39/eDbdGX2y9evPBfnuplokLdD2auJBH3iEo6AjPaIHBxceEM1QI8VYWOkGFTXRNOT09dc0Y3ApE6mP/Tp08aBAd3kQgBCEAAAhCAAAQgAIFWCCD70z2F7E/zYS8EIAABCEAAAhCAwCQCyO80LuR3mg97IQCBZQno1efr16/7ZWrhjJubGz9dIeflBvHs2TN/TQ0de3197WercPtxhTZhEgTqJKCL/MePH862v/76y23XsCH/rFEn08BOeXgEKbGfGuPOz89je7t0DXlv375N52EvBCAAAQhAAAIQgAAEKieA7E93ELI/zYe9EIAABCAAAQhAAAKTCCC/07iQ32k+7IUABNYgIDcILY3xzz//BIXrReGff/7Zrb6hYBK+V0SX8/Ly8urqKjiqwp+4R1TYKZhUI4EvX774S1dIlNQWJsF33bAQ1Pj19OlTS07l0ZCX9r3QgBh4jRlLJhsEIAABCEAAAhCAAATqIYDsR/bXczZiCQQgAAEIQAACENg9AeQ38nv3JzkNhECjBBRRXl9E9z8U7/tMdA188uSJItzLqaKJ9rK4RhPdhJHbE/BjJ+gi748Im5uYFlJ987T2Tz9xMEUOvLHxrsuvKBQaKAePJRECEIAABCAAAQhAAAINEUD2JzoL2Z+Awy4IQAACEIAABCAAgQwCyO8ENOR3Ag67IACBAgS0RoZCRIzGodc70w8fPigIfSu+EUJH9IgC5w9VNE9Al7Qfm0G+EScnJ023SqEj5PRgaYLC4PhhM/qHaGRMO0/0DyEFAhCAAAQgAAEIQAACFRJA9ic6BdmfgMMuCEAAAhCAAAQgAIEMAsjvBDTkdwIOuyAAgWIEFEdfYX6+f/9+e3urV4Hylug+1ZZLhN4znp2dKbT8mzdvitmzVEW4RyxFknJ2SyCInaBlNeq81EcduPweUogb/2dsW65h79+/j+1VugY+4kYk+LALAhCAAAQgAAEIQKAVAsj+RE8h+xNw2AUBCEAAAhCAAAQgkEEA+Z2AhvxOwGEXBCBQnsDTp081aOuvfNUr1cjiGiuBpdidEJB/gB87Qc5QNzc3dbZNw5PctSy2yTdCDl+jOTXSXVxcJLJpeQ58IxJ82AUBCEAAAhCAAAQg0AoBZH+ip5D9CTjsggAEIAABCEAAAhDIIID8TkBDfifgsAsCEIDAIgRwj1gEI4Xsk4A8IXz/ADkf/P333zU31V+qbdBONUGhb0ajX3RLBPl+If3SPn36JBXbTycFAhCAAAQgAAEIQAACbRFA9if6C9mfgMMuCEAAAhCAAAQgAIEMAsjvBDTkdwIOuyAAAQgsRQD3iKVIUs7eCCguQuBtoKALitBQczs/fPgQM0+OEdorv4fRuBFyelCQDK0hFCtKq3h8+/bt7du3sQykQwACEIAABCAAAQhAoBUCyP5YTyH7Y2RIhwAEIAABCEAAAhDIJoD8jqFDfsfIkA4BCEBgcQK4RyyOlAL3QOD79++vXr3yWyLfiJcvX/opFW6fnJzIvbRvmKSVgkaMLgskv135fyhgxq9fv/qFdCnysfjy5UvlbiIx40mHAAQgAAEIQAACEICATwDZ79Pwt5H9Pg22IQABCEAAAhCAAAQWIYD8jmFEfsfIkA4BCEBgDQKP1yiUMiHQOoEgdoJ8I0YXpKikyQrq8OPHj2BdjK9fvz579kxOEoqHoX/Pzs7kSCGDFUxCmeU5ofbe3t6mm/D69eu//vqrOzCdk70QgAAEIAABCEAAAhBoggCyv99NyP4+E1IgAAEIQAACEIAABBYhgPzuY0R+95mQAgEIQGBtArhHrE2Y8psk8Oeff3Z2a02KJuJG+JSvrq60OoaCQPiJ2paThP6CRMtPSTS5rxIxwsKKPBCAAAQgAAEIQAACDRFA9vudhez3abANAQhAAAIQgAAEILA4AeS3jxT57dNgGwIQgEBJAiyuUZI2dTVDQK4AiqkgnwAFV6h/TY0+VsWQ+Pbtm5Ob/QyWFLmGXF5eqpxu0Q3LIeSBAAQgAAEIQAACEIBAQwSQ/eosZH9DZyymQgACEIAABCAAgaYJIL/Vfcjvps9hjIcABPZBgOgR++hHWrE8gRf//Vu+3FIlSmve3d19+fJFTh6jC2f4RkmfaQ0O+a626BfiN4RtCEAAAhCAAAQgAAEIjBJA9iP7R08SMkAAAhCAAAQgAAEILEUA+Y38XupcohwIQAAC2QRwj8hGx4EQaICA5KZiP8hQuUpoZQ2FxNC/Dw8Pv3796qyXM8Tp6akW49Cfok08f/5cfhUNNAwTIQABCEAAAhCAAAQgAIH/EUD2/48E/0MAAhCAAAQgAAEIQGB1Asjv1RFTAQQgAIE1CeAesSbdCsrWi/Du7fgkW3hHPglXE5nllHpMv1T5hThfEGNPyYnEmJNsEIAABHZPACGx+y6mgRCAwM4IIPvtHYrst7MiJwQgUIwA8rsYaiqCAAQgsAiBw8rvRehRCAQgAAE7gWVf9uEeYSffZE69GNZCCVNNv7y8vLq6mnoU+SFQIYFXr15VaBUmQQACEGiFAEKilZ7CTghAAAIHJ4DsP/gJQPMhsBsCyO/ddCUNgQAEIAABCEAAAhBYkMCyT/3/XtAyioIABCAAAQhAAAIQgAAEIAABCEAAAhCAAAQgAAEIQAACEIAABCAAAQhAAAIVEsA9osJOwSQIQAACEIAABCAAAQhAAAIQgAAEIAABCEAAAhCAAAQgAAEIQAACEIAABJYkgHvEkjQpCwIQgAAEIAABCEAAAhCAAAQgAAEIQAACEIAABCAAAQhAAAIQgAAEIACBCgngHlFhp2ASBCAAAQhAAAIQgAAEIAABCEAAAhCAAAQgAAEIQAACEIAABCAAAQhAAAJLEsA9YkmalAUBCEAAAhCAAAQgAAEIQAACEIAABCAAAQhAAAIQgAAEIAABCEAAAhCAQIUEcI+osFMwCQIQgAAEIAABCEAAAhCAAAQgAAEIQAACEIAABCAAAQhAAAIQgAAEIACBJQn8H0ne5YwnNF0iAAAAAElFTkSuQmCC"/>
  <p:tag name="POWERPOINTLATEX_PIXELSPEREMHEIGHT#545B302C305D20263D5C6D61746874747B747275657D5C5C0D545B302C6A5D20263D205C6D61746874747B66616C73657D5C5C0D545B692C6A5D20263D20545B692D312C6A5D205C76656520545B692D312C6A2D615F695D0D20" val="183,3333"/>
  <p:tag name="POWERPOINTLATEX_BASELINEOFFSET#545B302C305D20263D5C6D61746874747B747275657D5C5C0D545B302C6A5D20263D205C6D61746874747B66616C73657D5C5C0D545B692C6A5D20263D20545B692D312C6A5D205C76656520545B692D312C6A2D615F695D0D20" val="46"/>
  <p:tag name="POWERPOINTLATEX_REFCOUNTER#545B302C305D20263D5C6D61746874747B747275657D5C5C0D545B302C6A5D20263D205C6D61746874747B66616C73657D5C5C0D545B692C6A5D20263D20545B692D312C6A5D205C76656520545B692D312C6A2D615F695D0D20" val="1"/>
  <p:tag name="POWERPOINTLATEX_CACHECONTENT#545B302C305D20263D20315C5C0D545B302C6A5D20263D305C5C0D545B692C6A5D20263D20545B692D312C6A5D202B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20315C5C0D545B302C6A5D20263D305C5C0D545B692C6A5D20263D20545B692D312C6A5D202B545B692D312C6A2D615F695D0D20" val="183,3333"/>
  <p:tag name="POWERPOINTLATEX_BASELINEOFFSET#545B302C305D20263D20315C5C0D545B302C6A5D20263D305C5C0D545B692C6A5D20263D20545B692D312C6A5D202B545B692D312C6A2D615F695D0D20" val="46"/>
  <p:tag name="POWERPOINTLATEX_CACHECONTENT#5C6861747B547D5B302C305D20263D20315C5C0D5C6861747B547D5B302C6A5D20263D305C5C0D5C6861747B547D5B692C6A5D20263D205C6861747B547D205B692D312C6A5D202B5C6861747B547D205B692D312C6A5D6A5E7B615F697D0D20" val="iVBORw0KGgoAAAANSUhEUgAACoQAAAKTCAIAAAC1xW9+AAAgAElEQVR4AezdzVkby7Yw4Ov77QCAEMARWIRgiAARAnYE4OEZAhEYQgAiAE/PDIjAJgRgdoZ8627dq6d3S2pVS/2vl4GfVqu6etVbheSH1VX16ePj47/8ECBAgAABAgQIECBAgAABAgQIECBAgAABAgQIECBAgAABAtUJ/Hd1VfWjpre3t9Fo9OfPn36EK0oCBAgQIECAAAECBAgQIECAAAECBAgQIECAAAECBAgQ6KHAZiXjIxO/v7///Pwc/8rH93C4CpkAAQIECBAgQIAAAQIECBAgQIAAAQIECBAgQIAAAQL9ENigZHxk4r9+/fry8hI98/7+Lh/fjxEqSgIECBAgQIAAAQIECBAgQIAAAQIECBAgQIAAAQIECPRQ4NPm7Bkfq9PHnPhsH21tbT0+Pu7t7WVPOiZAgAABAgQIECBAgAABAgQIECBAgAABAgQIECBAgAABAmsKbMrM+NlMfMCZH7/m6HE5AQIECBAgQIAAAQIECBAgQIAAAQIECBAgQIAAAQIECMwV2Ihk/NxM/IQj8vGHh4exgv1cHScJECBAgAABAgQIECBAgAABAgQIECBAgAABAgQIECBAgMAKAsNPxhdk4idesYt87B8vH7/C6HEJAQIECBAgQIAAAQIECBAgQIAAAQIECBAgQIAAAQIECMwVGHgy/uDgILdP/FwF+fi5LE4SIECAAAECBAgQIECAAAECBAgQIECAAAECBAgQIECAwGoCQ07GRyb+169fiS7y8YlQihEgQIAAAQIECBAgQIAAAQIECBAgQIAAAQIECBAgQIDAUoHBJuMLMvFfv36d6yIfP5fFSQIECBAgQIAAAQIECBAgQIAAAQIECBAgQIAAAQIECBAoKzDMZHxBJv78/Pzh4eHm5mauVOTjI1Vv//i5OE4SIECAAAECBAgQIECAAAECBAgQIECAAAECBAgQIECAQKLAp4+Pj8SifSk2Ho/v7u7mRhs5+Hh38tbT01Pk3d/f32dLfvnyJd6dPe8MAQIECBAgQIAAAQIECBAgQIAAAQIECBAgQIAAAQIECBBIERhaMr4gE39/fx8z5rMof/78OTw8jNnw2ZOTY/n4WRNnCBAgQIAAAQIECBAgQIAAAQIECBAgQIAAAQIECBAgQCBRYFDJ+EWZ+K2trcfHx729vVmUWJE+5sc/Pz/PviUfP2viDAECBAgQIECAAAECBAgQIECAAAECBAgQIECAAAECBAikCAxnz/hFmfjd3d2Y+z43Ex9A29vbk/XqZ7EiQ5+bST9bxhkCBAgQIECAAAECBAgQIECAAAECBAgQIECAAAECBAgQIDArMJBk/Ldv3+buEx+z22NOfGTcZ1uePfPw8HB0dJQ9Mzn+9euXfPwsizMECBAgQIAAAQIECBAgQIAAAQIECBAgQIAAAQIECBAgUCwwhGR8ZOKvr69n2xn59Zj1vjQTP7nw9vb29PR0thL5+FkTZwgQIECAAAECBAgQIECAAAECBAgQIECAAAECBAgQIECgWKD3yfhFmfjIrEd+vbjxuXcvLi5+/vyZOxkvIx8fa+DPnneGAAECBAgQIECAAAECBAgQIECAAAECBAgQIECAAAECBAjMFfj08fEx941enFyUiY+cery1WhMihX98fDx7bcyzL5vdn63EGQIECBAgQIAAAQIECBAgQIAAAQIECBAgQIAAAQIECBDYBIEeJ+PPzs4uLy9nO+nm5mbNieyxuP3Xr1/f399zlcvH50C8JECAAAECBAgQIECAAAECBAgQIECAAAECBAgQIECAAIG5An1Nxs/NxG9tbcWS8qPRaG5TS5388+fP/v7+bD7+5OTk6uqqVFUKEyBAgAABAgQIECBAgAABAgQIECBAgAABAgQIECBAgMCmCfRyz/i5mfjd3d3Hx8dKMvExCPb29l5eXqLO3IC4vr5eeQH8XFVeEiBAgAABAgQIECBAgAABAgQIECBAgAABAgQIECBAgMBQBfqXjJ+bif/y5Utk4iODXmE/bW9vx/z4WK8+V6d8fA7ESwIECBAgQIAAAQIECBAgQIAAAQIECBAgQIAAAQIECBDICfQsGX9xcTG7T3zky2OX98id59pWycuHh4fYKj5XVeTj45mA3EkvCRAgQIAAAQIECBAgQIAAAQIECBAgQIAAAQIECBAgQIDAROD//etf/+qLRWTif/z4kYs2NnG/ubnJnaz25fHx8X/+859///vf2WrjZZw8ODjInnRMgAABAgQIECBAgAABAgQIECBAgAABAgQIECBAgAABAgRCoE8z42Mt+lyfnZ+fX11d5U7W8TKeA/j582eu5tkV7HMFvCRAgAABAgQIECBAgAABAgQIECBAgAABAgQIECBAgACBzRT49PHx0aOWx6Lxh4eHk4BjQvx4PG4y+Nvb25glP7nj/f29afFN4rsXAQIECBAgQIAAAQIECBAgQIAAAQIECBAgQIAAAQIEeiTQs2R8yEY+PjLikYlvJRcem9PHhPi27t6jgSVUAgQIECBAgAABAgQIECBAgAABAgQIECBAgAABAgQIbLJA/5Lxm9xb2k6AAAECBAgQIECAAAECBAgQIECAAAECBAgQIECAAAECvRDo057xvQAVJAECBAgQIECAAAECBAgQIECAAAECBAgQIECAAAECBAgQkIw3BggQIECAAAECBAgQIECAAAECBAgQIECAAAECBAgQIECAQMUCkvEVg6qOAAECBAgQIECAAAECBAgQIECAAAECBAgQIECAAAECBAhIxhsDBAgQIECAAAECBAgQIECAAAECBAgQIECAAAECBAgQIECgYgHJ+IpBVUeAAAECBAgQIECAAAECBAgQIECAAAECBAgQIECAAAECBCTjjQECBAgQIECAAAECBAgQIECAAAECBAgQIECAAAECBAgQIFCxgGR8xaCqI0CAAAECBAgQIECAAAECBAgQIECAAAECBAgQIECAAAECkvHGAAECBAgQIECAAAECBAgQIECAAAECBAgQIECAAAECBAgQqFhAMr5i0Baru7i4+FTRz9nZWYsNcWsC/RKo6Nfuf6rpV8NFS4AAAQIECBAgQIAAAQIECBAgQIAAAQIECBAgUCAgGV+A4y0CBAgQIECAAAECBAgQIECAAAECBAgQIECAAAECBAgQILCKgGT8KmquIUCAAAECBAgQIECAAAECBAgQIECAAAECBAgQIECAAAECBQKS8QU43iJAgAABAgQIECBAgAABAgQIECBAgAABAgQIECBAgAABAqsISMavouYaAgQIECBAgAABAgQIECBAgAABAgQIECBAgAABAgQIECBQICAZX4DjLQIECBAgQIAAAQIECBAgQIAAAQIECBAgQIAAAQIECBAgsIqAZPwqaq4hQIAAAQIECBAgQIAAAQIECBAgQIAAAQIECBAgQIAAAQIFAn8VvOetAQhsbW1dX1+XbciXL1/KXqI8gY0VuL+/f39/L9X8x8fHy8vLUpcoTIAAAQIECBAgQIAAAQIECBAgQIAAAQIECBAg0C8Byfh+9VfpaHd2dsbjcenLXECAQLLAwcFBctn/LRhPyUjGl0VTngABAgQIECBAgAABAgQIECBAgAABAgQIECDQLwHL1Perv0RLgAABAgQIECBAgAABAgQIECBAgAABAgQIECBAgAABAj0QkIzvQScJkQABAgQIECBAgAABAgQIECBAgAABAgQIECBAgAABAgT6JSAZ36/+Ei0BAgQIECBAgAABAgQIECBAgAABAgQIECBAgAABAgQI9EBAMr4HnSREAgQIECBAgAABAgQIECBAgAABAgQIECBAgAABAgQIEOiXwCrJ+Le3t2/fvm1vb3/ys4ZAAAZjv4aLaAkQIECAAAECBAgQIECAAAECBAgQIECAAAECBAgQIEAgReCvlEK5MicnJ3d3d7mTXpYVeH9/v76+/vLli5R8WTrlCRAgQIBA6wJXV1fxVb61tfX169e9vb3W4xEAAQIECBAgQIAAAQIECBAgQIAAAQIECHRNoHQy/s+fPzLxXevFgcUTSy88Pj4+Pz/Hvy8vL5HqeH19jX8nzYy0x87Ozu7//cTTDAcHBwMT0BxjwBggQKDjAvEgXTxRNw3y/v7el9FUwwEBAgQIECBAgAABAgQIECBAgAABAgQITARKJ+Ozf3qGuL5A5JXXr2QYNTw9Pd3c3MSjHpGAL2hRZOXjJ1cmUvLHx8dHR0fmJhbQdf8tY6D7fSRCAgRCYDwe5x5M/PXrl2S8sUGAAAECBAgQIECAAAECBAgQIECAAAECOYHSyfjcX59z1XlZViAmeJe9ZGDlYw50POERP7n8eqlmxjT6+Pnx40dk5WMbBSv/l9JrvbAx0HoXCIAAgUSB+LyKRenjGydXPp4Sy53xkgABAgQIECBAgAABAgQIECBAgAABAgQIlEvGx7zVdTKms9yTJcfj33grfY74ZNHyNSNZ4dZx34gz/uCeXTV9tlGlzoxGo1Llh1Q4UhqRPo80fIWNigTJ9+/fo9pIyce/29vbFVauqsoFjIHKSVVIgEB9Ag8PD7EKy9y8++R/CPXdWs0ECBAgQIAAAQIECBAgQIAAAQIECBAg0EeBcsn4WEV8hUZG2nt/fz+mLP/fNt+7kXdfP0saabyotmxKPsI4Pz+vai3ZP3/+RADxEzngyTbnpXwmTyGUumQwhc/Ozi4vLwuaEzgx+zB+JsNmsv58dHokPCbgsSZw/MytITIlUXmk+aOvzZKfS9SFk8ZAF3pBDAQIJArkNolPvEoxAgQIECBAgAABAgQIECBAgAABAgQIENhkgU8fHx/p7Y8M+twJYXNriDRq7OEd/9a3jffSZF4usEjrRvo8d7Lal7e3t5EDXpQkzt0rcGKaXe7kyi8vLi5iLnju8gaanLvj0pexvkLMLIyE+qKSwXJ6eprywETk5uMBkci7F9QWj19EmfoG4aJWOF8gYAzEL/7h4eEsUakP5NnLnSFAoA6B+GaP1VaK//8T/+GJYnXcXZ0ECBAgQIAAAQIECBAgQIAAAQIECBAg0F+B/04PPfJnxX+JnlQV2d+fP39GSimyTTGNrFNJ0Agsvb2rlRyPx9HwmCUfOeClNYTV0jIDKxBPDBSsZxBp+KALwJRMfMjE0yExxuIBi/v7+0WYsWjB58+fr66uBibZ3+YYA/3tO5ET2DSB+D6K3WQWLU2/aRraS4AAAQIECBAgQIAAAQIECBAgQIAAAQJlBUok45euUR/rikeZyIw2tjB45FnTGxzJ2sQUb3qdi0rG3+7j2YWYSLeowOR8SsK+uIZ+vRv+s3P3p02IwTNJe0zPpB9EzTHwYj79oktiI/l4TmLRu843JmAMNEbtRgQIrCMQ09zjqzxWsCj1P4117uhaAgQIECBAgAABAgQIECBAgAABAgQIEBieQIlkfKy+XtD+SDzHmuEN5ztjFnVBSLm3YgnZ3Jm6X8Zs7OJ8/KLJ3HUH1nz9MTYiq7Fo9f5w+P379/qDJ6Zcx5CIh0LmNvDu7i5iiEjmvutk3QLGQN3C6idAYH2BeJAuHiiMZVdiNrw0/PqeaiBAgAABAgQIECBAgAABAgQIECBAgMCGC6Qm44vXqI85zc0vAx4zoVOWzZ92cCyBPj1u7CBYCjLusWB7Y5G0eKPIwkZLF2U1wicy6FVtZxDp9oJ8fMQQkcjHNz8YjIHmzd2RAIFEgfiAinnwkxx8fEfEo4el/neReBfFCBAgQIAAAQIECBAgQIAAAQIECBAgQGADBf5KbHPBtPjYrrux5d+z0S6aZp0tkz1uJcgIIDaqj3Vus5FMj2Pu3fR4qAeTLOzLy8vcBk4y8dU6RF4/8vGRUJmbTYlI4q14kmNuPE7WIWAM1KGqTgIEVhOIT6TX19d4Niu+DuLLYnKwWlWuIkCAAAECBAgQIECAAAECBAgQIECAAAECxQKpyfhFG8a3lYmPVpVKxre4O3s8BBAp59lsdIshFY+Jat+NBQlm2z69RYyfajPxk5on+fjPnz9Pb5Q9iHhiAn0s9pA96bg+AWOgPls1EyCwSODs7Cw+7SdPZUX2PYpNXy66xHkCBAgQIECAAAECBAgQIECAAAECBAgQIFCtQNIy9Q8PD3MnGcec77amm4dCqWR8K2vUT7tq7nb1BcvXTy/s+0Gs+huTDhe1IjLxVa1OP3uLqHnREyRROKKK2GavcqZyAWOgclIVEiCQIhD/Sbi7u4t/4yc+8+Nn7v9kiqs6PT3d2toqLuNdAgQIECBAgAABAgQIECBAgAABAgQIECCwSCApGR9/zp69/uTkpMV0Zi82jJ+izX0UIBZLnxYY5MHV1VXB7gbxgELdT3KMx+O5j0FMtCO2iHCQ8t1plDHQnb4QCQEC6QLxtFw8bhjz6S8uLnZ2dtIvVJIAAQIECBAgQIAAAQIECBAgQIAAAQIECGQFkpLxszOM4+/U7SYyY6JbthlLj+vO+xYHMDfvPuyZ8fG0xPfv3xexxETDgjz9oqtWOB93KZjUGBHaPH4F1cRLjIFEKMUIEOiIQHwvx1T4379/x8dXPG5Yxy4qHWmpMAgQIECAAAECBAgQIECAAAECBAgQIECgGYHlyfi5a9TPpuebCXd6l1LJ+NZ3Z5/7B/1hJ+MLMvHRiT9+/JhrMu3fqg7iLnGvgtqOj48L3vXWOgLGwDp6riVAoBmB+C6OlX7ifzUxDz5y8DEVvr79U5ppkbsQIECAAAECBAgQIECAAAECBAgQIECAQHcE/loayuwa9bH092g0WnphrQVKJePnrhJfa3izlcef+19eXrLnWzfMBlPtcayaUNBBMVX97Oys2jsW1Bb3Oj8/X7RVcOwiHNG2uOFCQeS9fssY6HX3CZ7AwATieydWm5/8G1/Hk594UE/efWAdrTkECBAgQIAAAQIECBAgQIAAAQIECBDomsDyZPzsJPhmFhgvkIq5a4tyq3Ov6kIyPrdYeu7l3LD7e7J4MnrMQWy4aRFPQUgxgTvmxzczU7/hhrd4uwLwiMoYaLFr3JrAhgg8PT1tSEs1kwABAgQIECBAgAABAgQIECBAgAABAgQ6K7BkmfrZNepjO9XW05YFs67nQre7YfzckObuIj+3ZO9Oxkz04kclmk/ELr1jcea4d13QesDGQOtdIAACBAgQIECAAAECBAgQIECAAAECBAgQIECAAIHWBZYk42cnwXchbVkqGd/6hvFz+zjWyJ17vu8n397eLi8vC1oRqxQ0vyxwPD4SeysURBXjPJZbKCjgrXQBYyDdSkkCBAgQIECAAAECBAgQIECAAAECBAgQIECAAIEBCyxJxuc2jO/CtPjojFLJ+C6sUR8x5yaLd/MRgfUHeuzOXlxJcVK8+Np13o2F6Isv78JTJsUR9uVdY6AvPSVOAgQIECBAgAABAgQIECBAgAABAgQIECBAgACBWgWKkvGxRn3u3l1IWPZxw/hgfH19zWIOdWb87FIK2VbH8dKkeK58VS/H43FxVfHcSUzpLi7j3RQBYyBFSRkCBAgQIECAAAECBAgQIECAAAECBAgQIECAAIHBCxQl43NJtdh4u/Xd4qM/Sk2Lj/Id2TA+NzN+kHvGX11d5ZqZ+/2J9QBaHEJL10hYOqU71xwvZwWMgVkTZwgQIECAAAECBAgQIECAAAECBAgQIECAAAECBDZToCgZn1ujPpLxXTAqlYzv7GrwLeak6+vE4t3i475L0+H1xZZy99zTJ7UGM9TKjYGh9qx2ESBAgAABAgQIECBAgAABAgQIECBAgAABAgQIlBVYmIy/vb3N1hVZ7dFolD3T1nGpZHy72d8pUSytPz2Og84+IpANsuxxbGrw8vJSfFW73bGUPab154Z9cXO8mxMwBnIgXhIgQIAAAQIECBAgQIAAAQIECBAgQIAAAQIECGyywMJk/M3NTdalC7vFRzw93TA+t3j7IDeMT5lW3u7i/CkbFqS0Ivt74TgrkKJnDGTFHBMgQIAAAQIECBAgQIAAAQIECBAgQIAAAQIECAxYYGEyPrtG/dbW1ng87oJCqWnxEXBK/rWBduWmjLebj6yjvW9vb9kBM/cWMYpaX5x/6WMQMcCiLXPjd7JYwBgo9vEuAQIECBAgQIAAAQIECBAgQIAAAQIECBAgQIDApgnMT8bnFus+Pj7uiEupZPzSZckba1QuGb80JdxYYFXdKLeOwtxqu/AIQop8SlvmNnDDT6a4GQMbPkg0nwABAgQIECBAgAABAgQIECBAgAABAgQIECCwUQLzk/G5vNrJyUlHUEol49vdoTwrlkvGd+cpgWyQ6xwvnRYflackwteJIeXalBhS1lpPudemlTEGNq3HtZcAAQIECBAgQIAAAQIECBAgQIAAAQIECBAgQKBYYH4yPptXi8zxaDQqrqWZd3u6YXzgvL6+Zon29vayL/t+HOuTpzwkkZIIr5si5TGI5+dnK9WX7QhjoKyY8gQIECBAgAABAgQIECBAgAABAgQIECBAgAABAoMXmJOMz61R39Np8dFzHdkwPiKJ/O50JMXW6dPjYRykZOKjpV1Ixu/s7KSYJ7YopaoNKZMoZgxsyHjQTAIECBAgQIAAAQIECBAgQIAAAQIECBAgQIAAgRCYk4zPLdNtw/j1B0p2mfoubJu9fouyNeQ2Nci+lT3uQiI2MYbEFmVbt+HHiWKJ/rViJsaQ2KJaQ1U5AQIECBAgQIAAAQIECBAgQIAAAQIECBAgQIBArwXyyfjcctOx7fr29nZHWpg4+3YSbXc2jM+teZ6YC+yIeUoYif3ShYYnxpDYohScDSmTKJboXytaYgyJLao1VJUTIECAAAECBAgQIECAAAECBAgQIECAAAECBAj0WiCfjM/NB+3OGvX93TA+Oy0+xkrKtuU9GlLp/dKFpzoSY3h/f4929agX2g3VGGjX390JECBAgAABAgQIECBAgAABAgQIECBAgAABAgS6KZBPxt/d3WUDHY/H2ZctHpedqNqdDeNzkSdOzG2RutStc60rdW0rhbe2tlLu27t2pTSqpjK9szIGahoJqiVAgAABAgQIECBAgAABAgQIECBAgAABAgQIEMgK/CMZn1uj/ujoKFu03eNSCb9OzT7PzYwf2J7xz8/PKQOjO48g7OzspASc2K6UqgZfJtHKGBj8SNBAAgQIECBAgAABAgQIECBAgAABAgQIECBAgACBrMA/kvGdXaM+Ii6VjO/OhvEReS4Zn7hSeraTunz8+PiYEl7iXOSUqtYskxhJYrvWDGYYlydaJco3YJIYSWK7GgjYLQgQIECAAAECBAgQIECAAAECBAgQIECAAAECBPoo8I9kfHaGa0xj7c5K7+mbUk/6oFPJ+Oyw6Gxg2SBLHWfHTMGFifPRC2qo6q3ESBLbVVVUva4n0SpRvgGKxEgS29VAwG5BgAABAgQIECBAgAABAgQIECBAgAABAgQIECDQR4F/JONPTk6mbTg/P58et35Qalp8RNudxwgimNPT0ylgp1SnUa18EA9JJF6bOBc5sbZ1iqVH8vT0tM6NNuRaY2BDOlozCRAgQIAAAQIECBAgQIAAAQIECBAgQIAAAQIEygr8Ixk/Go1eX1/v7+9///49Ho/L1lVf+VLJ+E5tGB8m8WTARDX+DeH6lJqvOX3qcOJc5AaakB5Jbn+BBmLr4y2MgT72mpgJECBAgAABAgQIECBAgAABAgQIECBAgAABAgQaEPhHMj7uFzuaR/J4b2+vgXun36JUMr6DS8FPVAe2W3x0X/qm2unz0dNHxWol0yNJb91qkQzjqnSldPm6ZdIjSW9d3TGrnwABAgQIECBAgAABAgQIECBAgAABAgQIECBAoHcC+WR8BxswmA3jO2i7Zkh9nDtuZvyanZ673BjIgXhJgAABAgQIECBAgAABAgQIECBAgAABAgQIECBAYCLQg2R8qWnx0apObRg/7HGWnohNT4F3Ryy9dd2JuflI0pWMgeZ7xx0JECBAgAABAgQIECBAgAABAgQIECBAgAABAgRaFBhaMr5rG8a32LUN3Do9EdtAMIm3SF+ivI+tS0SosFgflYyBCgeAqggQIECAAAECBAgQIECAAAECBAgQIECAAAECBBYJDC0Z38EN4xfRD+D8+/t7YivS05+JFTZQLL11DQTT2VukKxkDne1EgREgQIAAAQIECBAgQIAAAQIECBAgQIAAAQIECNQh0PVkvA3j6+j1SuqMrqmknoYrKbVYek/b2BhpT32MgcZGiBsRIECAAAECBAgQIECAAAECBAgQIECAAAECBDZZoOvJeBvGd3Z0pk+JjiaUSn92p8l9XIO9ST1joElt9yJAgAABAgQIECBAgAABAgQIECBAgAABAgQIEOiXwKCS8TaMb3Lw9TRRXWqx9FLJ5ibxO3IvY6AjHSEMAgQIECBAgAABAgQIECBAgAABAgQIECBAgACBDgoMKhlvw/gmR9jr62uTt2vlXpvQxnVgN8FnE9q4zhhwLQECBAgQIECAAAECBAgQIECAAAECBAgQIECAwCKBTifjbRi/qNu6cH4TZo33dOZ3Y8PDGGiM2o0IECBAgAABAgQIECBAgAABAgQIECBAgAABAgR6J9DpZLwN47s8nkrNGC61OHx3Wr0JyeZ1tI2BdfRcS4AAAQIECBAgQIAAAQIECBAgQIAAAQIECBAgMGyB4STjbRjf8EjtaaJ6Z2cnHapUsjm92sGUNAYG05UaQoAAAQIECBAgQIAAAQIECBAgQIAAAQIECBAgULnAcJLxNoyvfHAUV7gJieqeJpuLO67Cd42BCjFVRYAAAQIECBAgQIAAAQIECBAgQIAAAQIECBAgMDCB7ibjbRjf8aEmUd3xDmogPGOgAWS3IECAAAECBAgQIECAAAECBAgQIECAAAECBAgQ6KlAd5PxNozv+JDahFnRm9DGdYbZJvhsQhvXGQOuJUCAAAECBAgQIECAAAECBAgQIECAAAECBAgQWCQwkGS8DeMXdbDz67+G940AACAASURBVAiY+b2O3jCuNQYa68dYDeXbt297e3uf/NQgMBqNzs7O3t7eGutQNyJAgAABAgQIECBAgAABAgQIECBAgAABAgT+6ixBqZnxNoxvvh8lKZs379odjYGu9Uh/44lM/OfPn/sbf/cjf/775+7uLqi7H60ICRAgQIAAAQIECBAgQIAAAQIECBAgQIDAMAQ6OjPehvHDGF5aQYAAgRSBy8vLlGLKrCnw8vJydXW1ZiUuJ0CAAAECBAgQIECAAAECBAgQIECAAAECBBIFOpqMLzUtPpp6cHCQ2GDFCKQL2C883WqoJY2BZnr28fGxmRu5S+TjIRAgQIAAAQIECBAgQIAAAQIECBAgQIAAAQLNCAwhGW/D+GbGirsQIECgJoHd3d2aalZtTmBnZyd3xksCBAgQIECAAAECBAgQIECAAAECBAgQIECgJoEhJONtGF/T4Ciu1ozhYp9NeNcY2IRebqaNx8fHzdzIXY6OjiAQIECAAAECBAgQIECAAAECBAgQIECAAAECzQh0MRlvw/hm+t5dCBAg0BGB8Xj88+fPra2tjsQzyDBi+YH7+/u9vb1Btk6jCBAgQIAAAQIECBAgQIAAAQIECBAgQIBABwX+6mBMNozvYKcIiQABArUKfPv7Jx7Gik3N39/fa73XplUeTzlEJl4aftP6XXsJECBAgAABAgQIECBAgAABAgQIECBAoHWB3ifjbRjf+hgacAAyggPu3MSmGQOJUFUVi4SxnHFVmOohQIAAAQIECBAgQIAAAQIECBAgQIAAAQIE2hXo4jL1pWbG2zC+3QE07LtbNHvY/ZvSOmMgRUkZAgQIECBAgAABAgQIECBAgAABAgQIECBAgACBWYHOJeNtGD/bSc4QIECAAAECBAgQIECAAAECBAgQIECAAAECBAgQIECAQL8EOpeMLzUtPqz39/f7JS5aAgQIECBAgAABAgQIECBAgAABAgQIECBAgAABAgQIEBi8QL+T8bFh/Pb29uA7qZsN3NnZ6WZgompMwBhojNqNCBAgQIAAAQIECBAgQIAAAQIECBAgQIAAAQIEeifQ72S8DeN7N+AETIAAAQIECBAgQIAAAQIECBAgQIAAAQIECBAgQIAAgU0Q6FYy3obxmzDmetRGM7971Fk1hWoM1ASrWgIECBAgQIAAAQIECBAgQIAAAQIECBAgQIDA4AW6lYy3YXyPBtzW1laPohVqHQLGQB2q6iRAgAABAgQIECBAgAABAgQIECBAgAABAgQIEBiGQI+T8TaM79EQfH9/71G001Alm6cU6x8YA+sbqoEAAQIECBAgQIAAAQIECBAgQIAAAQIECBAgQKBHAj1Oxtswvt1x1tPlu19fX9t1G9LdjYEh9aa2ECBAgAABAgQIECBAgAABAgQIECBAgAABAgQIVCvQoWS8DeOr7Vq1rS/Q02Tz+g1Xw1TAGJhSOCBAgAABAgQIECBAgAABAgQIECBAgAABAgQIECgl0KFkvA3jS/Vc64U3YQn3TWjjOgNpE3w2oY3rjAHXEiBAgAABAgQIECBAgAABAgQIECBAgAABAgQILBLoazLehvGLerSx86VmDPd0cfhSbWxMvjs3KuVjDHSn40RCgAABAgQIECBAgAABAgQIECBAgAABAgQIECDQgEBfk/E2jG9gcBTfoqczht/f34vblX23p23MNqHW4576GAO1jgqVEyBAgAABAgQIECBAgAABAgQIECBAgAABAgQITAS6koy3YXzvRmSpWdG9a90k4E1o4zpdswk+m9DGdcaAawkQIECAAAECBAgQIECAAAECBAgQIECAAAECBBYJdCUZb8P4RT3U2fO7u7vpsZWai5xe7QolSy2W3tOZ3yuwrHaJMbCam6sIECBAgAABAgQIECBAgAABAgQIECBAgAABAgQ2QaCXyXgbxndhaG5Cotqs6OKRZgwU+3iXAAECBAgQIECAAAECBAgQIECAAAECBAgQIEBgkwV6mYy3YXwXhmypRHWp+ei1tq7UHP1SM79rDbublRsD3ewXUREgQIAAAQIECBAgQIAAAQIECBAgQIAAAQIECHRBoBPJeBvGd2EolI1hExLVmzDzu2y/Z8sbA1kNxwQIECBAgAABAgQIECBAgAABAgQIECBAgAABAgSyAp1IxtswPtslfTne3t5OD7XUfPT0alcoWWqO/t7e3gq32JxLjIHN6WstJUCAAAECBAgQIECAAAECBAgQIECAAAECBAgQKCvQv2S8DePL9nF95dMnRpdKgdcXcNSc/liAafEpHWEMpCgpQ4AAAQIECBAgQIAAAQIECBAgQIAAAQIECBAgsIEC/UvG2zC+O8M0PRGbngKvu3XpjwWkt67umLtcf7qSMdDlfhQbAQIECBAgQIAAAQIECBAgQIAAAQIECBAgQIBA5QLtJ+NtGF95pzZWYXoiNj0FXnfw6Snh9NbVHXOX609XMga63I9iI0CAAAECBAgQIECAAAECBAgQIECAAAECBAgQqFyg/WS8DeMr79TGKowtAxq7V1U3Sk8J7+/vV3XTAddjDAy4czWNAAECBAgQIECAAAECBAgQIECAAAECBAgQIEBgHYGeJeNjGu729vY6DXZthQLp6er0+egVhje3qvRI0ud8z73Rhpw0BjakozWTAAECBAgQIECAAAECBAgQIECAAAECBAgQIECgrEDPkvE2jC/bwbWWT09Xv7y81BpJeuXpM+P7OOc73aGqksZAVZLqIUCAAAECBAgQIECAAAECBAgQIECAAAECBAgQGJhAy8l4G8b3ejzFKgVbW1v9akL6zPi9vb1+Na2VaI2BVtjdlAABAgQIECBAgAABAgQIECBAgAABAgQIECBAoPsCf7UbYtkN482Mb7e/Zu8ePXJ3dzd7fvbM29tb61sMRAyzgc09Y1r8XJa5J42BuSxOriYQT2hNFtJIf25mtRttzlXxyNTOzo5NXjanx7WUAAECBAgQIECAAAECBAgQIECAAAECBLoj0KdkvFxCd8bNNJLYMjwxGR8JttFoNL2wlYP01fI99pHeQcZAupWSBQJXV1c/fvyQgy8gWvOt+A79+fPnwcHBmvW4nAABAgQIECBAgAABAgQIECBAgAABAgQIEEgUaHmZ+lIz4+VHEzu1yWLpnZK+WXt98afHEAnm+sIYWM3GwMA6tJXm3N7efv/+XSa+Vvx4Gunw8DDWHqj1LionQIAAAQIECBAgQIAAAQIECBAgQIAAAQIEpgJtJuNtGD/thv4epE92T5+VXp9GegzpCeb6ou1LzcZAX3qqy3He3Nx0ObwhxZa4lsmQmqwtBAgQIECAAAECBAgQIECAAAECBAgQIECgLYE2k/GlpsUHkPxoW6Ok+L6J/dKFOa+JyXgbIhT3+Oy7xsCsiTOlBBJ/N0vVqfBcgfQFQuZe7iQBAgQIECBAgAABAgQIECBAgAABAgQIECCQLtCbZLz8aHqnNlwyMRHbhWRbYgxHR0cNG/b9dsZA33uw9fhtDNFYF8SXaWP3ciMCBAgQIECAAAECBAgQIECAAAECBAgQILDhAr1Jxidm+za8O1tpfmLqOjERXmsTnp+fU+o32FKUsmWMgayG4xUETk9PV7jKJWUFIhP/7du3slcpT4AAAQIECBAgQIAAAQIECBAgQIAAAQIECKwm0Foy3obxq3VYB6/a29tLmWr5+PjYevCJDwQcHBy0Hmq/AjAG+tVfHYw2htDv379PTk5SPkw6GH/3QwrYeOKhC5/D3bcSIQECBAgQIECAAAECBAgQIECAAAECBAgQqErgr6oqKluPDePLinW5fEyMvry8LI6w9T3j4/mP4ggn7yZO8k6paqPKGAMb1d11NDby8VdXV3XUrE4CBAgQIECAAAECBAgQIECAAAECBAgQIECAQCsCrc2ML5WMjyl929vbrQC5aYrA8fFxSrGnp6eUYjWVSZwWH3Nzawpg2NUaA8PuX60jQIAAAQIECBAgQIAAAQIECBAgQIAAAQIECBAoK9CPZLw9vMv2a8PlR6NRyuLS7a6QnLJh/NbWljXqVxs8xsBqbq4iQIAAAQIECBAgQIAAAQIECBAgQIAAAQIECBAYqkA7yXgbxg9vPKVMKC+1HELlRCl3T2lF5YENpsIUvZReqA8k5e4pragvQjUTIECAAAECBAgQIECAAAECBAgQIECAAAECBAgMRqCdZHxKSixLbGZ8VqObxykpzJS56fW1LmVefkorqorw4eEhdsiOn9vb28T97Ku6dU31pOgZAzXhq5YAAQIECBAgQIAAAQIECBAgQIAAAQIECBAgQKBrAj1IxtswvmuDZm4829vbS3OxsWt7W1nnlMUY4pmPvb29ua2r8OTT01OshP/p06fDw8Pvf//EbuufP38OwIuLiwpv1HxVxkDz5u5IgAABAgQIECBAgAABAgQIECBAgAABAgQIECDQWYEeJONNi+/s6MkFdnp6mjsz+7LsogizNax25u7ubumFKfEvraS4wLdv3/b39+civL+///jxI54GiGx9cSVdfjfFcG7zG2hUR8ZAAy11CwIECBAgQIAAAQIECBAgQIAAAQIECBAgQIAAgS4ItJCMT5mjnKWRjM9qdPk4EslHR0fFEaYkRItrWO3dpQngL1++xIT11SpPvCrqv76+Li4ciwdEtr6/+XhjoLh/vUuAAAECBAgQIECAAAECBAgQIECAAAECBAgQILA5Ai0k45emRXP6kvE5kC6/jLndxeFF77+9vRWXqfzduOPSUXd+fl75fbMVnp2dLY1hWj7GfPNK07uveWAMrAnocgIECBAgQIAAAQIECBAgQIAAAQIECBAgQIAAgWEIdD0Zb8P4fo2z0Wi0dHL80tnhlTd56R3rnhYfq0FcXl6mtyuWrI+N5NPLd6qkMdCp7hAMAQIECBAgQIAAAQIECBAgQIAAAQIECBAgQIBAWwJdT8abFt/WyFj5vksz30sLrHzrRRcunfVed0ilMvGTVsQ0+tvb20Ut6vj5pZ5LC1TewNbHQOUtUiEBAs0IvL6+NnMjdyFAgAABAgQIECBAgAABAgQIECBAgACB4Qk0nYy3YfzwxlCuRdvb2z9//sydzL6MbdGbTDPHvWKieTaA3PHJyUlM5s6drPblzc3NChUuXe99hTqbucQYaMbZXQgQaECg+BtkGkBisWl5BwQIECBAgAABAgQIECBAgAABAgQIECCwCQJNJ+Pv7u5Kscb64aXKK9wFgW/fvhV3XJNp5uJ7bW1tLZ0zvSZp2QdQpreLpxaenp6mL/t1YAz0q79ES4DAXIG3t7e552dPxif27ElnCBAgQIAAAQIECBAgQIAAAQIECBAgQGDDBZpOxpddnnpvb2/De6inzS+eCx5Ji4uLiwaadnV1VZwgiQEZ07hrjaQ4gOJbl/19Ka6t4XeNgYbB3Y4AgcoFHh8fE+uMj/r0zH1inYoRIECAAAECBAgQIECAAAECBAgQIECAQN8FGk3GL82M9l1T/FOBeIri9PR0+nL2ICas1523iPqLp8XHAvXj8Xg2tu6cKc5ndyfOuZEYA3NZnCRAoEcCxV8iuYb0+vGpXFu8JECAAAECBAgQIECAAAECBAgQIECAAIFKBJpLxj88PHz//r1s0HXna8vGo3y6QMx9Pzo6Kih/fHxc8O76b0X9BZv4xkL68XTI+ndZWsPOzs7SMosKRPyxyv2id7t/3hjofh+JkACBRQKx3cbz8/Oid2fPR+b+9vZ29rwzBAgQIECAAAECBAgQIECAAAECBAgQILCxAk0k4yOhfnZ2dnh4uIJyzF1e4SqXdEQg0hIFm8f/+vUrBkZNoUYaOOpfVHlsFV/w7qKrVju/u7u72oWTq0qlgta5UU3XGgM1waqWAIGaBOI/LfGoVqztscJM93gI7ODgIJ4+rCk21RIgQIAAAQIECBAgQIAAAQIECBAgQIBAvwT+qinc+Ft27LQaecRIea6T9by7u4s/iMcE669fv+7v79e9vXdNGptcbfR+dNyifdMvLy8jVx2zD6sligRwwdrCk0x8Y2MpbhRPJKycU4/fo46vpb+074yBpUQKECBQh0D8V+T19XVRzZOlU6JAHMSXVBzEB3UcxM+iS1LO/89/ev5+FCw++eMLLr4B40snlkiZ/ltQSfyHp+BdbxEgQIAAAQIECBAgQIAAAQIECBAgQIBA7wQ+fXx8FAQdf8iOvylP/lQ9KTb7d+3sn7Pj3fgr9uRMQbXrvBV/zo6/bk//rh1VxZnZCqdrg8e7kcjfhD9wx1zw2Qx0WLW+znkEENmIglERO6NXmG+OKYkFyzDEeIghPRqNZsdMfWdikuUKezRM4onRO4BJlsZAbnQtGqXFH8i5SrwkQKBYIL5Z4pG+4jKdevf8/Ly+BWM61VLBECBAgAABAgQIECBAgAABAgQIECBAYEMEimbGr5NBrI8vcrorTDK+v7+PlWPri0rNBQLxJEQ8ohFJ5UUdF+v6VpWBKB60rWTiQyam/scaAKvNtlztqoLuaOUtY6AVdjclQIAAAQIECBAgQIAAAQIECBAgQIAAAQIECBBoUaBoz/jZadYtBrrmrSdrxq5ZictXFoil2p+enmK7gUU1xGCLKYyxEsOiAkvPx7VRQ8EE9FgkIBLbDc+Jn4Yds/+nx6UOZteiKHV5dwobA93pC5EQIECAAAECBAgQIECAAAECBAgQIECAAAECBAg0IFCUjC9YV7yByKq9xXTV+mqrVVspgdjK/fT0dNElsZhw5MtjavuiAgXn46q4tmA54ngOIFZKb2yf+NlQ4yGAWJ5h9vzsmdhmOFtySL+G0dhNHgOzfe0MAQIECBAgQIAAAQIECBAgQIAAAQIECBAgQIDAgAWKkvFDanbBnOwhNbP7bYmN7R8fHyPfPDfUSDzH1PZY0jyKpcySjzKRho/ycdWipHUsTR+z0iMHPPeOTZ6MjRJ+//69qO2TSOJhhVhCYNhbKmzyGGhyvLkXAQIECBAgQIAAAQIECBAgQIAAAQIECBAgQIBAuwKfPj4+FkUQObMBrFQfE6ZjP/JYwHxRMwdzfm5/RfNjRngH21i8ufsk4NhmPn4iex2tiLUNYl57ZN9j2fZYbT62n4+tB5buPnBychK93+KE+LnyDw8PMYk/gp/sBx+PC0QDj4+PI9ppqJ8+fZpeW/BLOi3Tx4MNHwOHh4ezvTbUvp5tqTMEGhCIx7DiYzY+Yyer40wP4tZxPAkgu3DO9BO4wtiyD5ZNtx2ZPD02eTk9joP4ymtrL5UKm6wqAgQIECBAgAABAgQIECBAgAABAgQIEJgKFCXjJ4UilRt/IJ7+2Xpysu4/Xk/jc5Au0K9kfLQrUhSRKb++vp6kItJbmlIy1kKIymPSfErhDpbZhGR8sG/sGIgHMiTjO/h7JyQCBAgQIECAAAECBAgQIECAAAECBAgQIECAQIUCy5PxFd5MVbUK9C4ZP9WIGdKXl5eTaeLTk6sdxFMjMb88fvqbhp80fEOS8dNe3rQxIBk/7XoHBAgQIECAAAECBAgQIECAAAECBAgQIECAAIGhCvw11IZpV48Evv39E3ulx8rtsb97LEFfNvhY5j1W943Z8MPYbT27rHFZip6WNwZ62nHCJkCAAAECBAgQIECAAAECBAgQIECAAAECBAgQWCQgGb9IxvmmBWKj3Pg5OzuLVPTj4+NkY/g4iEXsY2Pd7FL2kXqPGfDxb/xEDn5/f7+OjX6bbn/mftN9heNcboeITKkBHhoDA+xUTSJAgAABAgQIECBAgAABAgQIECBAgAABAgQIbKqAZPym9nyH2x2Z9WFMcF/ZOPfkwcr19PdCY6C/fSdyAgQIECBAgAABAgQIECBAgAABAgQIECBAgACBicB/gyBAoGsCsSrANKSdnZ3psQMCBAgQIECAAAECBAgQIECAAAECBAgQIECAAAECBPoiIBnfl54S5wYJxOL809bGUvzTYwcECBAgQIAAAQIECBAgQIAAAQIECBAgQIAAAQIECPRFQDK+Lz0lzg0SyM6M//Llywa1XFMJECBAgAABAgQIECBAgAABAgQIECBAgAABAgQIDEVAMn4oPakdAxJ4fn6etmZ/f3967IAAAQIECBAgQIAAAQIECBAgQIAAAQIECBAgQIAAgb4ISMb3pafEuSkCb29v2Znxo9FoU1qunQQIECBAgAABAgQIECBAgAABAgQIECBAgAABAgQGJCAZP6DO1JRBCPz69WvaDhvGTykcECBAgAABAgQIECBAgAABAgQIECBAgAABAgQIEOiXgGR8v/pLtMMXyCbjv379OvwGayEBAgQIECBAgAABAgQIECBAgAABAgQIECBAgACBIQpIxg+xV7WpzwKS8X3uPbETIECAAAECBAgQIECAAAECBAgQIECAAAECBAgQ+F8ByXhDgUCHBP78+ZPdMH48HncoOKEQIECAAAECBAgQIECAAAECBAgQIECAAAECBAgQIJAsIBmfTKUggfoFrq+vpzexRv2UwgEBAgQIECBAgAABAgQIECBAgAABAgQIECBAgACB3glIxveuywQ8ZIFsMv7o6GjITdU2AgQIECBAgAABAgQIECBAgAABAgQIECBAgAABAoMWkIwfdPdqXK8EHh4e3t/fpyEfHx9Pjx0QIECAAAECBAgQIECAAAECBAgQIECAAAECBAgQINAvAcn4fvWXaIcscHl5OW1eTIvf3t6evnRAgAABAgQIECBAgAABAgQIECBAgAABAgQIECBAgEC/BCTj+9Vfoh2swJ8/f379+jVt3o8fP6bHDggQIECAAAECBAgQIECAAAECBAgQIECAAAECBAgQ6J2AZHzvukzAwxTIZt+/fPkyGo2G2U6tIkCAAAECBAgQIECAAAECBAgQIECAAAECBAgQILAZApLxm9HPWtltgZgWf3d3N40xm5ifnnRAgAABAgQIECBAgAABAgQIECBAgAABAgQIECBAgECPBCTje9RZQh2sQDb7vru7Ox6PB9tUDSNAgAABAgQIECBAgAABAgQIECBAgAABAgQIECCwGQKS8ZvRz1rZYYGHh4fstPjz8/MOBys0AgQIECBAgAABAgQIECBAgAABAgQIECBAgAABAgSSBCTjk5gUIlCfwPfv36eVx27xpsVPNRwQIECAAAECBAgQIECAAAECBAgQIECAAAECBAgQ6K+AZHx/+07kQxA4Ozt7eXmZtuT6+np67IAAAQIECBAgQIAAAQIECBAgQIAAAQIECBAgQIAAgf4KSMb3t+9E3nuBp6eny8vLaTOOjo5Go9H0pQMCBAgQIECAAAECBAgQIECAAAECBAgQIECAAAECBPorIBnf374Tee8Fjo+Pp23Y2toyLX6q4YAAAQIECBAgQIAAAQIECBAgQIAAAQIECBAgQIBA3wUk4/veg+Lvq8DBwUFugfrt7e2+NkbcBAgQIECAAAECBAgQIECAAAECBAgQIECAAAECBAj8U0Ay/p8eXhFoRCC2iv/169f0VrFA/Xg8nr50QIAAAQIECBAgQIAAAQIECBAgQIAAAQIECBAgQIBA3wUk4/veg+Lvn8DV1VV2q/jd3d3b29v+NUPEBAgQIECAAAECBAgQIECAAAECBAgQIECAAAECBAgsFpCMX2zjHQI1CETe/fv379OKY6v4+/v76UsHBAgQIECAAAECBAgQIECAAAECBAgQIECAAAECBAgMQ0Ayfhj9qBX9EHh4eDg+Ps7GenNzs7e3lz3jmAABAgQIECBAgAABAgQIECBAgAABAgQIECBAgACBAQhIxg+gEzWhHwJ//vw5PDzMxhqZ+IODg+wZxwQIECBAgAABAgQIECBAgAABAgQIECBAgAABAgQIDENAMn4Y/agVPRD49etXNsrIxI/H4+wZxwQIECBAgAABAgQIECBAgAABAgQIECBAgAABAgQIDEZAMn4wXakhXRf4+vXrJMTJPvEy8V3vMPERIECAAAECBAgQIECAAAECBAgQIECAAAECBAgQWEPgrzWudSkBAiUEYm/4x8fHmB9/cnKyvb1d4kpFCRAgQIAAAQIECBAgQIAAAQIECBAgQIAAAQIECBDom4BkfN96TLx9Fhj9/dPnFoidAAECBAgQIECAAAECBAgQIECAAAECBAgQIECAAIEkAcvUJzEpRIAAAQIECBAgQIAAAQIECBAgQIAAAQIECBAgQIAAAQIE0gXMjE+36mXJ19fX29vbsqF/+fIl1lQve5XyBDZT4OHh4f39vVTbY8OCUuUVJkCAAAECBAgQIECAAAECBAgQIECAAAECBAgQ6J2AZHzvuqxcwJEjPD4+LnfNf/3X6enpxcVF2auUJ7CZAoeHh5vZcK0mQIAAAQIECBAgQIAAAQIECBAgQIAAAQIECBAoELBMfQGOtwgQIECAAAECBAgQIECAAAECBAgQIECAAAECBAgQIECAwCoCkvGrqLmGAAECBAgQIECAAAECBAgQIECAAAECBAgQIECAAAECBAgUCEjGF+B4iwABAgQIECBAgAABAgQIECBAgAABAgQIECBAgAABAgQIrCIgGb+KmmsIECBAgAABAgQIECBAgAABAgQIECBAgAABAgQIECBAgECBgGR8AY63CBAgQIAAAQIECBAgQIAAAQIECBAgQIAAAQIECBAgQIDAKgKS8auouYYAAQIECBAgQIAAAQIECBAgQIAAAQIECBAgQIAAAQIECBQIfPr4+Ch4e3hvvb29ff369ebmZm9vb3it0yICBAgQIECAAAECBAgQIECAAAECBAgQIECAAAECBAgQ6ILAZs2Mj0z8/v7+8/Nz/Pvnz58udIAYCBAgQIAAAQIECBAgQIAAAQIECBAgQIAAAQIECBAgQGB4AhuUjJ/MiX95eYlefH9/l48f3mjWIgIECBAgQIAAAQIECBAgQIAAAQIECBAgQIAAAQIECHREYIOWqR+NRjEnPuu+tbX1+PhovfqsiWMCBAgQIECAAAECQjq6igAAIABJREFUBAgQIECAAAECBAgQIECAAAECBAgQWF9gU2bGz2biw878+PUHkBoIECBAgAABAgQIECBAgAABAgQIECBAgAABAgQIECBAYFZgI5LxczPxE4vIxx8eHsYK9rM0zhAgQIAAAQIECBAgQIAAAQIECBAgQIAAAQIECBAgQIAAgdUEhp+ML8jET8hiF/nYP14+frUB5CoCBAgQIECAAAECBAgQIECAAAECBAgQIECAAAECBAgQmBUYeDL+4OAgt0/8LEGckY+fy+IkAQIECBAgQIAAAQIECBAgQIAAAQIECBAgQIAAAQIECKwmMORkfGTif/36legiH58IpRgBAgQIECBAgAABAgQIECBAgAABAgQIECBAgAABAgQILBUYbDK+IBP/9evXuS7y8XNZnCRAgAABAgQIECBAgAABAgQIECBAgAABAgQIECBAgACBsgLDTMYXZOLPz88fHh5ubm7mSkU+PlL19o+fi+MkAQIECBAgQIAAAQIECBAgQIAAAQIECBAgQIAAAQIECCQKfPr4+Egs2pdi4/H47u5ubrSRg493J289PT1F3v39/X225JcvX+Ld2fPOECBAgAABAgQIECBAgAABAgQIECBAgAABAgQIECBAgACBFIGhJeMLMvH39/cxYz6L8ufPn8PDw5gNnz05OZaPnzVxhgABAgQIECBAgAABAgQIECBAgAABAgQIECBAgAABAgQSBQaVjF+Uid/a2np8fNzb25tFiRXpY3788/Pz7Fvy8bMmzhAgQIAAAQIECBAgQIAAAQIECBAgQIAAAQIECBAgQIBAisBw9oxflInf3d2Nue9zM/EBtL29PVmvfhYrMvS5mfSzZZwhQIAAAQIECBAgQIAAAQIECBAgQIAAAQIECBAgQIAAAQKzAgNJxn/79m3uPvExuz3mxEfGfbbl2TMPDw9HR0fZM5PjX79+ycfPsjhDgAABAgQIECBAgAABAgQIECBAgAABAgQIECBAgAABAsUCQ0jGRyb++vp6tp2RX49Z70sz8ZMLb29vT09PZyuRj581cYYAAQIECBAgQIAAAQIECBAgQIAAAQIECBAgQIAAAQIEigV6n4xflImPzHrk14sbn3v34uLi58+fuZPxMvLxsQb+7HlnCBAgQIAAAQIECBAgQIAAAQIECBAgQIAAAQIECBAgQIDAXIFPHx8fc9/oxclFmfjIqcdbqzUhUvjHx8ez18Y8+7LZ/dlKnCFAgAABAgQIECBAgAABAgQIECBAgAABAgQIECBAgACBTRDocTL+7Ozs8vJytpNubm7WnMgei9t//fr1/f09V7l8fA7ESwIECBAgQIAAAQIECBAgQIAAAQIECBAgQIAAAQIECBCYK9DXZPzcTPzW1lYsKT8ajeY2tdTJP3/+7O/vz+bjT05Orq6uSlWlMAECBAgQIECAAAECBAgQIECAAAECBAgQIECAAAECBAhsmkAv94yfm4nf3d19fHysJBMfg2Bvb+/l5SXqzA2I6+vrlRfAz1XlJQECBAgQIECAAAECBAgQIECAAAECBAgQIECAAAECBAgMVaB/yfi5mfgvX75EJj4y6BX20/b2dsyPj/Xqc3XKx+dAvCRAgAABAgQIECBAgAABAgQIECBAgAABAgQIECBAgACBnEDPkvEXFxez+8RHvjx2eY/cea5tlbx8eHiIreJzVUU+Pp4JyJ30kgABAgQIECBAgAABAgQIECBAgAABAgQIECBAgAABAgQITAT+37/+9a++WEQm/sePH7loYxP3m5ub3MlqXx4fH//nP//597//na02XsbJg4OD7EnHBAgQIECAAAECBAgQIECAAAECBAgQIECAAAECBAgQIEAgBPo0Mz7Wos/12fn5+dXVVe5kHS/jOYCfP3/map5dwT5XwEsCBAgQIECAAAECBAgQIECAAAECBAgQIECAAAECBAgQ2EyBTx8fHz1qeSwaf3h4OAk4JsSPx+Mmg7+9vY1Z8pM73t/fmxbfJL57ESBAgAABAgQIECBAgAABAgQIECBAgAABAgQIECBAoEcCPUvGh2zk4yMjHpn4VnLhsTl9TIhv6+49GlhCJUCAAAECBAgQIECAAAECBAgQIECAAAECBAgQIECAwCYL9C8Zv8m9pe0ECBAgQIAAAQIECBAgQIAAAQIECBAgQIAAAQIECBAg0AuBPu0Z3wtQQRIgQIAAAQIECBAgQIAAAQIECBAgQIAAAQIECBAgQIAAAcl4Y4AAAQIECBAgQIAAAQIECBAgQIAAAQIECBAgQIAAAQIECFQsIBlfMajqCBAgQIAAAQIECBAgQIAAAQIECBAgQIAAAQIECBAgQICAZLwxQIAAAQIECBAgQIAAAQIECBAgQIAAAQIECBAgQIAAAQIEKhaQjK8YVHUECBAgQIAAAQIECBAgQIAAAQIECBAgQIAAAQIECBAgQEAy3hggQIAAAQIECBAgQIAAAQIECBAgQIAAAQIECBAgQIAAAQIVC0jGVwyqOgIECBAgQIAAAQIECBAgQIAAAQIECBAgQIAAAQIECBAgIBk/nDFwcXHxqaKfs7Oz4bhoCYGqBSr6PfufaqoOTX0ECBAgQIAAAQIECBAgQIAAAQIECBAgQIAAAQJdEZCM70pPiIMAAQIECBAgQIAAAQIECBAgQIAAAQIECBAgQIAAAQIEBiMgGT+YrtQQAgQIECBAgAABAgQIECBAgAABAgQIECBAgAABAgQIEOiKgGR8V3pCHAQIECBAgAABAgQIECBAgAABAgQIECBAgAABAgQIECAwGAHJ+MF0pYYQIECAAAECBAgQIECAAAECBAgQIECAAAECBAgQIECAQFcEJOO70hPiIECAAAECBAgQIECAAAECBAgQIECAAAECBAgQIECAAIHBCEjGD6YrNYQAAQIECBAgQIAAAQIECBAgQIAAAQIECBAgQIAAAQIEuiLwV1cCEUc9AltbW9fX12Xr/vLlS9lLlCewOQL39/fv7++l2vv4+Hh5eVnqEoUJECBAgAABAgQIECBAgAABAgQIECBAgAABAgR6LSAZ3+vuWx78zs7OeDxeXk4JAgSSBQ4ODpLL/m/BeCxGMr4smvIECBAgQIAAAQIECBAgQIAAAQIECBAgQIAAgV4LWKa+190neAIECBAgQIAAAQIECBAgQIAAAQIECBAgQIAAAQIECBDoooBkfBd7RUwECBAgQIAAAQIECBAgQIAAAQIECBAgQIAAAQIECBAg0GsByfhed5/gCRAgQIAAAQIECBAgQIAAAQIECBAgQIAAAQIECBAgQKCLApLxXewVMREgQIAAAQIECBAgQIAAAQIECBAgQIAAAQIECBAgQIBArwVWSca/vb19+/Zte3v7k581BAIwGHs9egRPgAABAgQIECBAgAABAgQIECBAgAABAgQIECBAgAABAnMFVknGn5ycXF9fv7+/z63RyUSBAAzGq6urxPKKESBAgAABAgQIECBAgAABAgQIECBAgAABAgQIECBAgEBfBP4qG+ifP3/u7u7KXqU8gXSBWHrh8fHx+fk5/n15eYmnFl5fX6cPf2xtbe3s7Oz+38+XL18ODg7SK1eSAAECBAjkBHzv5EC8JECAAAECBAgQIECAAAECBAgQIECAAIFKBEon42MydyU3VslEIPLKKCYCT09PNzc38ahHJOALTCIrHz+5MpGSPz4+Pjo62tvbK7jWWxsocHt7G59a8WBHDJt4kmN/fz/GiR0iNnAkaDKBWQHfO7MmzhAgQIAAAQIECBAgQIAAAQIECBAgQIBAhQKfPj4+SlUXyc5cHrTU5QrnBCJHOBqNcidXe3lxcfHjx4/ctTGBPBYzyJ3s1MuYjxi50vipZFxFVj62UZBq7VQXtxXMw8PD9+/f546r+L24v79v8tGNCObw8HCWouwn8GwNzhAgUFbA905ZMeUJECBAgAABAgQIECBAgAABAgQIECBAYDWBcsn4mEMW80pXu9PcqyZLjse/8W76HPHJouVzc2xz7zL35Aq3jvtGVTG/Nrtq+tzK009WmIrrXTI+0iHx9ECk4dO5EktG50ZKPirf3t5OvESxgQmcnZ1dXl4WNCoGSXyGNDZCJOML+sJbBBoT8L3TGLUbESBAgAABAgQIECBAgAABAgQIECBAgEAIlFumPlYRX0Etkl6Rwo8py/+3zfdu5N3Xz4HFn9Sj2rIp+Qjj/Py8ql3GY9J5BBA/kw3O499SPiFTqvyQCqfkSr/+/TMZNpNJzNHp8STEBPzX3z9zTeKBiUjERpo/+tos+blEwz4Znb70IY8YJPHERixiP2wKrSNAYCrge2dK4YAAAQIECBAgQIAAAQIECBAgQIAAAQIEmhEoNzM+MuiRwUqMLBKpsTdz/FvfWtBL/7CeC7WBNdsnG1RHmjh367kvAyfmy859a4WTfZkZH+srxP7ukVBf1MZgOT09TXlgInLz8YBI5N0LaovHL6JMfYNwUSucb0vg6uoqVqdPvHs827H+g0Ep9zIzPkVJGQI1CfjeqQlWtQQIECBAgAABAgQIECBAgAABAgQIECBQLPDfxW9n342/Zadk4iPh/fPnz1h9PZJPMT+1U0nQCCzbojqOx+NxNDx2go8c8NL6w2ppmYEViCcGCtYziDR80AVgSiY+ZCKNGmMs1ieI/b8XYcZyBZ8/f44E7cAkNWeuQDyfkZ6JjxoSn5uZey8nCRDohYDvnV50kyAJECBAgAABAgQIECBAgAABAgQIECAwSIESyfila9THoutRJjKjjS0MXmpZ+EjWJqZ41+/p0WgUzy7EItjFVaUk7Itr6Ne74R/7uC+KOQZPpOGDblGBgvNRcwy8mE+/qEwkaOM5iUXvOj8YgdiYoFRbYmZ8qfIKEyDQLwHfO/3qL9ESIECAAAECBAgQIECAAAECBAgQIEBgYAIlkvHFezBH4jnmpDac74xZ1On9EWvmpxeupGTMxi7Oxy+azF3J3TtVSYyNyLIvmoUcDr9//15/8MT0xxgS8VDI3Lbf3d1FDBHJ3HedHIZA9HKphuzs7JQqrzABAn0R8L3Tl54SJwECBAgQIECAAAECBAgQIECAAAECBAYskJqML16jPuY0N78MeMyETlk2f9p5sQT69Lixg2ApyLjHgu2NRdLijSIjEi1dtIxB+EQGvartDCLdXpCPjxgiEvn4FgdDrbeOnn15eSl1i4Jfz1L1KEyAQKcEfO90qjsEQ4AAAQIECBAgQIAAAQIECBAgQIAAgY0VSE3GF0yLj+2615/TvEIHLJpmvaiqxtaozwVQsFF9bHmeKzy8l5OMyKIU6SQTX61D5PUL8vERyYY8AzG8sbS0RWXXnI/ht9q2CEsjUYAAgRYFfO+0iO/WBAgQIECAAAECBAgQIECAAAECBAgQIJAVSE3GL9owPjLxbSW5SyXjW9ydPXzmzr5tMaTsCKj7OBYkWJSJj1vH+Kk2Ez9pziQfv6hpEY8U7CKcjTp/enq6Ue3VWAIbIuB7Z0M6WjMJECBAgAABAgQIECBAgAABAgQIECDQfYGkZPzDw8PcBeFjzndbmfiQLZWMb2WN+mn3z92ufm6GfnrJMA6+ffu2aHX6aGBk4qtanX6WK2pe9ARJFI6oIrbZq5zptUCp4RS/gMZAr7tb8ATmCvjemcviJAECBAgQIECAAAECBAgQIECAAAECBAi0IpCUjL+7u5sN7uTkpMVUVi82jJ+izX0UYPCLpV9dXRXsbhAPKNT9JEfsnjD3MYhJv0RsEeG0jxwMQyA+lxIbEs+CJJZUjACBvgj43ulLT4mTAAECBAgQIECAAAECBAgQIECAAAECGyKQlIyfnWEck0rbTWSWmhYffVl33rd4uMzNuw97Znw8LfH9+/dFLFtbWwV5+kVXrXA+7hL3WnRhRBhxLnrX+T4KpKw8H0Pi8fGx1DT6PlKImcCmCfje2bQe114CBAgQIECAAAECBAgQIECAAAECBAh0X2B5Mn7uGvWz6fmGm1oqGd/67uxzt0UfdjK+IBMfQ+XHjx9zTSofRXGXuFdBtcfHxwXveqt3ApFiL57yHp8GkYkfjUa9a5qACRAoFvC9U+zjXQIECBAgQIAAAQIECBAgQIAAAQIECBBoXmB5Mn52jfpY+rv1VFapZPzcVeIbtp5NvbduWJ9ArJpQ0EExL/ns7Ky+u+dqjnsVTI6PzePbXeMhF62X6wvEMhi/f/+e3aEg0vDxFNHT05M58esjq4FA1wR873StR8RDgAABAgQIECBAgAABAgQIECBAgAABAiGwPBk/Owm+mQXGC7qnXxvGTxqSywfnXhY0to9vFU9GT9/Vu6q2F8cTkynf3t6qupd6uiAQ6fbb29uPj4+YBB8T5ePn9fU10vDj8bgL4YmBAIHKBYo/533vVA6uQgIECBAgQIAAAQIECBAgQIAAAQIECBBIEViSjJ9doz62ZG5mgfGC6AtmXc+9qt0N4+eGNHcX+bkle3cyZqK/v78XhN18UmTpHYuzOAVt8VbHBWL9ifj1j5/WP7U6DiU8Ar0W8L3T6+4TPAECBAgQIECAAAECBAgQIECAAAECBAYssCQZPzsJvgtpy1LJ+NY3jJ87emZXrZ9brHcnY4r55eVlQdixZUDzi4RHInZ20fJskDHOY7mF7BnHBAgQINALAd87vegmQRIgQIAAAQIECBAgQIAAAQIECBAgQGAzBZYk43MbxndhWnz0U6lkfBc2jI+Yc5PFu/mIwPq/A+fn58WVFCfFi69d593j4+Piy7vwlElxhN4lQIAAgVkB3zuzJs4QIECAAAECBAgQIECAAAECBAgQIECAQEcEipLxsUZ9LsouJCz7uGF8MMaW1VnMoc6Mn11KIdvqOF6aFM+Vr+rl0s3C47kTO8dXpa0eAgQINCbge6cxajciQIAAAQIECBAgQIAAAQIECBAgQIAAgbICRcn43B+4Y+PtLuy7XGpafHDEdtFlUeoon5sZP8g946+urnLNzEnGegAtDqGlayQsnV6Za46XBAgQINCugO+ddv3dnQABAgQIECBAgAABAgQIECBAgAABAgSKBYqS8bk16iMZX1xXM++WSsZ3djX4FnPS9XVT8W7xcd+l6fD6Yku5e+7pk1qDUTkBAgQIrC/ge2d9QzUQIECAAAECBAgQIECAAAECBAgQIECAQH0CC5Pxt7e32btGVns0GmXPtHVcKhnfbvZ3ShRL60+P46Czjwhkgyx7HJsavLy8FF/VbncsZY9p/blhX9wc7xIgQIBAiwK+d1rEd2sCBAgQIECAAAECBAgQIECAAAECBAgQSBFYmIy/ubnJXt+F3eIjnp5uGJ9bvH2QG8anTCtvd3H+lA0LUlqR/b1wTIAAAQJtCaR8Yvveaat33JcAAQIECBAgQIAAAQIECBAgQIAAAQIEQmBhMj67Rv3W1tZ4PO6CV6lp8RFwSv61gXblpoy3mxuoo71vb2/ZATP3FjGKWl+cf+ljEDHAoi1z43eSAAECBLoj4HunO30hEgIECBAgQIAAAQIECBAgQIAAAQIECBBYJDA/GZ9brPv4+HjR9Q2fL5WMX7oseWPB55LxS1PCjQVW1Y1y6yjMrbYLjyCkyKe0ZW4DnSRAgACBxgRSPqt97zTWHW5EgAABAgQIECBAgAABAgQIECBAgAABAnMF5ifjc3/jPjk5mXtx8ydLJePb3aE8i5NLxnfnKYFskOscL50WH5WnJMLXiSHl2pQYUtY9TrmXMgQIECBQn4Dvnfps1UyAAAECBAgQIECAAAECBAgQIECAAAECVQnMT8Zn/8YdmePRaFTV/dapp6cbxkeTX19fsw3f29vLvuz7cawVnPKQREoivG6KlMcgnp+frVRfd0eonwABAusI+N5ZR8+1BAgQIECAAAECBAgQIECAAAECBAgQINCYwJxkfG6N+p5Oiw/BjmwYH5FEfnfao7F1+vR4GAcpmfhoaReS8Ts7OynmiS1KqUoZAgQIEKhcIPFT2vdO5fIqJECAAAECBAgQIECAAAECBAgQIECAAIFSAnOS8bllum0YXwp0buHsMvVd2MJ2bpArn8xtarConi4kRRJjSGzRopY6T4AAAQK1CiR+Sid+5tcaamIMiS2qNVSVEyBAgAABAgQIECBAgAABAgQIECBAgEDlAvlkfG7p19h2fXt7u/K7rlZh4ky4SeXd2TA+t+Z54t/lVyNq5arEfulCwxNjSGxRK9puSoAAAQKJn9KJn/m1eibGkNiiWkNVOQECBAgQIECAAAECBAgQIECAAAECBAhULpBPxufmZnVnjfr+bhifnRYf/ZeybXnl3Vxfhen90oWnOhJjeH9/j3bVh6ZmAgQIEFhZwPfOynQuJECAAAECBAgQIECAAAECBAgQIECAAIGGBfLJ+Lu7u2wE4/E4+7LF47KTxrqzYXwu8sRJci1Sl7p1rnWlrm2l8NbWVsp9e9eulEYpQ4AAgQEI9O7z2ffOAEadJhAgQIAAAQIECBAgQIAAAQIECBAgQGA1gX8k43Nr1B8dHa1WaR1Xlfrje6dmn+dmxg9sz/jn5+eU7u7OIwg7OzspASe2K6UqZQgQIECgQoHEz2ffOxWaq4oAAQIECBAgQIAAAQIECBAgQIAAAQIEVhP4RzK+s2vUR9tKJeO7s2F8RJ5LxieulL5adzZ/1ePjY8pNE+cFplS1ZpnESBLbtWYwLidAgACBsgKJn8+Jn/Zl775C+cRIEtu1QgAuIUCAAAECBAgQIECAAAECBAgQIECAAIG2BP6RjM/ONospZd1Z6T19g9iJY6eS8dmu7Wxg2SBLHWfHTMGFifPRC2qo6q3ESBLbVVVU6iFAgACBRIHEz+fET/vEm65TLDGSxHatE4lrCRAgQIAAAQIECBAgQIAAAQIECBAgQKBhgX8k409OTqa3Pz8/nx63flBqWnxE253HCCKY09PTKWCnVKdRrXwQD0kkXps4LzCxtnWKpUfy9PS0zo1cS4AAAQKVC/jeqZxUhQQIECBAgAABAgQIECBAgAABAgQIECBQn8A/kvGj0ej19fX+/v7379/j8bi+u5atuVQyvlMbxkdL48mAiWr8G8Jl297l8unT+BLnBTbQ2PRIcvsLNBCbWxAgQIBAsYDvnWIf7xIgQIAAAQIECBAgQIAAAQIECBAgQIBApwT+kYyPyGJH80ge7+3tdSrKUsn4Di4FP1Ed2G7xMULSN7hNn49e98BLjyS9dXXHrH4CBAgQmAikfzKnf9rXbZseSXrr6o5Z/QQIECBAgAABAgQIECBAgAABAgQIECBQicBfldRSayWD2TC+VqVWKu/j3HEz41sZKuvfND4H4qGc+IlRFz/v7+9RZ6S4dv/+iUdwjo+Ph/e8y/puaiAwMIH49e9di3zv9K7LBEyAAAECBAgQIECAAAECBAgQIECAAIGqBHqQjI/0W6nWdmrD+FKR965welIkPRXRHYT01nUn5uFF8vb2dn19fX5+Psm+5xoYJ2PN6vi5u7v7/v17bFHx48ePTm2xkQvYSwIE1hRI/2T2vbMmtcsJECBAgAABAgQIECBAgAABAgQIECBAYH2B/DL169dYeQ2lkvFd2zC+co1OVZieFOlO2OnLBfexdd1xXj+SSMN/+/Yt0mmRX5+biZ+9RWTlY378aDR6enqafdcZAgQGINDHT2bfOwMYeJpAgAABAgQIECBAgAABAgQIECBAgACB1QSGlozv4Ibxq3VML65KTJFGW9JTEd1peHrruhPzYCK5urqKNHzMiV+hRZGS39/fv7i4WOFalxAg0HGB9E9m3zsd70rhESBAgAABAgQIECBAgAABAgQIECBAYBMEup6Mt2F8Z0dhdE1nYysIrNTCxT1tY0Hzu/9WTIiPqe2x5nwu1MirnZyc3Nzc/P79+/X19ePjI/6Nl4sWw7BefQ7QSwIDEOjpZ7LvnQGMPU0gQIAAAQIECBAgQIAAAQIECBAgQIDAagJdT8aXWqM+CGwYv9o4WOGq9OmJUXmpVMQKwdR0SR/XQ66JoplqY3n53d3dmNqevV2k2yPpHkn6mC4f+8Hv7e1tb29Hgfg3XsYlR0dH2fLT49hIPha6n750QIBA3wV87/S9B8VPgAABAgQIECBAgAABAgQIECBAgACBTRMYVDJ+0RzZTevUZtrb00R1qYWLSyV+mmEf8F1ub29jefmseXRWpOEj3R5J94KGx4WLujUWuo8UfsG13iJAoEcCvnd61FlCJUCAAAECBAgQIECAAAECBAgQIECAAIEQGFQy3obxTY7pWCS8ydu1cq9NaGMrsLM3jZT58fFx9nz8OkfirTgNPy0fK9hPj3MHseJ9T5e2zjXESwIENuEzeRPaaCQTIECAAAECBAgQIECAAAECBAgQIEBgcwQ6nYyPFFp2muzSXpGMX0pUYYFSXVPhfZusqqezMJskquRekYnPbRJ/enr68PAwWY4+5Ra5RH7uklzluXe9JECgLwK+d/rSU+IkQIAAAQIECBAgQIAAAQIECBAgQIAAgYlAp5PxNozv8jAtNXtv0SriXW5gxLYJiZ/WuyAWmc8ly3/+/HlxcVEqsNFoVFA+PklMji/w8RaBvgj43ulLT4mTAAECBAgQIECAAAECBAgQIECAAAECBCYCw0nG2zC+4THd00T1zs5OOlSpxE96tUpOBWI/+Nyk9tgk/tu3b9MC6QfFD3xcXl6mV6UkAQLdFPC9081+ERUBAgQIECBAgAABAgQIECBAgAABAgQILBIYTjLeGvWL+rim85uQqO5p4qemHq+82re3t9yvbcyJT9wkfjaY4scsIsc/e4kzBAj0S8D3Tr/6S7QECBAgQIAAAQIECBAgQIAAAQIECBAg0N1kvA3jOz46Jao73kHdDy8y8dlRFPvErzYnPqWlcSMr1adAKUOgywLZT4wuxyk2AgQIECBAgAABAgQIECBAgAABAgQIECAwEehuMt6G8R0fo5swQ3ET2tjWMDs7O3t+fp7ePRJRCEoeAAAgAElEQVTzZfeJn16beFD2IyWxWsUIEGhMYBM+kzehjY0NGDciQIAAAQIECBAgQIAAAQIECBAgQIBA6wIDScbbML71kTTIAMzCrKlbY6v47Cbusd17A8vIv7y81NQc1a4gEAsVxEIIe3t7n/zUIDAajeJ5l9gJYoWucUm7Ar532vV3dwIECBAgQIAAAQIECBAgQIAAAQIECFQr8Fe11VVYW6lprLmdpysMQ1WLBCQMFsk4v1Tg+Pg4WyYy8dvb29kzKxwvnU5qxK6gWtMlkYn//PlzTZWrNgRi2Yn4ubu7G9juDH6LDW8CBAgQIECAAAECBAgQIECAAAECBAgQ6JdAR2fGR/6g1N/cJeP7NexEu8kCMWE3O0n95OTk4OBgfZClnxhLs/Xrx6CGRIHsugiJlyi2gkD8ol1dXa1woUsIECBAgAABAgQIECBAgAABAgQIECBAgACBSgQ6mowvNS0+ICpJ5lUCqpIhCUjfVt6b8ZxNNhEbC9RXkiwc2PTfytm7VuHj42PXQhpqPNkHX4baxoG1y/fOwDpUcwgQIECAAAECBAgQIECAAAECBAgQ2HCBISTjbRi/4YNY83skkFug/vr6upLgY0XuSupRSTMCu7u7zdzIXXZ2diAQIECAAAECBAgQIECAAAECBAgQIECAAAECbQkMIRlvjfpWRo/Ze62w9/qmt7e32ax5/OaOx+NKWpQy01oCuBLqSirJPZNRSZ0qmStwdHQ093xPT/re6WnHCZsAAQIECBAgQIAAAQIECBAgQIAAAQIbK9DFZLwN4zd2OGr4sAV+/PiRbeDPnz+zL9c5TtnYQjJ+HeFqr42HMKL3Y5OCaqtVW1YgBvz9/f3e3l72pGMCBAgQIECAAAECBAgQIECAAAECBAgQIECgSYG/mrxZ4r1S8mrZqmwYn9VwTKCbAjEtPrt9dUzYrTBNmJ1wv6j5kvGLZFo5/+3vn3j0KkbF+/t7KzEM9abxlEOM9gp/v4YKpV0ECBAgQIAAAQIECBAgQIAAAQIECBAgQKBugd4n420YX/cQ2eT65Qgr7P3ctPjz8/OqKn96ekqpan9/P6WYMk0KRMJYzrhJcPfqvoDvne73kQgJECBAgAABAgQIECBAgAABAgQIECCQLtDFZepLzYy3YXx6ZytZVsAy2mXFFpWvdVp8yidGTBTe3t5eFJ7zBAgQ6IiA752OdIQwCBAgQIAAAQIECBAgQIAAAQIECBAgUIlA55LxNoyvpF9VQqBTArl58LlZ8muGmpKM99TOmsguJ0CAAAECBAgQIECAAAECBAgQIECAAAECBAgQKCvQuWR8Sl4t20hLT2c1HBPooEAsI5/d0z22lhiNRhXGmfKhIRlfIbiqCBAgQIAAAQIECBAgQIAAAQIECBAgQIAAAQIEUgT6nYyPrJ6lp1O6uY4yOzs7dVSrzuEJXF9fZxtV7bT4xA3jJeOzXeCYQE8FfO/0tOOETYAAAQIECBAgQIAAAQIECBAgQIAAgY0V6HcyXoJtYweuhvdI4ObmZhptbIc8Hv9/9u4eMW4jTBD2ej4nk1E6gukTiDyCxROQCjeUdAJJ4Uwm6gSSjkDyBKLD2YxWthvJOoKkbEJ/77p3MDAaQBfQ+CkAjwIbjS4Uqp4Cu1/yRRWuipfHb6RMi/fA+OOd1UCAAAECBAgQIECAAAECBAgQIECAAAECBAgQINBVIK9kvAfGdx0/5UcVMAvzeN7v37//+PGjqGfYafFRbUoy3l07hb8NAgQyF/C9k/kAaR4BAgQIECBAgAABAgQIECBAgAABAgQ6CeSVjE/Jq5W754HxZY2Jt2OK88RndLolCsSDJC4vL3ctjxnqr1+/HrYXKR8akvHDmquNwFwCvnfmkndeAgQIECBAgAABAgQIECBAgAABAgQIEOgn8HO/w0Y6KiWvVpzaA+MLivw3ynOj829t0UKJn4LimI3b29uYH//t27fT09Nj6tk/1gPj903sIUBgJ+B7x5VAgAABAgQIECBAgAABAgQIECBAgAABArMLLDgZb7brvFfPQpfSjZTwvG7bPHvMj49/g/c95fYdD4wfnF2FBOYS8L0zl7zzEiBAgAABAgQIECBAgAABAgQIECBAgEA/gYyWqffA+H5D6KjxBBaa+BkPJLeaU5Lx7trJbdS0hwCBFgHfOy043iJAgAABAgQIECBAgAABAgQIECBAgMDiBDJKxqfk1cq+Hhhf1ph+ewtLuG+hj9NfOQOeMeVDQzJ+QHBVEZhXYAufyVvo47xXkbMTIECAAAECBAgQIECAAAECBAgQIEBgSoGlJuM9MH7Kq6T2XJ1m7y10cfhOfaxVsnM8AQ+MH89WzQTyFOj0mex7J89B1CoCBAgQIECAAAECBAgQIECAAAECBAhsSmCpyXizXWe/TBc6e+/Hjx/pdAvtY3oHF10yZVq8B8Yveog1nkBFYKGfyb53KuPoJQECBAgQIECAAAECBAgQIECAAAECBLYjkEsy3gPjF3fNdZqhuLje7Rq8hT4udGii2SnJeHftLHd8tZzAvsAWPpO30Mf9kbWHAAECBAgQIECAAAECBAgQIECAAAECaxXIJRmfklcrj4EHxpc1ZtmOOcfp5+00LzC92h4lOy1cvNBZmD1YlnhIyoeGZPwSR1abCTQJ+N5pkrGfAAECBAgQIECAAAECBAgQIECAAAECBPIUWGQy3gPjc7iYtpCoNkMxhyuttg0eGF/LYieBdQv43ln3+OodAQIECBAgQIAAAQIECBAgQIAAAQIE1iewyGS82a45XIidEtWd5qOP2rtOc/Q7zcIctdkqrwikTIv3wPgKmpcEli7ge2fpI6j9BAgQIECAAAECBAgQIECAAAECBAgQ2JpAFsl4D4xf4mW3hUT1FmZhLvHaizanJOPdtbPQwdVsAk0CvneaZOwnQIAAAQIECBAgQIAAAQIECBAgQIAAgTwFskjGp+TVynweGF/WmGv70aNH6afuNB89vdoeJTvN0T89Pe1xCodMIJDyoSEZP8FAOAWBKQV870yp7VwECBAgQIAAAQIECBAgQIAAAQIECBAgcLzA8pLxHhh//KgPVUP6JMVOKfChmldbT/ptAabF1wLmsNMD43MYBW0gMIuA751Z2J2UAAECBAgQIECAAAECBAgQIECAAAECBPoJLC8Zb7Zrv5Ee46j0pEh6CnyMdpbrTL8tIL135fptTyCQMi0+hq/TJNoJmu0UBAgcL5D+yex753htNRAgQIAAAQIECBAgQIAAAQIECBAgQIDAkQLzJ+M9MP7IIZzx8PSkSHoKfOzupKdn0ns3dpvVXxFISca7a6eC5iWBdQikfzL73lnHiOsFAQIECBAgQIAAAQIECBAgQIAAAQIEFi0wfzI+Ja9WJvbA+LLGvNvxyIB5G9Dj7OnpGVdaD95pDkn50JCMn2YsnIXAxAK+dyYGdzoCBAgQIECAAAECBAgQIECAAAECBAgQOEZgYcn4mBJn6eljxnvYY9PT1enz0Ydt4X5t6S1Jn3+5fxZ7xhPwwPjxbNVMIH8B3zv5j5EWEiBAgAABAgQIECBAgAABAgQIECBAgEAhsLBkvNmuxcjlsJGerv769WsODY42pM+MX+L8y0yQR21GyrR4d+2MOgQqJzCjgO+dGfGdmgABAgQIECBAgAABAgQIECBAgAABAgS6CsycjPfA+K4DllX5WKXg5OQkqyYdbEz6zPjT09ODtSkwvUBKMt5dO9OPizMSmEbA9840zs5CgAABAgQIECBAgAABAgQIECBAgAABAoMI/DxILb0rScmrlSuXYytr5LAdI3J3d5fSku/fv8/+iIFoQ0pTo4xp8YlQ0xdL+dDwQTH9uPQ7Y9yPtVs2I/0umX4n2s5RcYPU48eP1704hO+d7VzPekqAAAECBAgQIECAAAECBAgQIECAAIGlCywpGb/u7MJCr6R4fG9iMj5SbmdnZ/N2M321fNnceUeq6eweGN8ks7j9Hz58ePPmjRz8eAMX35jv379/+vTpeKeYq2bfO3PJOy8BAgQIECBAgAABAgQIECBAgAABAgQIdBWYeZn6lEmuRZfkRwuKfDbSByX9Ye3j9S69DZHsGa8Zau4tkPKJ4a6d3ryTHXh7e/vy5UuZ+FHB496ji4uLWHtg1LPMUrnvnVnYnZQAAQIECBAgQIAAAQIECBAgQIAAAQIEegjMmYz3wPgeA5bbIemT3dNnpY/Xx/Q2pCd7xmutmvcFUpLxxm7fLbc9Nzc3uTVpre1JXLlkWd33vbOs8dJaAgQIECBAgAABAgQIECBAgAABAgQIbFlgzmR8Sl6tPDZybGWNfLYTxyWHWbCJyXhTq/O5uiotSfnQSLwgKzV7OaVA4k/ilE1a67nSlwNZlkDij7nvnWUNq9YSIECAAAECBAgQIECAAAECBAgQIEBgfQKLScbLj2Z78SUmRXJIvyW24fLyMlvtLTfMA+NXM/oeAzHZUMZX52TnmvJEvnem1HYuAgQIECBAgAABAgQIECBAgAABAgQIEOgtsJhkfOJf3ntDOLC3QGLqOjER3rsZKQd+/vw5pZiLLUVp+jIp0+LdtTP9uPQ446tXr3oc5ZCuAvHj8OLFi65HLaK8751FDJNGEiBAgAABAgQIECBAgAABAgQIECBAgMBsyXgPjF/NxXd6epoy+fLh4WH2LifeEPD06dPZm6oB+wIpyXg3Uuy7ZbgnPjS+fPny/PnzlI+ODNuff5MCNu54yOFTdyQr3zsjwaqWAAECBAgQIECAAAECBAgQIECAAAECBIYV+HnY6tJrS8mrlWuTYytr5LYdkxTfvXvX3qrZn90b93+0t3D3buKEy5SqlBlWIOVDwwfFsObj1RbJ1A8fPoxXv5pXL+B7Z/VDrIMECBAgQIAAAQIECBAgQIAAAQIECBBYgcBsM+NT8mqFb0zye/ToUfHSRm4Cz549S2lS4jO/U6rqUSZxWnzM1u1RuUPGFki8eCTjxx4I9RPIRMD3TiYDoRkECBAgQIAAAQIECBAgQIAAAQIECBAg0CKwjGS8BFvLEObw1tnZWcpy0/OumZzywPiTkxNr1OdwRe23IeX2HXft7LvZQ2CtAr531jqy+kWAAAECBAgQIECAAAECBAgQIECAAIE1CcyTjPfA+DVdQ7u+pEwoT8mnjieTcvaUXozXQjW3CKQMn7t2WgC9RWB9Aimf2CkfHePJpJw9pRfjtVDNBAgQIECAAAECBAgQIECAAAECBAgQIDCqwDzJ+JQ/T5e7LcdW1shzOyWdkDI3fbzepczLT+nFUC28v7+PZ2bHv9vb28Tn2Q916iXWk/Kh4YNiiSOrzQR6C6R8Yvve6c3rQAIECBAgQIAAAQIECBAgQIAAAQIECBA4XmAByXhLTx8/zBPU8OjRo4N5kXhq+1xZ55TFGCKVe3p6OrZVPPs8VsL/6aefLi4uXv79L558/Ouvvwbg9fX12GdfaP0eGL/QgdNsAqMK+N4ZlVflBAgQIECAAAECBAgQIECAAAECBAgQIHC8wAKS8Wa7Hj/M09Tw6tWrgydKmd98sJIeBe7u7g4eldL+g5W0F3jx4sX5+Xktwo8fP968eRN3AyQmnttPtLJ3a8UqfXTXTgXESwJbEEj53E75ABnDKpPvnTG6pk4CBAgQIECAAAECBAgQIECAAAECBAgQSBSYIRmfMke53HrJ+LJGztuRSL68vGxvYUpyor2Gfu8eTMY8efIkJqz3qzzxqKj/48eP7YVj8YDI1svHV5QODl+U90FRQfOSwBYEfO9sYZT1kQABAgQIECBAgAABAgQIECBAgAABAssVmCEZn5JXK4PKsZU1Mt+Oud3tLYzR//79e3uZwd+NMx686t6+fTv4ecsVvn79+mAbivJxzU+vVJw9w40UOh8UGQ6cJhGYQMD3zgTITkGAAAECBAgQIECAAAECBAgQIECAAAEC/QRyT8ZberrfuM511NnZ2cHJ8Qdnhw/e+INnHHtafKwG8e7du/R+xZL18SD59PLrLpm4ToBk/LovA70j0CTge6dJxn4CBAgQIECAAAECBAgQIECAAAECBAgQmF0g92S8BNvsl0jXBhzMfB8s0PWMB8sfnPU+dpM6ZeJ33Ym54Le3twe7toUCKdPi3bWzhStBHwk0CRz8DD9YoKnm3vtn/97p3XIHEiBAgAABAgQIECBAgAABAgQIECBAgMCAAlMn4z0wfsDBy7OqR48evX//vqVt8Vj0KdPMca6YaN7SnufPn8fEypYCx791c3PTo5KDay/3qHOJh6Qk4921s8SR1WYCQwn43hlKUj0ECBAgQIAAAQIECBAgQIAAAQIECBAgMKzA1Mn4u7u7Th2I9cM7lVc4B4EXL160D9yUaeb2c52cnBycv3gkadcbUIrTxV0LiSu0F4esckMyfpXDqlMEhhXwvTOsp9oIECBAgAABAgQIECBAgAABAgQIECBAYBCBqZPxXZeKPT09HaSfKplYoH0ueKSZr6+vJ2jShw8f4lwtJ4oLMqZUthQ4/q32BrTX3/Xnpb22Jb6beDuCmfFLHFxtJjCsgO+dYT3VRoAAAQIECBAgQIAAAQIECBAgQIAAAQLHC0yajD+YGT2+P2rIRCDuonj16lVLY2LC+vfv31sKHP9W1N8+LT4WqL+6ujr+ROPV0J5bGu+8+dScMi3eA+PzGS8tITCjgO+dGfGdmgABAgQIECBAgAABAgQIECBAgAABAgRqBaZLxt/f3798+bK2ES07x87XtpzaW0cKxNz3y8vLlkqePXvW8u7xb0X9LU+Lj4X04+6Q489ysIbHjx8fLNNUINofq9w3vbuF/SnJeNPit3Al6COBFAHfOylKyhAgQIAAAQIECBAgQIAAAQIECBAgQIDAZAJTJOMjof769euLi4sevYq5yz2OckgmAre3ty0Pj488a1wYIzU1UjItedx4VHzLu8M2KeZtH1Ph58+fjzl86cemDJNk/NJHWfsJDCjge2dATFURIECAAAECBAgQIECAAAECBAgQIECAwJECYyXjIwEfU+EjIfr06dOYGfzu3bt+Db27u4uFZyNlG7WZJd/PcN6jIpnako2OC2OM6emRjGlZoH6XiR/7UfEFe5yo5Y6EoljTxsPDQ9Nbq9/vgfGrH2IdJDCGgO+dMVTVSYAAAQIECBAgQIAAAQIECBAgQIAAAQI9BH5uPyby3/FH7W/fvhXLfcd25ZDdW7sy8d+vX78WhSsl+72MCiNlG/92h0cmNZK7keCPjd0C4LGxX3OxNni8GxNnI6O/X8aeCQQiFf3p06fz8/OmqyIeXhCDNeCz2+O+jZYF8ON6iEv67Oxsgr4Xp4gFHno8o2F3+JZnxsdIFYZNGx4Y3yRjP4HNCvje2ezQ6zgBAgQIECBAgAABAgQIECBAgAABAgRyE2hLxseU5d4ZxPH6GTndHunJyAfHHP3xWqXmFoG4EyLuqIhbIpoGLnLnb9++HWTJ+vaLdpZMfMi8ePEi7iYJhBalprf6HdVU27L2pyTjrVG/rDHVWgLTCPjemcbZWQgQIECAAAECBAgQIECAAAECBAgQIECgXaBtmfqWhb7bK83w3ZSsXobNXk2TYp5iLDl+eXnZ1KO42GJy/DFPIohjo4aW20diCnUktieeE1/09+bmptjutLG/FkWnwxddOOXHVjJ+0UOs8QTGE/C9M56tmgkQIECAAAECBAgQIECAAAECBAgQIEAgUaAtGd+0rnhi1VkVK1atz6pVW2tMPMr91atXTb2+u7uLfHm/R8jHUXFs1NBUedwH8Oeff0ZupqnA2PvjJoBYniHlLPGA+XLJNf0YpnS/KOOB8QWFDQIEegts+XunN5oDCRAgQIAAAQIECBAgQIAAAQIECBAgQGAogbZk/FDnyKGeljnZOTRvO224vr5+eHiIfHNtlyPxHFPbY3nhKJYySz7KRBo+ysdRTUnrWJo+ZqVHPqb2jFPujAclfPnypanvu5bEzQqRhPZIhdBImRbvgfFTXsDORWChAlv+3lnokGk2AQIECBAgQIAAAQIECBAgQIAAAQIEViPw019//dXUmfj79QpWqo90XTyPPBYwb+rmavbXjld0P2aEZ9jH9oe77xocK5DHv8heRy9ibYOY1x7Z91i2PVabj8fPR7L2YL72+fPnMfozToivlb+/v49J/NH43fPg43aB6OCzZ8+itUVTf/rpp+LYlh/Sosz6NuKOhJTx7beUwvRcMegXFxf7593m4O472ENgAoEtf+9MwOsUBAgQIECAAAECBAgQIECAAAECBAgQILAv0JaM35WOVG7MOY58Yfng8qrvRfqwXMD29ALLSsaHT2TWI1P+8ePHpkntxxjGWghReUyaP6aSGY+VjC8LNA1ErHmwlPtsJOObBtF+AlMK+N6ZUtu5CBAgQIAAAQIECBAgQIAAAQIECBAgQOBwMp7RUgQWl4wvYGO24rt373bTxIud/TbirpGYXx7/lpuG33W8nIre4OTpWKv//Pz84DUQyyQs5WYgyfiDo6kAgSkFfO9Mqe1cBAgQIECAAAECBAgQIECAAAECBAgQ2KzAz5vtuY7nI/Di73+Rf41lyWOucyxB37Vtscx7LGgfs+HX8bT1mLvZVWBl5Q8uUB/9jUFfSiZ+ZaOjOwRWIOB7ZwWDqAsECBAgQIAAAQIECBAgQIAAAQIECBDIX0AyPv8x2koLz/7+9/r160hFPzw87B4MHxuxiH1MgC4vZR9Z2N1z1nc5+JhCvbKkbPS3GPXKEyKK/eveSEnGx+0X60bQOwIExhbwvTO2sPoJECBAgAABAgQIECBAgAABAgQIECCwcQHJ+I1fADl2PzLr65jg3hu3cudB73qWe6Bk/HLHTssJLFHA984SR02bCRAgQIAAAQIECBAgQIAAAQIECBAgkL/Av+TfRC0ksDWBWBWg6PLjx4+L7Y1sxAMLUnpqZnyKkjIECBAgQIAAAQIECBAgQIAAAQIECBAgQIAAAQJzCUjGzyXvvAQaBWJx/uK9WIq/2N7IRsq0eA+M38jFoJsECBAgQIAAAQIECBAgQIAAAQIECBAgQIAAgeUKSMYvd+y0fLUC5ZnxT548WW0/GzqWkow3Lb4Bz24CBAgQIECAAAECBAgQIECAAAECBAgQIECAAIFcBCTjcxkJ7SBQCHz+/LnYPj8/L7Y3siEZv5GB1k0CBAgQIECAAAECBAgQIECAAAECBAgQIECAwLoFJOPXPb56tzyB79+/l2fGn52dLa8PR7TYA+OPwHMoAQIECBAgQIAAAQIECBAgQIAAAQIECBAgQIBARgKS8RkNhqYQCIHyvPANPjD+5ubm4GXggfEHiRQgQIAAAQIECBAgQIAAAQIECBAgQIAAAQIECBCYXUAyfvYh0AAC/xAoJ+M3+GT0cvf/4VJ6cXl5WXplkwABAgQIECBAgAABAgQIECBAgAABAgQIECBAgECOApLxOY6KNm1ZoJyN3loyPpbo//z588HRf/bs2cEyChAgQIAAAQIECBAgQIAAAQIECBAgQIAAAQIECBCYV0Ayfl5/ZyfwD4E///yz/MD4q6urf7y99hcpa9SfnJycnZ2tXUL/CBAgQIAAAQIECBAgQIAAAQIECBAgQIAAAQIEFi8gGb/4IdSBNQl8/Pix6M7WpsVHx8vdLxwqG8+fP6/s8ZIAAQIECBAgQIAAAQIECBAgQIAAAQIECBAgQIBAhgKS8RkOiiZtV6Ccjd7ak9FjVYCUNeol47f746HnBAgQIECAAAECBAgQIECAAAECBAgQIECAAIFFCfy8qNZqLIE1C9zf3//48aPoYbZPRr+9vY0H2z88PERrY9H48/PzuG/g6dOnRcv7bZRvRGiqIVYLOD09bXrXfgIECBAgQIAAAQIECBAgQIAAAQIECBAgQIAAAQL5CEjG5zMWWrJ1gXfv3hUEkd5+9OhR8TKTjUjDx8T08h0D0bCYzh559CdPnsQT34/JlKck49++fZsJhWYQIECAAAECBAgQIECAAAECBAgQIECAAAECBAgQaBewTH27j3cJTCQQi7THdPPiZG/evCm2M9m4urqKyfqVTHzRtkjJxxT579+/F3s6bVxfXzfVXNQTNyicnZ0VL20QIECAAAECBAgQIECAAAECBAgQIECAAAECBAgQyFlAMj7n0dG2DQmUs+8xyzy3rHOsQn93d9c+HpFN7/1A95Qp7yll2lvoXQIECBAgQIAAAQIECBAgQIAAAQIECBAgQIAAAQKTCUjGT0btRAQaBWJafDnVXU7MNx4z4RuvX78uz9pvOXP0osfk+JRp8a9evTpmDfyWNnuLAAECBAgQIECAAAECBAgQIECAAAECBAgQIECAwBgCkvFjqKqTQDeBcvb9l19+iQXhux0/Zum4UaD8MPuDp0pM2xf1RPL+4JT3MImEfXGIDQIECBAgQIAAAQIECBAgQIAAAQIECBAgQIAAAQL5C0jG5z9GWrhygfv7+/K0+IOZ6Yk5OmXio23fvn3r1MJY2f7g0+Jvbm461akwAQIECBAgQIAAAQIECBAgQIAAAQIECBAgQIAAgdkFJONnHwIN2LrAy5cvC4J4WnxW0+KjYV0T4Y8fPy66c3CjciNCbfn379+fnZ3VvmUnAQIECBAgQIAAAQIECBAgQIAAAQIECBAgQIAAgWwFJOOzHRoN24RAPI7969evRVc/fvxYbOewEWvUH5y2Xmln3E9Q2dP0Mhaof/bsWdO7u/2Xl5cvXrxoL+NdAgQIECBAgAABAgQIECBAgAABAgQIECBAgAABAhkKSMZnOCiatBWBP/74o7wIfCSec5sCXr5RIGVU4uHup6enKSWjTGTi2zP9v/322+3tbWJtihEgQIAAAQIECBAgQIAAAQIECBAgQIAAAQIECBDISkAyPqvh0JhtCZTnhZ+cnOQ2LT4Goz1Zvj9a8QD4/Z21e2JJgN9//732rd3OmGEfi9i3FPAWAQIECBAgQIAAAVMoeJgAACAASURBVAIECBAgQIAAAQIECBAgQIAAgZwFJONzHh1tW7PA06dPy/POIxP/6NGjRXc4psVHij2lC9fX1+UlAfYPiUx8e6p+/xB7CBAgQIAAAQIECBAgQIAAAQIECBAgQIAAAQIECGQlIBmf1XBozFYEKvPCY4H6q6urDDuf/gD4aPzNzU1KFz58+PDmzZuWkrE6fSzgv/RbE1o66C0CBAgQIECAAAECBAgQIECAAAECBAgQIECAAIEtCEjGb2GU9TEvgchGl+eFx4TybJ+MHg+Aj/XzU/giE5/ywPu4C+Hly5ctFcZC91anb/HxFgECBAgQIECAAAECBAgQIECAAAECBAgQIECAwFIEJOOXMlLauRKByLuXs9GR6v706VPOfSs/2L62ndGFh4eHgzP7v3//Hivzl+9C2K/t/fv3cafC/n57CBAgQIAAAQIECBAgQIAAAQIECBAgQIAAAQIECCxOQDJ+cUOmwQsWiDnfldx2TCiP2ec5d+nt27dNzYs0fLwbWfaDc+IjxR4LALQ8Bj7Ww//y5cuLFy+azmU/AQIECBAgQIAAAQIECBAgQIAAAQIECBAgQIAAgWUJSMYva7y0dsECf/7558XFRbkDkYmPyeLlPRlux7PbY8L6fsMifR4T4mPZ+f23yntiJYC42yAWA/jx40d5f3k7MvrxkPjMb0ooN9g2AQIECBAgQIAAAQIECBAgQIAAAQIECBAgQIAAgYMCPx8soQABAoMIVOaFRyb+4NLug5z3+EpiwvrXr18rK8x//vz5119/jZR8zPWP/56fn0faPs4VE+WjcOTpo793d3ftZ7+8vPz48ePuwPaS3iVAgAABAgQIECBAgAABAgQIECBAgAABAgQIECCwLAHJ+GWNl9YuWOC3337btT5Wd1/EnPiy9fX1dawzX37a/e7dSMnHv3LJxO1Iw8eEeLPhE7kUI0CAAAECBAgQIECAAAECBAgQIECAAAECBAgQWJyAZeoXN2QavFSBSDzHfPHIQMfE8fxXp99Xjvnx8Vj34paC/QIpe+JGhFevXkU9u+XrUw5RhgABAgQIECBAgAABAgQIECBAgAABAgQIECBAgMASBcyMX+KoafNSBc7+/rfU1v+P/xH3E9zf38fz3eOWgoNL0Je7GTn4WM0+ZsMv8S6EckdsEyBAgAABAgQIECBAgAABAgQIECBAgAABAgQIEEgUkIxPhFKMAIH/JxB3FMS89ngRiflYoz6m+8d/v3379uPHj12JSL0/fvw4lrWPfzGTPp4obzl6Vw8BAgQIECBAgAABAgQIECBAgAABAgQIECBAgMDWBCTjVz7ikSLd5U079VP2tBPXZgvHNPdtznSPuxCKOw8SRz9uWUgsqRgBAgQIECBAgAABAgQIECBAgAABAgQIECBAgMA6BCTj1zGOjb2IlGEsD974dsMb8VTv6+vrhjftJrB1gYuLi60T6D8BAgQIECBAgAABAgQIECBAgAABAgQIECBAgMAhgX85VMD7BAgQIECAAAECBAgQIECAAAECBAgQIECAAAECBAgQIECAQDcByfhuXkoTIECAAAECBAgQIECAAAECBAgQIECAAAECBAgQIECAAIGDApLxB4kUIECAAAECBAgQIECAAAECBAgQIECAAAECBAgQIECAAAEC3QQk47t5KU2AAAECBAgQIECAAAECBAgQIECAAAECBAgQIECAAAECBA4KSMYfJFKAAAECBAgQIECAAAECBAgQIECAAAECBAgQIECAAAECBAh0E5CM7+alNAECBAgQIECAAAECBAgQIECAAAECBAgQIECAAAECBAgQOCiwuWT89+/fz87O/vzzz4M0iyvw+vXrvwb6d319vbjuazCByQQG+jn7v9VM1mYnIkBgKIEVBxJDEamHAAECBAgQIECAQA4CQvccRkEbCBAgQIAAAQIEtpWMjyj8/Pz88+fP8d9V5uNd0AQIECBAgMB4AgKJ8WzVTIAAAQIECBAgQGBAAaH7gJiqIkCAAAECBAgQOEZgQ8n4iMJ/++23r1+/htePHz/k44+5bhxLgAABAgS2JiCQ2NqI6y8BAgQIECBAgMBCBYTuCx04zSZAgAABAgQIrFLgp+2skxyr08ec+PIonpycPDw8nJ6elnfaJkCAAAECBAjsCwgk9k3sIUCAAAECBAgQIJChgNA9w0HRJAIECBAgQIDAZgW2MjN+PwqPITc/frPXvY4TIECAAIFOAgKJTlwKEyBAgAABAgQIEJhLQOg+l7zzEiBAgAABAgQI1ApsIhlfG4XvOCIff3FxEatX1erYSYAAAQIECBAQSLgGCBAgQIAAAQIECCxCQOi+iGHSSAIECBAgQIDApgTWn4xvicJ3Ix1PkY/nx8vHb+q611kCBAgQIJAoIJBIhFKMAAECBAgQIECAwLwCQvd5/Z2dAAECBAgQIECgVmDlyfinT59WnhNfqyAfX8tiJwECBAgQ2LiAQGLjF4DuEyBAgAABAgQILEVA6L6UkdJOAgQIECBAgMDWBNacjI8o/Pfff08cUfn4RCjFCBAgQIDARgQEEhsZaN0kQIAAAQIECBBYuoDQfekjqP0ECBAgQIAAgRULrDYZ3xKF//bbb7UjKh9fy2InAQIECBDYoIBAYoODrssECBAgQIAAAQJLFBC6L3HUtJkAAQIECBAgsB2BdSbjW6Lwt2/f3t/f39zc1I5x5OMjVe/58bU4dhIgQIAAgY0ICCQ2MtC6SYAAAQIECBAgsHQBofvSR1D7CRAgQIAAAQKrF/jpr7/+Wlknr66u7u7uajsVOfh4d/fWH3/8EXn3Hz9+7Jd88uRJvLu/3x4CBAgQIEBg9QICidUPsQ4SIECAAAECBAisQ0Dovo5x1AsCBAgQIECAwLoF1paMb4nCP336FHfLlofzzz//vLi4iNnw5Z27bfn4fRN7CBAgQIDA6gUEEqsfYh0kQIAAAQIECBBYh4DQfR3jqBcECBAgQIAAgdULrCoZ3xSFn5ycPDw8nJ6e7g9nrEgf8+M/f/68/5Z8/L6JPQQIECBAYMUCAokVD66uESBAgAABAgQIrElA6L6m0dQXAgQIECBAgMC6BdbzzPimKPyXX36Jue+1mfgY2kePHu3Wq98f5sjQV2bS75exhwABAgQIEFiHgEBiHeOoFwQIECBAgAABAqsXELqvfoh1kAABAgQIECCwJoGVJONfvHhR+5z4mN0ec+Ij494+Zvf395eXl/tlfv/9d/n4fRZ7CBAgQIDAygQEEisbUN0hQIAAAQIECBBYq4DQfa0jq18ECBAgQIAAgbUKrCEZH1H4x48f90co8usx6/1gJn534O3t7atXr/YrkY/fN7GHAAECBAisSUAgsabR1BcCBAgQIECAAIEVCwjdVzy4ukaAAAECBAgQWKvA4pPxTVF4ZNYjv95p2K6vr9+/f79/SOTjY/2r/f32ECBAgAABAksXEEgsfQS1nwABAgQIECBAYCMCQveNDLRuEiBAgAABAgRWJvDTX3/9tdwuNUXhkVOPt/r1K1L4z5492z825tl3ze7vV2IPAQIECBAgkI+AQCKfsdASAgQIECBAgAABAi0CQvcWHG8RIECAAAECBAjkLLDgZPzr16/fvXu3j3tzc3PkRPZY3P6333778eNHpXL5+AqIlwQIECBAYLkCAonljp2WEyBAgAABAgQIbEpA6L6p4dZZAgQIECBAgMDKBJaajK+Nwk9OTmJJ+bOzs+MH6c8//zw/P9/Pxz9//vzDhw/H168GAgQIECBAYEYBgcSM+E5NgAABAgQIECBAIF1A6J5upSQBAgQIECBAgECGAot8ZnxtFP7LL788PDwMkomPcTo9Pf369WvUWRmzjx8/9l4Av1KVlwQIECBAgMAsAgKJWdidlAABAgQIECBAgEBXAaF7VzHlCRAgQIAAAQIEchNYXjK+Ngp/8uRJZOIjgz6g76NHj2J+fKxXX6lTPr4C4iUBAgQIEFiQgEBiQYOlqQQIECBAgAABAlsWELpvefT1nQABAgQIECCwGoH/79/+7d8W1Jnr6+t///d/rzQ48uX/8R//8a//+q+V/YO8/J//83/+7//9v//P//k/5driofL/+Z//+fTp0/JO2wQIECBAgEDmAgKJzAdI8wgQIECAAAECBAjsBITurgQCBAgQIECAAIF1CCwpGR9R+Js3byru8RD3m5ubys5hXz579ixS7//rf/2vcrXxUj6+DGKbAAECBAhkLiCQyHyANI8AAQIECBAgQIDATkDo7kogQIAAAQIECBBYjcCSlqmPtegr7m/fvv3w4UNl5xgv43eA9+/fV2reX8G+UsBLAgQIECBAIB8BgUQ+Y6ElBAgQIECAAAECBFoEhO4tON4iQIAAAQIECBBYlsBPf/3114JafH9/f3FxsWtwTIi/urqasvG3t7cxS353xk+fPlmmfkp85yJAgAABAscLCCSON1QDAQIECBAgQIAAgQkEhO4TIDsFAQIECBAgQIDABAILS8aHSMTikRGPTPwsufB4WnxMiJ/r7BNcEE5BgAABAgTWLSCQWPf46h0BAgQIECBAgMBqBITuqxlKHSFAgAABAgQIbFlgecn4LY+WvhMgQIAAAQIECBAgQIAAAQIECBAgQIAAAQIECBAgQIDAIgSW9Mz4RYBqJAECBAgQIECAAAECBAgQIECAAAECBAgQIECAAAECBAgQkIx3DRAgQIAAAQIECBAgQIAAAQIECBAgQIAAAQIECBAgQIAAgYEFJOMHBlUdAQIECBAgQIAAAQIECBAgQIAAAQIECBAgQIAAAQIECBCQjHcNECBAgAABAgQIECBAgAABAgQIECBAgAABAgQIECBAgACBgQUk4wcGVR0BAgQIECBAgAABAgQIECBAgAABAgQIECBAgAABAgQIEJCMdw0QIECAAAECBAgQIECAAAECBAgQIECAAAECBAgQIECAAIGBBSTjBwZVHQECBAgQIECAAAECBAgQIECAAAECBAgQIECAAAECBAgQkIxfzzVwfX3900D/Xr9+vR4XPdm2wEA/E/+3mm1D6j0BAusXEEisf4z1kAABAusVEPavd2z1jACBGgGhew2KXQQIECCwEAGh+0IGSjOHFJCMH1JTXQQIECBAgAABAgQIECBAgAABAgQIECBAgAABAgQIECBAIAQk410GBAgQIECAAAECBAgQIECAAAECBAgQIECAAAECBAgQIEBgYAHJ+IFBVUeAAAECBAgQIECAAAECBAgQIECAAAECBAgQIECAAAECBCTjXQMECBAgQIAAAQIECBAgQIAAAQIECBAgQIAAAQIECBAgQGBgAcn4gUFVR4AAAQIECBAgQIAAAQIECBAgQIAAAQIECBAgQIAAAQIEJONdAwQIECBAgAABAgQIECBAgAABAgQIECBAgAABAgQIECBAYGCBnweuT3WZCZycnHz8+LFro548edL1EOUJ5Cnw6dOnHz9+dGrbw8PDu3fvOh2iMAECBNYqIJBY68jqFwECBFYmIOxf2YDqDgECPQSE7j3QHEKAAAEC0wsI3ac3d8bZBSTjZx+CcRvw+PHjq6urcc+hdgIZCzx9+rRr6+LXV8n4rmjKEyCwVgGBxFpHVr8IECCwMgFh/8oGVHcIEOghIHTvgeYQAgQIEJheQOg+vbkzzi5gmfrZh0ADCBAgQIAAAQIECBAgQIAAAQIECBAgQIAAAQIECBAgQGBtApLxaxtR/SFAgAABAgQIECBAgAABAgQIECBAgAABAgQIECBAgACB2QUk42cfAg0gQIAAAQIECBAgQIAAAQIECBAgQIAAAQIECBAgQIAAgbUJSMavbUT1hwABAgQIECBAgAABAgQIECBAgAABAgQIECBAgAABAgRmF+iTjP/+/fuLFy8ePXr0k39HCARgMM5+BWgAAQIECBCYWEAgcUT48N+HCiQmvm6djgABAgQIECCwQQGh+3/H30dsCd03+LOjywQIECBAgACBQuDnYit94/nz53d3d+nllawV+PHjx8ePH588eSIlX+tjJwECBAisVUAgMcjICiQGYVQJAQIDCnz48CE+mk5OTn777bfT09MBa1YVAQIECMwlIHQfRF7oPgijSggQGFBA6D4gpqoIECBwUKBzMv7PP/+UiT/IqgABAgQIECBQKyCQqGWxkwABAksXiDuM41bjohefPn16+vRp8dIGAQIECCxRQOi+xFHTZgIECBwUELofJFKAAIFhBSKq/P333z9//vzw8PD169e4T3FXf9zN/8svv8QN/fFv3X9D6LxMffkvLMMOxjZre/z48TY7ntjrP/74I4KDmFizWwwsNuJl7Ew8XLFlCdze3sYH7u4RGPHf2I6bNJfVBa0lQOCggEDiIFGnAgKJdi6BRLuPdwkMJXB1dVX5eI9fs4eqXD3rExD2r29M9WitApXP9rV2c7J+Cd3bqYXu7T7eJTCUgNB9KMnt1CN6z3OsFzEukYN//fp15PV+/fXXly9fRmwZ+fgiEx+wsR173r17d3FxESmh6+vrPLUHaNVfHf/FTQoDnFUV/yUQt4F0HIHG4m/fvv2vWv/7/zFejQfk/ca3b98uLy//uyf/3Hr16lXezde6bgIxd6rpsyX2f/nypVt1x5WOxvzzcvt/r46r1dEECPw/gaYf9tqfOzsPCggkmn60BBJNMvYTGFYgftbiwVv7H1axrPGwJ1LbOgSE/esYR73YjoDQff8L7pg9Qvemnx2he5OM/QSGFRC6D+u5hdryid79xb58veUzLuVWVbajkbV/KzgYSkX82RQyxYfY+/fv468NkR+M+itnzPxlt2Xq4xbFWEDgIFZ6gViCIG4Ljf/GIen3h4Z43C5xZEt6nDrOG+2MU+8akN7NlpJnZ2ct7272rbjSYlWK8g0yFYq4UyYumLinprLfyyUKxDjGgDa1PH7Sz8/P479xY1RTGfsJEFiKgEAiRkogMcHlKpCYANkpCITA/f39s2fPaoP23a9OlAiUBYT9ZQ3bBPIXELrHGAndJ7hQhe4TIDsFgRAQursMugqI3ruKTVM+/3GJT5uYBN+SwI0kfWTcdxnhKBap9/JfFXb5oJh7HD0tk8ak+Tdv3hR7IqMU9cSafEtJG3VLxt/c3BRdTd+ItHfk0na+QbxTPh7o+/fvuxRdekuiZDQjRnGoZw/EGgtxZcS/3aMO4r+dGrO7C6HTIVsoHFF4jOzBnsYPXkydjwUuDpZUIGeByjOKapsan8Vxu1Osu1L7rp0ECCxIQCBRGSyBRAVkkJcCiUEYVULgoEBKFHewEgW2I5BywQj7t3M96OkiBITulWESuldABnkpdB+EUSUEDgqkRGIHK1FgUwIp14zoffpLIvNxiaRt3K/f9NC6SM5GUi+elLHvFvFA5G3v7u6Kt6Jk3OJfrFpf2/FIyC4pbdRp5n6n5HHMbI4VA0ZdXzrWIijGJmUj7gPo1N8eheN3leh4SmOiTJTscYqmQ9axTH38gKVfZharb7oYlrI/PiISf1iiWFwb0/TLojfTODvLNgXSP+F335ICifYPSYHE/s+RQGLfxB4CgwvErzwHP8/jrtnBz6vC5QoI+5c7dlq+ZYGDH/XlSNXfAMsatdtC9/2fJqH7vok9BAYXELoPTrqFCjOM3v3FPi68DMel/OPQ0rzIzKasKh9T5CvxZyQ94xTtd4iW25Dz9r/UBoi1O+PehPJaAbVlYmewBnr0OdYiiLsVspq43HI1NHWn6/64rSM6HhdN3OVx8NiwOlhmawXihpeUy2zH0nUpgq1hZt7fuE8qlitJb2TTHVXpNShJgMC8AgKJFH+BRIpSSxmBRAuOtwgcLxC/6cRjtpqWpj++fjWsUkDYv8ph1anVCwjdU4ZY6J6i1FJG6N6C4y0CxwsI3Y833GYNovc8xz3zcYmgqCnXE1NqY3mhlNXK468NsQx5OW0aoUJ8lNXOQy6GKWSK7Zw3OiTj2+8+iE7GPQtRJlgjBz9NnzvlYmMIU8Z7kJbHRRO/t8QKCe21pSTs22tY2bvxY/Px48f0TsVPZnphJXMTaP8M3W9t3DG9v9MeAgQWJCCQSB8sgUS6VbmkQKKsYZvAsALxwKD4aLq4uOj0K9iwbVDbQgWE/QsdOM3euIDQPf0CELqnW5VLCt3LGrYJDCsgdB/Wc2u1id7zHPFsxyUywjElu7zCfBkwQspiqfny/qbteL55ZX58TAZo/yvE8Y9Eb2rMsPs7PDO+PUsaiecPHz4M27iDtcWoHCxTFIiVEovtaTZ2IC1u5Vs8pmlS5mdpsapteWXNitoydmYr0PQB3dTgx48fN71lPwECixBo/5AXSOwPokBi36R9T/s1tn+sQGLfxB4CFYG4wzh+suL35/TFqyo1eElA2O8aILBEgfawSui+P6ZC932T9j3t19j+sUL3fRN7CFQEhO4VEC/7CYje+7mNfVSe4xIfO/EgnqY/F0QCN+5Z7CoTyfX4E0TMBNgd2FT57t04e9f65yqfmowP05Y+B02sQjBxH+KGi5Ym7TdmllGJWDzW1m6awH1+fr7fzi3v6XR3RUABXO7VEndAN/1cNHXKzStNMvYTWISAQKLfMAkkOrkJJDpxKUygSSDitPgVJv7JwTcR2Z8uIOxPt1KSQD4CQvd+YyF07+QmdO/EpTCBJgGhe5OM/f0ERO/93MY+Ks9xiQXki5T5vkC/TPyunljjPCZXp9x/MEvad7+zKXtSk/Ettyt++vRpsuXfy12KPw+VXx7cnqWR0ap4UH3TFbmU9RMO2g5VoGt2dvrVDobqqXq6rjkfmfged1FxJkAgHwGBRO+xEEik0wkk0q2UJFAIxG/1EZjFsm/xExS/Le82indtEDhSQNh/JKDDCcwiIHTvzS50T6cTuqdbKUmgEBC6FxQ2RhIQvY8Ee2S1GY5L3LvZlPeMzsad/Udmc2JZ/o0m48Ou9nKZKxMfjemUjJ/x6exxE0DkEfdDzBmbVDuUOezstA55qM51g0UOVltrw6tXr7bWZf0lsDIBgUTvARVIpNMJJNKtlNygwOvXr+NXkt3SYrvf5IuXG9TQ5WwFhP3ZDo2GbUpA6N57uIXu6XRC93QrJTcoIHTf4KAvtMui9zwHbuxxiUx8y6rVcfbjV1KP59CnTI4/MuU/5fD9S8rJYrWB2gXh437PGbOhnZLx8y5WUDuB25rb+9depxsU4vLbr8GepQjEh2l6U+OH5cWLF+nllSRAIDcBgcSRIyKQSAQUSCRCKbZNgfjtKe4rj//Gv5j+Hv9qf8Vrx4lfqj2xtZ3IuxUBYX8FxEsC+QsI3Y8cI6F7IqDQPRFKsW0KRMQudN/m0M/ea9H77ENQ24CsxiWW6GjJt8b3+/X1dW0vuu589uxZ+yGdYon2qiZ4NykZX7sawPPnz2dMjy3igfHF+NVemi13jhQHbm3j4E9XARJ/B5zxRpCiGTaOEYjPkMTDYwWOxJKKESCQp4BA4shxEUgkAgokEqEUI9BVIO6MjBthYz59/FLdaR5b1xMpv0oBYf8qh1WnViwgdD9ycIXuiYBC90QoxQh0FRC6dxVTviIgeq+AZPIyn3GJUKflzv6mBZZ6MB6cXl8bdPU40SCHxD0KcUtr/IuN2gqTkvH7fPGZ/uHDh9oap9kZd4d1OtG8idvavHsYdurCFgrHmhK1dxBX+h6Z+KFurqnU7OWUAjGOB08XU6/i2aWd7vw6WKcCBAhMLyCQONJcIJEIKJBIhFKMQKJA/MISAduXL1/iTui4D/vRo0eJBypGoCwg7C9r2CaQv4DQ/cgxEronAgrdE6EUI5AoIHRPhFLsoIDo/SDRLAUyGZf4y0Ass9ckEDfxD5vKaV+ZL59kfLDEvIWLv//FRjxqZJ/ocDI+Mvn7tznsh+b7VY+6p1MyfvbFCmr/biUZX3uF3N7etv8IxbUnE19Lt7id8bncPuU9fnIjE7+gx34sbgg0mMA0AgKJ450FEumGAol0KyUJ1ArELylxx32E3DEPPnLwEXgP+7t07UntXLeAsH/d4ztS72JCSfxJKy6e+BcbTfNLRjr7lqsVuh8/+kL3dEOhe7qVkgRqBYTutSx2HikQ0Zc/2h9pOMbhOYxLfHF//PixqXfxiRRxe9O7/fbv56bL9cw7B3vXkvg9JYamwvLu3bv9JObhZPz++lQxd3n29FinZHx7crc8eONt76feZzccr7NH1hy/+8UdNBWxuAUm7v2JvwkeXJviyLM7fEqB+LiMuVb7yyFEGj7+BPzHH3/EB9mU7XEuAgTGEBBIDKJa+VqMOgUSTbACiSYZ+wkUAhFax6dKRFzxi1Kk3t++fRuhV0Rlf/31VyTgYwm0CLlrcwlFDTYIdBIQ9nfiUjgEYm5x/Enr69//YiOHv+psZFyE7oMMtNA9nVHonm6l5GYFhO6bHfoZOy56nxG/5dTzjktknduXyo+kXkvje7wVQULLUbPPwd61LUziV5b9dsafWSo7f6683n8Zf5ep7Kwk+SvvTvByWQ+M34FUllOovJwAbVmniDto4l8M9O46jl9jJGWXNYLprY2RjTuqonyk3uNmi9iIP7v44286oJIE8hcQSAwyRpXIofJykFOsqRKBxJpGU1+GEohYa6iq1EOgh4CwvwfaZg+J3xArf9KKxTDjj3Hx98fNmkzWcaH7INSVWL3ycpBTrKkSofuaRlNfhhIQug8lqZ7eAqL33nSjHjjjuETWuWWeeqTGB4/V26dk53C3bmQw9+9k3V0AYRW3L5TzXAeS8fHbTsU3ZieXjx/1wmqqvH0M9o8a/CLYP0XXPbVPkOpayerLxydL/Ft9N3VwJ2CKpyuBwCoFBBIjDatAIgVWIJGipAwBAgQmFhD2Twy+xNPF08r2mx35+Az/trPfzkXvEbqPNHxC9xRYoXuKkjIECBCYXkD0Pr15yhknHpe4Q6gp67xrbfuk+ZQe7ZdpTwTnkIxvb2Elk35gmfr9SfBv3rzZR5l4m8mKHQAAIABJREFUT3sPK43JZLGCSqv2V6yqFPCSAAECBAisQEAgMdIgCiRGglUtAQIECBAgMLtAZVr8rj21O2dv6soaIHQfaUCF7iPBqpYAAQIECBCYRuBgrj3WuRm2JTGtPG7Gbakzh/t0K1PZy63dfzTzgWR85WaHHKbFR386JeNzuD8i2lwZlTxvEShfK7YJECBAgMDxAgKJ4w13NQgkhpJUDwECBAgQIECAQK2A0L2WpcdOoXsPNIcQIECAAAECeQrEM6Ta8+IHU/U9+tWeBc4k7dvUjHhE0f5Nrm3J+FifqmKUw7T4JT4wPhh3D8MuPN0VW1DYIECAAIG1CggkBhxZgcSAmKoiQIAAAQIEFidQiYUW1/78Gyx0H3CMKpervwEOaKsqAgQIECBAYGKBt2/ftp9xs8n4eFjAfj4+MvFxJ0FljfoAbEvGV1L3Abp/fPsYjPFu+w0R+2fMYbGCaFXlrljPi9ofKXsIECBAYGUCAokBB1QgMSCmqggQIECAAAECBCoCQvcKyDEvhe7H6DmWAAECBAgQyEcg7tdsnxYfuecxHmDfngjeT4HPJRY+saJ8IEQD4r+xHU/XqgX5uaWJlfWpxri7oeXsTW+1j0HlqGxXg8/htoaKlZcECBAgQGBYAYHEsJ7l2gQSZQ3bBAgQIECAAAECRwoI3Y8EbDlc6N6C4y0CBAgQIEAgZ4HK/Zr7TX327Nn+ziP3xAPjI6XdVMlI6f+m0x3cf/33v4PFGmfGx2MAygdHVrs2mV8uM812p2R8JvdHxNL6ZZxsbxEoN9I2AQIECBA4RkAgcYxe5ViBRAXESwIECBAgQIAAgQEFhO4DYgrdB8RUFQECBAgQIDCjQCTFK/dr7jfm8vJyf+eRe9qzwJmkfbv2sTEZf3NzU64rh6fFR3sW+sD4yvpUHhZVvrRsEyBAgMAqBQQSAw6rQGJATFURIECAAAECBAhUBITuFZBjXgrdj9FzLAECBAgQIJCPQCVErG3YGA8K31Yyvny/Q8z6v7q6qoWeeGf7GOw3ZozrYP8sB/dUVlTwwPiDYgoQIECAwNIFBBIDjqBAYkBMVREgQIAAAQIECFQEhO4VkGNeCt2P0XMsAQIECBAgkI9AOUSsbdVIk9TbE8EjnbS2gwPurJ8ZX1mfaoxF//v1oX0MKnXmsxp8JRA3M74yUl4SIECAwMoEBBLDDqhAYlhPtREgQIAAAQIECBQCQveCYpANofsgjCohQIAAAQIEZhc4mJAdY436gw+MPz09nV2mRwPqk/GVxQeeP3/eo+oxDjk49uWT5nN/RCUQz+cugTKXbQIECBAgMJSAQGIoyV09AolhPdVGgAABAgQIECBQCAjdC4pBNoTugzCqhAABAgQIEJhX4P7+/mADxkjCtmeBxzjjwW4OUqA+GV9efCAyx2dnZ4Oc7MhKFvrA+Oj1t2/fyn1f6I0b5S7YJkCAAAECLQICiRacHm8JJHqgOYQAAQIECBAgQCBFQOieopReRuiebqUkAQIECBAgkK1Ae1I8mh3PNx8j19l+3lUl4yvrUy10WnxcCpk8MD5a8vnz5+InKi7QYtsGAQIECBBYn4BAYvAxFUgMTqpCAgQIECBAgACBEBC6D34ZCN0HJ1UhAQIECBAgML1AOaSpPfv5+Xnt/iN3bigZ//HjxzKWB8aXNfptl5eoGukC7dcwRxEgQIAAgcEFBBKDkwokBidVIQECBAgQIECAQAgI3Qe/DITug5OqkAABAgQIEJheoBzS1J59jEnqa31gfABWl6mPrpbvOwjNR48e1UJPv7PcsINnH+M6OHjS2gJBWt7/yy+/lF/aJkCAAAECaxIQSAw+mgKJwUlVSIAAAQIECBAgEAJC98EvA6H74KQqJECAAAECBGYROJiMj0ecD96wm5ubljrzSfu2NLLprWoyvtLVfNaoX+4D4yuX7BgXaNPo2k+AAAECBCYWEEgMDi6QGJxUhQQIECBAgAABAiEgdB/8MhC6D06qQgIECBAgQGB6gcr9hbUNGONB4e1TsleVjL+7uyuzXl1dlV/OuN0+BvsNG+M62D9Lyp5Ky82MT0FThgABAgQWKiCQGHzgBBKDk6qQAAECBAgQIEAgBITug18GQvfBSVVIgAABAgQITC/w7du39pOOlOishFKVNsyVjI9bE66vryPpHAvJ//T3v9iIl7EzppFXGtn08h8z4yvrU11eXjYdNv3+9jGotCer2eeVu2I9M74yWF4SIECAwGoEBBJjDKVAYgxVdRIgQIAAAQIENi4gdB/jAhC6j6GqTgIECBAgQGBigR8/frSfcYxkfPv66CcnJ6enp+2tGvzdCJhfvHjx+PHjN2/eRJK6YImNeBk7f/3115jTHsUOnvofyfhs16eKbnRKxs91f0QtdyUQjzsmaovZSYAAAQIEli4gkBhjBAUSY6iqkwABAgQIECCwcQGh+xgXgNB9DFV1EiBAgAABArkJjDEjuj0LnJj2jdx5zF2PPOyHDx+ORLu9vY00/MePH9vribWmotj9/X17sX8k4z9//lyUjvsa8lnpvf2GiKLNxUbiqBTlJ9vItmGTCTgRAQIECKxYQCAx9uAKJMYWVj8BAgQIECBAYCMCQvexB1roPraw+gkQIECAAIGRBGIaenvNY8yMPz4Z/8cff+xy5zFzPaatt3eh/d3Xr18/e/asKBP9ffv27cPDQyzgH//dvxfh4uIizl6U39/4RzL++fPnRYmot9iefaN9DPabl89tBNG2V69eFS3MSrVolQ0CBAgQIDCIgEBiEMZKJQKJCoiXBAgQIECAAAECxwsI3Y833K9B6L5vYg8BAgQIECCwOIGY6t3e5jyT8eWVn45pYUyvf/fuXSEQid2YMR7p+bOzs5hzH/+tzVm334j5c1FdbEQVu6x+tHL6xffLLals13asUqZ4uX9LQvHWLBtxZ8BONZ4Wb436WYbASQkQIEBgGgGBxBjOAokxVNVJgAABAgQIENi4gNB9jAtA6D6GqjoJECBAgACBiQUOpjIPZuu7Nrh9ffTEB8aXU8mRkO3ahl356+vrYmn6OG/UGWFzparwiUx0eaGpKBDT8WNt/EjkVwrvXv5jZnzsiioicMwqEx+tKgvWdqO8s/3ug3LJybZ3qgcv38na40QECBAgQGAkAYHEGLACiTFU1UmAAAECBAgQ2LiA0H2MC0DoPoaqOgkQIECAAIGJBdqnPR9cx75ra+PJ6y2HpKR9v3//Xs6OX15etlTY9FY8+r28vn1tJn53bO3M+5Ze/GNmfNPp593ffkPEfttSRmX/KHsmEIihjGsxLt+vX7/GagFxn0icNC7Z+BejFv/2bzCZoFVOMbhADHSM8m6gY6x3Ax2fzsVYx8M24rfTwc+rQgIECNQKCCRqWZa4UyCxxFHTZgIEViwg7F/x4OoagbkEhO5zyQ9+XqH74KQqJECAwJECovcjAUc6PNtxiZnl5dz2SN0vqi0moxd7yhuRPSy/rN2OhFR5f0w7L79M3C4/Jz4WvW9JWe7SXpVqIx1W2VO8XEAyviJYNL1pox9xU232DyIQizPEIxZqL8TYGf92oxzJ2nj6wtXV1SAnVcnEAnHnUXxixgjWfgzFzvjsjn9xQ8bLly/jvqq4w8hYTzxGTkdgmwICiRWMu0BiBYOoCwQIrEZA2L+aodQRAhkKCN0zHJSuTRK6dxVTngABAqMKiN5H5e1def7jEvnv9gR5777vH3h7extZwv39xZ6UNefLYWRK8r6ovNiIFeaL3Nbz58/bs1cPDw/FgSkb1WXqU46ZuExZ8OCp21dOOHi4AoMLxE9RzIGO5Gv7z9LuvFEmbjyJm03ibqDBW6LC8QTimyM+p+IxIZFfLz6t2k8XWfndWP/xxx/tJb1LgACBIwUEEkcCznu4QGJef2cnQIBAWUDYX9awTYDAGAJC9zFUJ6tT6D4ZtRMRIEAgRUD0nqI0fZmljEt7Pjsl35doGyCR+W4v3DJDvTgwJrIX2z3WqI+kZHHzQSzzHJNOi9r2N6JwbSIs5hvvF97tWVsyvv36aFKwfySBuHMkEq61F2XLGSNN++uvv0YE31LGW/kIxC3PkYYvPqc6NSzGOu5pur6+7nSUwgQIEOgk0OkvegKJTrZjFxZIjC2sfgIECKQLCPvTrZQkQKC3gNC9N93sBwrdZx8CDSBAgEBZQPRe1shne0HjEpNsW/5MOmAy/mAOsSXDXYxszPksJyKjzuKtxI1Y27soGZNO25+z3JQOa7kJIPdkfNP9BQVKZaPl4qiU9HJUgbiZ5fT0NBYkL58lbieJO1zi/pQvX7789fe/WMmh6eqMnxb5+LJehtsxynFHUix7UGlbeaC/ffsWQx3/jXFvWrjCevUVQC8JEBhQQCAxIOaUVQkkptR2LgIECLQLCPvbfbxLgMBQAkL3oSQnrkfoPjG40xEgQKBdQPTe7jPXu0scl1evXjVxxTTLprc67Y+b+Q7ei5mSjC9nxyPn2J5K329hjE65hoMz9cuFy7XFAtLll//Y3uVEs/3v+/fv/9HcQy+y7cgEDatdNiEu0wlOXTlF5NojHVsZq2hepVjxsikfHzVEtr4oZiMrgRia/VGOdHsk3Vva2TLW8QHXcuCUb3369Kly9e5eTtkG5yJAYCgBgUS6pEAi3UpJAlsWSPk1OGKniPq2rLSmvgv71zSaS+lL7a+NPlWWMnzHtFPonq4ndE+3UpLAlgWE7hsc/bVG70v/i/1yx6XpY2SQzGNt2L+fmknJHJVzVXG1dP3ZL0ehB3/vKK+HX25teztznxl/8J6Icleb5t2Wy9geWyBuZI6Fx8srQsRyBTEx+vXr102nrv0VYle4x2oSTWexf0CBWLSgMsrxYRefQbEYSNzK1HKiOLD8sVguGTcTxSIt5T22CRAgcLyAQOJ4w4lrEEhMDO50BAgQaBEQ9rfgeIsAgcEFhO6Dk45dodB9bGH1EyBAoJOA6L0T12SFFz0u5Sx1WSyWqY8woLyn6/bTp08rS2t3raEoH3mlIiMZdwlEzcVbiRvlKPTgtPimhGb7gatKxlujPvHCGq9YLOZwcXFRXPdxorj+7u/v2xeFiAXtm+6viR9pDxQfb7z61RwfbZWbJOJHL0aqPQ1fnKvlIylWvD/yE7w4iw0CBAjsBMqx1EETgcRBorELCCTGFlY/AQIE0gWE/elWShIgMIiA0H0QxskqEbpPRu1EBAgQSBEQvacoTV9m6eMSie2mv5eWH7LeCTZCiHj8cTnwi4nWTWdJqbnckpal9Vuqevz48e7dmEransuPBFbtEv3RhehUyymyTsZHr8pp3ZZu7N46ZrQOVq5AikAMQSRli5KRdo3PmuJly0ZTMj4OabrNpKU2b40nEANaeUh8fLodvN+i3J5KIr/8VmxXKq+86yUBAgQ6CQgkOnHlUFggkcMoaAMBAgRCQNjvMiBAYGIBofvE4MefTuh+vKEaCBAgMJSA6H0oyWHrWce4xIrItasdx1LHEb91FYtcUmQDy/nsiChixeWWPGA557h/upjNWxSIdrY9tX3/4P/aEyMVjxKI9e2Lqv7rner/y4n/8nstc1B3xbJOxpfvjCj3qmm7/YaFpqPsH0ogFqIv/wjFkxXiCk6svPaHeXds3JCRXk/i6RTrJxALqlSS5bFKSdelC9rvD4qf+h6f4P264ygCBFYvIJBY1hALJJY1XlpLgMCKBYT9Kx5cXSOQrYDQPduhqW2Y0L2WxU4CBAjMIiB6n4X94ElXMy6x7nVTnBbrZMc094MUuwJRMjLltUtrR4FIG0VWvraqprNH4cglvXnzpjgq7g8otrtuRAMixdy+yHd0oekUB28CWE8y3gPju15bw5aPW1fKt4TEcMRnzVCnGOrREUO1Z5v1xBBXJrXHLVEHP2JqrVruvYjy5Qup9nA7CRAgkCjQEqvt1yCQ2DeZco9AYkpt5yJAgECLgLC/BcdbBAiMJyB0H8928JqF7oOTqpAAAQK9BUTvvelGPXBl4xKJ6pg1vi8W88gjg56Sj48pnTEhvpLJjqme5Ym4Tc+nj/PWZhvjvJHaL1oVLUl8knJxSNeNSvuLww9Oi4+S60nGN900UXDYGFVgP03b6XTtzyPo9CtZp/MqnCgQn2uVH7H4ZOz90VY8gaP27JHjr91vJwECBLoKdPr6qHzKdT2X8kcKCCSOBHQ4AQIEBhEQ9g/CqBICBHoICN17oM11iNB9LnnnJUCAQEVA9F4ByeTlKsclZo3X5uNjtezIsjctnxw3JcRqOjHdPOavl5OAMSfqy5cvlamep6enTbmhyHZHVeXx3S13X6wqH/M/m44tH3XkdlMyPuVB9T8fee7xDvewqPFsB6+5/FSGqDye7hA/Np3O8u3bt/bycT10rbO9Qu92EogcVfmzMj5cKh+UnWprLxwnMtztRN4lQCBFQCCRopRJGYFEJgOhGQQIEBD2uwYIEJhFQOg+C3u/kwrd+7k5igABAmMIiN7HUD2+zrWOS+TjI4Me9+SVH1cdXJHQiVx7/IsU+/n5eeTFY0+kyeMp7LGx7xkJxMjQ7++PPTH/M2aBVp6VvDtF1BywkfiPl3ETZ5GG39UTe9pXmN8VO+a/kf6vnHRXW7QqJXeZbzK+0y2x0WcPjD/mMjrm2PiVKX7Mihrih6HpB6kos79R+endLxBXecoFvX+gPccLVJ4EFh8uTTc6HX+uXQ3x42+4h8JUD4HNCggkljL0AomljJR2EiCwegFh/+qHWAcJZCsgdM92aCoNE7pXQLwkQIDAjAKi9xnxW0697nGJrE3MUI/0UCTU9xPtkeZrz/TFBPc4sD1rHrNAI+8eKf/9zHdtxBi5/9gfC+m3DMogbzU9XjlljfpoQL7L1NeyNpF5zmuTzAT7y5n4OF3Lcx2aGhOhfNNbxf79H+ziLRujCsRna/lTZprlPvY/Z0fto8rbBeInNL4C44v2J/9GEIhAIUK0WLyofRS820NAINEDbZZDBBKzsDspAQIEKgLC/gqIlwQITCkgdJ9S+5hzCd2P0XMsAQIEBhQQvQ+IOWBVGxmX3V+zI62+m6d+EDCSSrHWciyPHU+Ib8/E76qKP5hHSiJSjQfrv7y8jFzSBJn4aE9tvBpdS3ya80pmxsdU3YPjrcAYAnEJ3t3dFTXHQPRYoqD9ZpmichuzCOw/CSzl47K9qQefSuDei3bAKd+Nn/Fff/11yjNu7Vx/3y/4OT5Ig3prfR+7v7URUtNJBRJNMmPvF0iMLax+AgQIJAoI+xOhFCNAYAwBofsYqoPXKXQfnFSFBAgQ6C0geu9NN+qBmxqXSMnHv7j/IAK5WJE+/sodeZ8isxN59N2q9fFH137J8pgfGP+i/ngYfFReXvQ+ao5qY0r6ZOsrNz0tvnKfYsvVlWkyPsK7YsxaWl+85W/oBcXEG5VLLe6F6dGA+Fk6eFTcYHKwjAKDC8SHaXmSeny69bjZYr9VB3+6D2br9+u0ZySB8roII51CtSEQP2hxY2CEFzSGEhBIDCU5dj0CibGF1U+AAIEUAWF/ipIyBAiMJCB0Hwl28GqF7oOTqpAAAQL9BETv/dzGPmqb4xKJ9n659sThGLv+xGY0JeMT16iPs2S6TH2nW2KjG4MkCBPRFSsEKrfExt0o/X7qUob74HoURatsDCUQ41tOxMb9EJEsPL7yqPb4StQwmUDccTbZuTZ+ovKNLxunGKT7Kd8s5RMJJMoak20LJCajdiICBAi0CAj7W3C8RYDABAJC9wmQjz+F0P14QzUQIEBgEAHR+yCMg1diXAYnzafCyIvVzi+NRfLTl5FeQzLeA+PnuijLmdpoQ79p8ff397XXcaVTky03UTnvll9W1lRpuvenK5GnEnQVm7e8+2Am83/8+PFk59rCiTr9RU8gMdclIZCYS955CRAgUBYQ9pc1bBMgML2A0H168x5nFLr3QHMIAQIExhAQvY+henydxuV4w2xraEqNVRYN2m9/3KIRCdD4b7y1hmS8Ner3x3iaPeVLMKZN95tWWK6kqdnSJE0y4+2/vb0tZ83jp+zq6mqQ06XMtJYAHoR6kEoqYcQgdaqkViDupKvdb2c/gU5/0RNI9EM+/qhyDCCQON5TDQQIEOghIOzvgeYQAgSGFRC6D+s5Um1C95FgVUuAAIFOAqL3TlyTFTYuk1FPf6JIpZczZUUDIofVvlJ4pOF//fXXi4uL+G88+T7HZHz0LWWqdNFnf0MvKKbcqKxYfvAekKa23d3dNb1V7DfEBcVkG5UBff/+/VCnTvk1WzJ+KO3j64mbMGL0I0l2fFVqaBKIC/7Tp0/W/2jy6bFfINEDbfpDBBLTmzsjAQIE9gWE/fsm9hAgMKWA0H1K7d7nErr3pnMgAQIEhhUQvQ/rOVRtxmUoyQzrqSwOVLTw4NPiyzcyfvv27efiyHw2UnJ15db2m5BdrsF2D4HylRSHH7zyak8R94bU7q/s7Fd5pRIv0wXiTq7y46tjwu6AacLa24gqbZOMr4DM+/LF3//iTyRxVXS6U2reZi/i7HGXQ1ztA/58LaLXEzRSIDEB8vGnEEgcb6gGAgQIHCkg7D8S0OEECBwvIHQ/3nCCGoTuEyA7BQECBA4KiN4PEs1SwLjMwj7NSb9//16JgorzHsxaluchRxZ78cl4C5gXYz/lRqTlyinVGIVHjx71aEDTdVyuSqaqrDHNduVOrrdv3w513liOI6Wq8/PzlGLKTCkQCWM54ynBnesYgU5/0RNIHEPd+1iBRG86BxIgQGBAAWH/gJiqIkCgn4DQvZ/blEcJ3afUdi4CBAi0CIjeW3BmfMu4zIg/9qmbMpgxf7U9JVpeVWj3dNocl6nvFIhbwHzsq622/vI9HVHg4D0gtZXEzko9tcV6V15bm50HBUa9kyvlpztuv2j/IDvYBQUIENi4QMpHTUEkkCgoptyoBAC9v+sr9dR2oXfltbXZSYAAgdUICPtXM5Q6QmDRAkL3/IevEnL3jq4r9dR2vHfltbXZSYAAgTUJiN7zHE3jkue4DNWqm5ub2qoqd2Dslykvbr8rnF0yPm637LQMsr+h7w/zBHsql+CzZ896nLR8b0jL4QLxFpwx3qrMgz/4sdKpDSm/Zvuh7kSqMAECFQGBRAUkz5cCiTzHRasIENiUgLB/U8OtswTyFBC65zkulVYJ3SsgXhIgQGAWAdH7LOwHT2pcDhItt0CsUV9eILzoSMwmPTs7K17ub0Tqs3gMdGS7doWzS8an5OrKfbOcdVljmu3KJdh7jfqUW2LjSjVJepph3Z0llpEvf77E4LZ/rHRtW8oPuGR8V1XlCRAoC6R8zpTLCyTKGtNsCySmcXYWAgQItAgI+1twvEWAwGQCQvfJqHufSOjem86BBAgQGFBA9D4g5oBVGZcBMTOsqkioV9q2W3a+srN4GbFTeYJrcbvGspPxvdPAhYuNHgKVX5b6TYuPK7JST21LTIuvZRlvZ+UZGOVPjeNPGl9OKZVIxqcoKUOAQJNAypdLcaxAoqCYcqMyRgKJKfGdiwABAjsBYb8rgQCBHAQqYWF7k4Tu7T4jvVsZI6H7SM6qJUCAQLuA6L3dZ653jctc8vOet31mVwRLxervr169Kia7LjsZL2k3yzVXCcTbbwNpamHlc6qp2NXVVdNb9o8hUF587OTkZFj/ypVT234PjK9lsZMAgXSBlI+aojaBREEx5UZljAQSU+I7FwECBHYCwn5XAgECOQhUwsL2Jgnd231GercyRkL3kZxVS4AAgXYB0Xu7z1zvGpe55Kc5b+Squp7o9evXRewUh19fXxc15JWM97CoYmBy3vj27VvRvLgx+fT0tHiZvpGSjDctPt1zkJKxXEFxz05UOOy0+Kiw+Bhqaa3frltwvEWAwEEBgcRBohwKCCRyGAVtIEBgywLC/i2Pvr4TyEdA6J7PWLS0ROjeguMtAgQITCMgep/GuetZjEtXscWVjydoRwJ0v9nl6Kj8bmTi3717t9sTM10/ffpUfjevZHxKrq7c+vbVAMolbQ8oEDnauJKiwvhv8cCDTvXHcuVNj1so1yMZX9aYYDs+XIp7nOO2nfjsGPakKT/gkvHDmquNwNYEUj5nyiYCibLGZNsCicmonYgAAQK1AsL+WhY7CRCYWEDoPjF4v9MJ3fu5OYoAAQIDCojeB8QcsCrjMiBmtlXVTljdD2LjzoynT58WmfjoTpSpTGP+OatO7vehpXkeFtWCM+pb8ZCDuLaOOUXKtPjI9BdPUzjmXI7tJHB7exuDG7f2VD4pOlVSW9gD42tZ7CRAYFgBgcSwniPVJpAYCVa1BAgQSBcQ9qdbKUmAwEgCQveRYIetVug+rKfaCBAg0E9A9N7PbeyjjMvYwrPXH89xjvmrd3d35ZbEy5jIGnOJHz9+/PDwEC/LGc/IbEaUu5/cXHAy3gza8vAva7t8aTa13LT4Jpmx98ctXfFv8LOk/JrtgfGDs6uQwNYEUj5qChOBREGxuA2BRNOQxR11sfhQ03pZTUfZH78+CUJcBhsUEPZvcNB3XY61wePLovyEstwoahfSi53x587cmlq0J/7oFl8lg9/UXtS/yg2h+yqHdb9TQvd9k90eoXuTTPt+oXu7j3dXLCB6z3NwjUue4zJgq+J3kEjJV/LxMQm+PA++OF3MIb+5uan9pSCjZLyHRRUDtu6NxN+fJeNXdhmk/JotMbayQdcdAhMLCCQmBp/rdAKJWvkPHz7E2lk5Z1Zqm53VzkiivH//PhYWy6pVGkNgcQLC/pyHbNFfFp8/f3727FnOvNE2XyXpAyR0T7dadEmhe+3wLfrTuLZH0+/0eTu9uTOuVUD0nufIGpesxiXimfgXKcuWP7vtHur94sWLppZn9Mz4lMur3A3PeS1rLGg75ZbYSMrW3jyyoG5qakUg5QdcMr6C5iUBAp0EUj5nyhUKJMoaC9oWSOwPVvw57+XLly2/EuwfYs++QMy5vLi4SHywzv6VuhG3AAAgAElEQVTh9hAgsBNI+ToW9s9ytcTfj3xZjC2/+yqJNPPYJ1pB/SmfFeVuCt3LGgvaFrrvD5bQfd+kxx6hew80hxCoFUj5Rha919KNutO4jMrbo/KYHB9L2nz69ClS8nFDWFFDbMc69jEbPt5tycRH+YxmxqdcXkUPPTC+oFjWRlyRKQNtWvyyhvVgaxP/ru17/aCkAgQItAikfL8UhwskCoplbQgkascr5a+ctQfauS8Qv0HtP9lrv5g9BAjUCgj7a1ky2Rmfb5m0ZPXN2D1FcvXdPLKDQvcjARdxuNC9dpiE7rUs/XYK3fu5OYpAISB6Lyiy2jAuWQ1HuTGxmGLv9RSXOjNe0q58BSxoOyXijPUc4jaTBXVKUw8KpPyaHfcQjfGs+oNtU4AAgdUIpHzUFJ0VSBQUy9oQSNSOlznxtSz9dsYkm34HOooAgRBI+S4W9s91qfh8m0z+27dvk51ruSdK+bgoeid0LyiWtSF0rx0voXstS7+dvtr6uTmKQCGQ8nUsei+4JtswLpNRT3miXJLxHhY15ajPeK6UQNy0+BkHaKRTp3x/+O16JHzVEtiIgEBiIwMtkKgd6PjduHa/nT0ErILbA80hBAoBYX9BkeGGz7fJBsX38kFqoftBonUUELrXjqOPiFqWfjt9tfVzcxSBQkD0XlBktWFcshqOoRqTSzI+5fIq99l3bVljKduxvEbKHYuS8UsZ0PR2pvyAS8aneypJgMC+QMrnTPkogURZYynbAommkXr16lXTW/Z3Eoj1mQSincQUJlARSPk6FvZX0CZ76ctiGupIs7U/LXKaZmR+lpTPinIXhO5ljaVsC92bRsqncZNM1/1C965iyhPYF0j5Rha977uNvce4jC08S/2LTMZ7zuss18rxJ025JTYG9/T09PhzqSEfAc84yWcstITAigVS4tSi+wKJgmJZGwKJpvGKB1Y9PDxcXl7GH6SaytjfLhC5k0jDB6OH5rRDeZdAi4CwvwUnh7fiF+0vX77EZ51JmSMNR8BGji2+Skaqf03VCt3XNJpNfRG6N8kI3Ztk0vcL3dOtlCTQIiB6b8GZ8S3jMiP+qKf+edTa0yvvFIi7GScdNquSKYG42UhZDdkgjUn56Y4w2t++B9FWCYHNCqR81BQ4AomCYlkbAomW8To7O7u9vW0p4C0CBAiMLZDyXSzsH3sU2uuPfPyHDx/ay+Tw7tXV1d3dXaUlcc+Zb7qKyXJfpnxcFL0TuhcUy9oQureMl9C9BcdbBAhMJpDydSx6n2w4ihMZl4JiZRtZzIz3sKiVXVW13Un8tfnZs2e1h9u5XIGU7w+/XS93fLWcQA4CAokcRmHsNggkxhZWPwECBI4UEPYfCehwAhsRELpvYaCF7lsYZX0kQGDpAqL3PEfQuOQ5Lse3KotkfMrlVe6qh0WVNZay/fbt24NNjYys6dEHlRZXIOUHXDJ+ccOqwQSyEkj5nCk3WCBR1ljKtkBiKSOlnQQIbFYg5etY2L/Zy0PHCRQCKZ8VReHYELqXNZayLXRfykhpJwECWxZI+UYWvU9/hRiX6c2nOePykvGe8zrNlTHsWeLG58+fPx+s0xr1B4kWV8AzThY3ZBpMYIkCKXFq0S+BREGxoA2BxIIGS1MJENimgLB/m+Ou1wR6CAjde6At6xCh+7LGS2sJENimgOg9z3E3LnmOyyCtWl4y3s04gwz8xJWkPCnq5OQkngw3ccOcbmyBlF+zPXtm7FFQP4HVC6R81BQIAomCYkEbAokFDZamEiCwTYGU72Jh/zavDb0mUBFI+bgoDhG6FxQL2hC6L2iwNJUAgc0KpHwdi96nvzyMy/Tmk51x/mS8h0VNNtgzniglEPe0+BkHaLxTp3x/+O16PH81E9iCgEBiC6MskNjCKOsjAQKLFhD2L3r4NJ7AZAJC98moZzyR0H1GfKcmQIBAooDoPRFq4mLGZWLwKU83fzI+5fIqi3hYVFljEdv39/c/fvw42FRr1B8kWmKBlB9wyfgljqw2E8hHIOVzptxagURZYxHbAolFDJNGEiCwcYGUr2Nh/8YvEt0nEAIpnxVlKKF7WWMR20L3RQyTRhIgQCDlG1n0Pv11YlymN5/sjAtLxlsZY7IrY8ATpdwSGyN7dnY24ElVlYOAZ5zkMAraQGD1AilxaoEgkCgoFrQhkFjQYGkqAQLbFBD2b3Pc9ZpADwGhew+0ZR0idF/WeGktAQLbFBC95znuxiXPcRmqVQtLxrsZZ6iBn7Keu7u7g6czLf4g0RILpPyaLTG2xJHVZgJZCaR81BQNFkgUFAvaEEgsaLA0lQCBbQqkfBcL+7d5beg1gYpAysdFcYjQvaBY0IbQfUGDpakECGxWIOXrWPQ+/eVhXKY3n/KMMyfjPSxqysGe5VwfPnxIOa9kfIrS4sqkfH/47Xpxw6rBBLISEEhkNRxjNEYgMYaqOgkQIDCsgLB/WE+1EVirgNB9rSNb9EvoXlDYIECAQM4Covc8R8e45DkuQ7Xq56Eq6ldPyuVVrlnerqyxiO2U9aliWB89erSI7mhkJ4GUH3A/1J1IZywcfzf5+vVrNODHjx8zNmNNpz45OXn8+LH7TI8c05TPmfIpfOaUNRaxLZBYxDBpJAECGxdI+Tr2Fbzxi0T3CYRAymdFGcrnRlljEdtC90UMk0YSIEAg5RvZt/D014lxmd58yjMuKRkvYzHllTHIuSJ79/nz54NVmRZ/kGiJBTzjZImjVtvmuLf9zZs3cvC1OIPsjG+39+/fP336dJDatlZJSpxamAgkCoqlbAgkljJS2kmAwJYFhP1bHn19J9BJQOjeiWtxhYXuixsyDSZAYJsCovc8x9245DkuA7Zq5mXqOwXibsYZcOCnqSrllthoydXV1TTtcZYpBVJ+uiXGphyRfue6vb19+fKlTHw/vcSjYsmBi4uL+MtFYnnFygIpHzVFeYFEQbGUDYHEUkZKOwkQ2LJAynexsH/LV4i+EygEUj4uisJC94JiKRtC96WMlHYSILBxgZSvY9H79BeJcZnefOIzzpmMj8RDpwSPQHzii+P406UE4qbFH++cZw0p3x9+qPMcu3Krbm5uyi9tjydwd3c3XuVrrVkgsdaRLfolkCgobBAgQCBbAWF/tkOjYQSyEhC6ZzUcYzRG6D6GqjoJECAwuIDofXDSQSo0LoMw5lzJnMn4lMurbCdvV9bIf/v+/j7lZot+yfiYrfvT3/9OT0+/f/+ev8YGW5jyA+6HOv8LY/ec+PzbuYIWfvv2bQW9mLgLKZ8z5Sb5zClr5L8tkMh/jLSQAAECIZDydewr2KVCgEDKZ0VZyedGWSP/baF7/mOkhQQIENgJpHwj+xae/moxLtObT3zGxSTjrYwx8ZVx/OlSbok9OTk5Ozvrca4ihR+ZQjN3ewCOfYhnnIwtPFn95+fnk51r4yeKr7mNC/TofkqcWlQrkCgolrIhkFjKSGknAQJbFhD2b3n09Z1AJwGheyeuxRUWui9uyDSYAIFtCoje8xx345LnuAzbqsUk492MM+zAj11bzFZPWXK5yKl3ak98NpXn3D9+/LjT4QpPIJDya7bE2AQDcfwpXr16dXwlajgoED8OL168OFhMgYpAykdNcYhAoqBYxIZAYhHDpJEECBBI+S4W9rtOCBAIgZSPiwJK6F5QLGJD6L6IYdJIAgQIhEDK17HoffpLxbhMbz79GWdLxntY1PSDPeUZE2er90vGVyp/8uTJlF1zrhSBlO8Pv12nSM5eJp4E8eXLl/hRjThs9sassgEBG3c8PDw8rLJ3o3ZKIDEq7+yVV77rm9ojkGiSsZ8AAQLTCAj7p3F2FgJLFxC6L30E29svdG/38S4BAgTyERC95zMW5ZYYl7LGWrd/nqtjKZdXuW3ydmWN/LdT1qeKMY08X4++lOfcRx6rXyU9zuuQdIGUH3A/1Ome85aMH7EPHz7M2wZnJ7AvkPI5Uz7KZ05ZI/9tgUT+Y6SFBAgQCIGUr2NfwS4VAgRSPivKSj43yhr5bwvd8x8jLSRAgMBOIOUb2bfw9FeLcZnefPozzjYzPuXyKjisjFFQLGIjbnn+/Pnzwab2m80Wlcdz4ovKfTcUFPlseMZJPmOhJQRWLCCQWPHgCiRWPLi6RoDAmgSE/WsaTX0hMKqA0H1U3nkrF7rP6+/sBAgQSBcQvadbTVnSuEypPeO5lpGMl3Cd8RLpceryzPWWw6+urlrebXqrUvnl5WVTSfvnEkj5NdsdNnONjvMSWI1AykdN0VmBREGxiI3Kd31TmwUSTTL2EyBAYBqBlO9iYf80Y+EsBDIXSPm4KLogdC8oFrEhdF/EMGkkAQIEQiDl61j0Pv2lYlymN5/ljPMk4+OuyR8/fqR3WCCebpVDyZT1qXon0cuVn5ycPH36NIcua0NZIOX7ww91Wcw2AQJdBQQSXcWWVb78Xd/UcoFEk4z9BAgQmExA2D8ZtRMRWLSA0H3Rw3ew8UL3g0QKECBAIBMB0XsmA1FphnGpgKz15TzPjE+5vMri8nZljcy347es8jLyTa3tt0Z9LNlRrvzZs2dN9Q+7//7+fnfex48fP3nyxFPq23lTfsD9ULcbepcAgXaBlM+Zcg0+c8oamW+vMpDI3FzzCBAoBIT9BUXKRsrXsa/gFEllCKxbIOWzoizgc6Oskfm20D3zAdI8AusWELp3Hd+Ub2Tfwl1Vjy9vXI43XEQNC0jGWxljEVdS0ciU9al6z2iv3G/bL6NfNPXgRuT+37x5s/9pGO2P/a9fvz5YwwYLeMbJBgddlwlML7D/ydzSBoFEC06Gb60pkMiQV5MIEKgVEPbXsrTvFPa3+3iXAIFCQOheUKxvQ+i+vjHVIwL5Cwjd+42R6L2f29hHGZexhfOpf55l6jsF4m7GyedySWlJyuD2TqLf3NwUbYgZ6mdnZ8XLwTdevHhxfn5e2514yEIk42N+fOJn5eBty7nCWrFKgyXGKiBeEiDQVSDlo6aoUyBRUCxiI2VwFxFILEJbIwkQCAFhf7/LIOXjWtjfz9ZRBFYmkPJxUXRZ6F5QLGIjZXCF7osYSo0ksBQBoXvvkUr5xBa99+btfaBx6U23uANnSMZ7WNTirpJODU75+Oi3vPyHDx8iC140pnc0X9TQshGPoq/Mwt8vHAvXR7ZePr4ik3IB+O26guYlAQKdBAQSnbgWVzjleyT/QGJx7BpMYLMCwv7eQ5/ycS3s783rQAKrERC6r2YoazuS8l0gdK+ls5MAgR4CQvceaMUhKZ/YoveCa7IN4zIZ9ewnmiEZn3J5lV18BJQ1Mt+O37IOtjBusOo3o/3du3dF5bFQfNwHV7wcdiPWn0+/SuP6/P79+7ANWHRtKXR+qBc9xBpPYHaBlM+ZciN95pQ1Mt9eRyCRObLmESBQCAj7C4oeGylfx76Ce8A6hMDKBFI+K8pd9rlR1sh8W+ie+QBpHoGVCQjdjxzQlG9k38JHIvc43Lj0QFvoIbkn462MsawLKyaLH2zw5eXlwTL7Be7v78uVxyrx+2UG2RO/S5Sz/gfrjMn6/W7yPVjzEgskrhPge32Jg6vNBPIRSIlTi9YKJAqKRWyUv+ubGpx5INHUbPsJEMhNQNh/zIgI+4/RcyyBTQkI3Vc83EL3FQ+urhHITUDofuSIiN6PBBzpcOMyEmye1eaejJe0y/O6aWpVSiDeb0xfvnxZnDSmxY+3Rn2nTPyuSfG75e3tbdG8LW+k/JotMbblK0TfCQwikPJRU5yo35dOcbiNiQVWEEhMLOZ0BKYX+Pbt2/QnHeOMwv5jVFO+i4X9xwg7lsBqBFI+LorOCt0LikVsCN0XMUwauXEBofvGL4Ci+ylfx6L3gmuyDeMyGXUOJ5o6GR83MZUf+32QQCB+kCirAo8fPz7Ynni4y8EylQKR6i6H+DEt/tGjR5UyQ728ubnpUdV4M/V7NGbGQ1K+P/xQzzhATk1gBQICiRUMYksXVhBItPTOWwTWIZD421xisRlNhP3H4Av7j9FzLIHtCAjd1z3WQvd1j6/erUMgMSZPLDajidD9SHzR+5GAIx1uXEaCzbPaqZPxd3d3nSCePHnSqbzC8wrEnPX2BsQNVu0Fat8tz4OPU8QTYmqLHb+z6y+KxRnjXoHERUWKQ1a54ftjlcOqUwSyEhBIZDUcgzdm6YHE4CAqJJCbwPfv3xObVL6VNvGQKYsJ+4/UFvYfCehwAhsRELqve6CF7useX71bgYDQ3V/si8tY9F5QZLVhXLIajrEbM3Uy/uPHj526dHp62qm8wvMKHMy1Hyyw3/5IvZfvzut6Ce1X2LLnmD8ajtqwljbn81bi7QhmxuczZFpCYIkCXT9sBRLLGuWDccLBAvv9nTKQ2D+7PQRWJvDw8JDYo4ir0//8l1jngMWE/cdgCvuP0XMsgU0JCN3XPdwHI/ODBfZ9hO77JvYQ6C0gdA+6rt9EvbVzPlD0nufoGJc8x2W8Vk2ajP/w4cMxf/UYT0HNQwkczHl0DcTjI6n8NMfI415dXQ3V2mHr6bdazrBtmLe2lDu54gIY7xED83bf2QkQmEBAIDEB8ryn2HIgMa+8sxNIFOj0bKa1/uVL2C/sT/x5UYzAxgWE7qu/AITuqx9iHVy6gNA9RlDoHgii9zx/lo1LnuMyXqumS8bf39+/fPmya09ynk7RtS8bKT/gvOcY/Upt79+/H5Ux5XlXTQ2I6fux3GXTu1vYn/L9URnQLbDoIwECQwkIJIaSzLyeAb8ppg8kMrfVPAJHCrx48eLz58/plcSf/25vb9PLT1lS2H+MtrD/GD3HEtiIgNB9IwMtdN/IQOvmEgWE7rtR8xf7cBC95/kjbFzyHJfxWjVFMj7+EhqrDF1cXPToRvlh4T0Od8j0AgMG4s+ePSsvUB+Z+IN33R7Z364T9yun6/TXycqxK3jp+2MFg6gLBPIUEEjkOS4jtWrRgcRIJqolMK9AfAjH7MaIw3vMdI94/unTp5GSmbcL+2cX9u+bpO8R9qdbKUlggwJC900NutB9U8Ots4sQELrvD9PG/2IfIKL3/asihz3GJYdRmLINP490svjcj6eSxCddXFIpV1VTM+7u7uLvPpeXlxHenZ+fW+C6CSqf/XH/RMsaON++fUtsaixHX75y4hqIG/oSj+1dLC6wJ0+e9P6Gjms+21X0e5skHugZJ4lQihEgkCggkEiEWl+xRQcS6xsOPVqZQHy0tkTju7tgo0BsxMPFYiOi4tiIf8c4/P3r4O9RQ4TZkQKP3+lOTk5iYnrx35bKx7sTV9jfwt7+lrC/3ce7BLYpIHTf5rhHr4Xumx16HZ9AQOheIAvdC4oeG6L3HmgTHGJcJkDO7RQHkvHxoR9/Pdn9RWbX9P0/35T/ahPvxh9ryrOZj+9wVBhPDS8eHB5/tYk/4hR/von6Y8/+WYqFB+PdSOSP93ec/VNvfE98O7569aoYr4pG4t/yIqUd92EUx8Zf7iZb4jJ+kejxPIVdU3tn8YueLnejfOdEUy/iJzcuj6Z37SdAYJUCAolVDuuonVp6IDEqjsoJHCkQgW45xj6ytq6HR6gc/zo14O3bt7HEWtcTJZYX9idCVYoJ+ysgXhJYk4DQfU2jOU1fhO7TODvLNgWE7uVxF7qXNTpti947cU1W2LhMRp3PidqS8bEaYe+s5Hg9jEx//BGna/2fPn2KBRK7HqV8P4GYGR+LWNbekxFjF7/dtWRk47HrsZpleYgjg5vy2dSvqftHxfz7uJMg8aaByuH9jqpUstCXKWM04PJlC1XSbAJbExBIbG3Eh+rvogOJoRDUQ4DA2ALC/n7Cwv5+bo4ikL+A0D3/McqzhUL3PMdFqwisTEDo3ntARe+96UY90LiMyptn5W3PjG9ZbDzPzrS0KuXibjncW50EItfeAt5yXcXEl19//bWSiY+131uS950allj45uYmsWSl2P66EZUCK37ZMuJFryXjCwobBDYi0PKBvziBlE+5xXUq2wYvPZDIFlbDCBCoCAj7KyApL1O+EIX9KZLKEMhNQOie24gspT1C96WMlHYSWLqA0L3fCIre+7mNfZRxGVs4w/rbkvG1M5sz7ENKk4pV61MKK3O8wNnZ2fv372vriUnzsQp9PBUjpsjHv5gKH0vQx56ffvqpsrh9rE4/fSY+2hyNj6UUahtf2RktLJdc049MpaftLz3jpN3HuwQ2K7CmT0WBxMSX8aIDiYmtnI4Agd4Cwv6udML+rmLKE1iQgNB9QYOVW1OF7rmNiPYQWKWA0L3HsIree6BNcIhxmQA5w1O0LVOfYXN7N+ny8rL3sQ7sJxCrx0TqItac3z88HhV58GmR8SSYWCRt/9hp9sRDDb58+VJZML9y6levXl1fX1d2bvNlyp1cHhi/zWtDrwmsRkAgMf1QLjqQmJ7LGQkQ6Ccg7O/kJuzvxKUwAQJzCQjdp5cXuk9v7owENiggdO866KL3rmLTlDcu0zjndpa2ZPzbt29XsEpVpACjI6enp7nRb6E9Md/9YEp73yGGLGbVx5fr/ltT7olrJu5Rur+/j/sG4vNx9zz4k5OTaF4k6eNegYkXz5+y713PlfL9YbHKrqrKE1iBgEBiBYM4bxcWHUjMS+fsBGoFIog9Pz+PgHa32kexEYVje3dIeSGQMcLdWBmraFvxjKfddMzdy2I7NqYJIIX9xYgc3BD2HyRSgMByBYTuyx27TFoudM9kIDRjNQJC99qhFLrXsjTtFL03ycy737jM6z/X2duS8fEA7/gXq4jH30GKv87sGjr232jm4nDewQV2X5CxEH3c2LHLZ7ecYnfnRITvLWUmfivuCZj9toCJu9zjdL4/eqA5hMAWBAQSWxjlsfu49EBibB/1E+gkkEOYXU7wl7c7dWSMwsL+FFVhf4qSMgQWKiB0X+jAZdVsoXtWw6ExSxcQureMoNC9Baf8lui9rJHPtnHJZyymbElbMn7XjgikpmyQc61SIKKH+Bc3dhSzzGPiy+4mj7ixI3LwMesllhFzsS1x9D3jZImjps0EphTw2T6l9lrPJZBY68jqFwECCxIQ9i9osDSVQG8BoXtvOgcWAkL3gsIGAQIEZhQQvc+I33Jq49KCs+63Difj191/vZtSIH6p291qPeVJxz5XeaXNsc+VZ/0pd3LF/RZZzXzKU1KrCBAgQKBdYJWBRHuXvUuAQD4Cwn5hfz5Xo5YQIEAgfwGhe/5jpIUEViwgdI/BFb3neYUblzzHZYJW/csE53AKAisWKB51GX2sPM1hxb0udy3l+2Oa532WW2WbAAECBAgQIECAwIACwn5h/4CXk6oIECBAgAABAgTGExC6h63ofbwL7Jiajcsxeos+VjJ+0cOn8fMLxGL7RSNi/nexvZ0N3x/bGWs9JUCAwP/f3v0fxa1rAQCeeXMLIFtCSAVZSgAqAEpIUgFJCSEVEEogVAApgaSChBKAEt65jxmP3v6wvV7jla0vf2SMLdvSd3TDuZJlEyBAgECxAtJ+aX+xnV/DCRAgQIAAAQLjEpC6R7xk73l2WnHJMy4D1Mpk/ADIbjFlgYeHh6p5s9ms2i5kwzdOCgm0ZhIgQIAAAQIECheQ9rfpAF6I1UZJGQIECBAgQIAAgVcVKDx1D1uD9q/awTpfXFw6003gRJPxEwiiJuxS4P7+vrp9gSvj2zzJ5YPxVQ+xQYAAAQIECBAgMFIBaX9j4KT9jUQKECBAgAABAgQIDCBQeOoewgbtB+hmHW4hLh3QJnOKyfjJhFJDdiOQPmf3/v373VRid3dt8/vD+pjdxcedCRAgQIAAAQIE+hGQ9jc6SvsbiRQgQIAAAQIECBAYQKDw1D2EDdoP0M063EJcOqBN5hST8ZMJpYbsRuD379/VjQ8ODqrtQjb8/igk0JpJgAABAgQIEChcQNrf2AFMxjcSKUCAAAECBAgQIDCAQOGpewgbtB+gm3W4hbh0QJvMKSbjJxNKDdmBwNPTU/qc3Xw+30EldndL3zjZnb07EyBAgAABAgQIDCcg7W9jbTK+jZIynQVms1nnc51IgAABAgQIlCNQeOoegTZon2dvF5c84zJYrUzGD0btRhMUSB9lKvCD8dfX141B9eXIRiIFCBAgQIAAAQIEMheQ9jcGSNrfSKQAAQIECBAgQIDAAAKFp+4hbNB+gG7W4Rbi0gFtSqeYjJ9SNLVlaIH0V3uBC0HS5q+jPzk5WXfIfgIECBAgQIAAAQKjEEjzXmn/ypBJ+1ey2NlNYOUi+L29vW5XcxYBAgQIECBQlEDhqXvEOhVYF3rZ+zqZ19svLq9nO4orm4wfRZhUMlOB9B/Q0kbl4oU/6dd31kXo7Oxs3SH7CRAgQIAAAQIECIxCQNrfGCZpfyORAu0FVv7P9cqd7a+pJAECBAgQIFCIQMmpe4TYoH2e/Vxc8ozLkLUyGT+ktntNSuDv37/pB+NPT08n1bymxrR5rUqsXZjP501XcpwAAQIECBAgQIBAvgLS/sbYSPsbiRTYSCD+53phHXx8B+Ho6GijiyhMgAABAgQIFChQeOoeETdon2e3F5c84zJkrUzGD6ntXpMSuLq6qtpT4EP6afMrh4WNDx8+LOzxIwECBAgQIECAAIFxCaR5r7R/Zeyk/StZ7NxG4P7+vvrPLTZub2+3uZpzCRAgQIAAgUIECk/dI8qpwLqgy97XybzefnF5PduxXPmfsVRUPQnkJpD+A1raR1biGcM276j3ez23Tqs+BAgQIECAAAECmwpI+xvFpP2NRApsKrC/v393d7fpWcoTIECAAAEChQuUnLpH6A3a59n/xSXPuAxcK5PxA4O73UQEYlzg+fm5aky2n0j88eNHfCYnVhVEbeNFfwcHB/HcwPbv90vTmgphYSOWL8QAysJOPxIgQIAAAQIECBAYkYC0vzFY0v5GIgUIECBAgAABAgQGEBhL6h4UBu0H6A8dbiEuHdCc0lLAZHxLKMUI/J/At2/fqp9jevvNm4WLzVYAAAorSURBVDfVj5lsxG+OWKGSPjEQFYvl7DGP/v79+/hIyTYz5W0m479+/ZoJhWoQIECAAAECBAgQ6CYg7W90k/Y3EilAgAABAgQIECAwgED+qXsgGLQfoCd0uIW4dEBzykYCvhm/EZfCBP4ViPeKxHLzyuLLly/VdiYbp6ensVh/YSa+qltMyccS+aenp2rPRhsXFxfrrlxdJx5QmM/n1Y82CBAgQIAAAQIECIxOQNov7R9dp1VhAgQIECBAgECZAvmn7hEXg/Z5dk5xyTMuE6uVyfiJBVRzhhBIZ99jlXlus87xFvqbm5t6iBhW6/xlxzZrX9qUqa+howQIECBAgAABAgR2KyDtb/SX9jcSKUCAAAECBAgQIDCAQOapewgYtB+gG3S4hbh0QHNKBwGT8R3QnFK0QDxkl051p7/mc3D5/Plzumq/pkrRig6L49ssiz8/P9/mHfg1dXaIAAECBAgQIECAwDAC0v7GZfHS/mG6orsQIECAAAECBAjUC2SeukflDdrXR3BXR8VlV/IF3tdkfIFB1+StBNLZ97dv38Y7TLa6XK8nR9qRfhqn8dotp+2r68TkfePalzCJCfvqFBsECBAgQIAAAQIExigg7a+PmrS/3sdRAgQIECBAgACBwQRyTt0DwaD9YD1hoxuJy0ZcCm8pYDJ+S0CnlyVwd3eXLotvnJkeWGejmfio2+Pj40Y1jDfbN66Pub6+3uiaChMgQIAAAQIECBDITUDaL+3PrU+qDwECBAgQIECAwEqBzFP3qLNB+5WB2/lOcdl5CIqqgMn4osKtsdsKfPr0qbpEfC0+q2XxUbFNJ8Jns1nVnMaNhbRmZfnLy8v5fL7ykJ0ECBAgQIAAAQIExiIg7a+PlLS/3sdRAgQIECBAgACBwQQyT93DwaD9YJ1hoxuJy0ZcCm8pYDJ+S0CnFyQQXxB5eHioGnx1dVVt57ARr1VpXL+yUM94nmBhz7of4wX1Z2dn646+7D85Ofn48WN9GUcJECBAgAABAgQIZC4g7a8PkLS/3sdRAgQIECBAgACBwQQyT93DwaD9YJ1hoxuJy0ZcCm8vYDJ+e0NXKELg169f6XtLYgQqtyXg6YMCbUISX3nc399vUzLKxEx8/Uz/4eHhjx8/Wl5NMQIECBAgQIAAAQJ5Ckj7pf159ky1IkCAAAECBAgQWBDIP3WPChu0X4haJj+KSyaBKKcaJuPLibWWbiWQrgvf29vLbVl8tK1+1Gy58fEB+OWdK/fEA4Y/f/5ceehlZ6ywj5fY1xRwiAABAgQIECBAgMAoBKT9NWGS9tfgOESAAAECBAgQIDCwQP6pe4AYtB+4V7S8nbi0hFKsLwGT8X1Jus6UBY6OjtJHpWIm/s2bN6NucCyLjyn2Nk24uLhIXwmwfEoMydVP1S+fYg8BAgQIECBAgACBDAWk/TVBkfbX4DhEgAABAgQIECAwsMD0UvcANGg/cC9qeTtxaQmlWI2AyfgaHIcI/CuwsC48XlB/enqaIU2MjrWv1fX1dZvC379///LlS03JeDt9vA5o7I8m1DTQIQIECBAgQIAAgUIEpP01gZb21+A4RIAAAQIECBAgMLDAWFL3YDFoP3DfaHk7cWkJpVhfAibj+5J0nWkKxGx0ui48noHK9svo8QH4eH9+mzDETHybD95HTvPp06eaC8aL7r2dvsbHIQIECBAgQIAAgbEISPtrIiXtr8FxiAABAgQIECBAYGCBEaXuIWPQfuDu0fJ24tISSrG+BEzG9yXpOhMUiHn3dDY6prpvb29zbmf6mZyV9Ywm3N/fN67sf3p6ivf8pE8hLF/t8vIy8p7l/fYQIECAAAECBAgQGJeAtL8mXtL+GhyHCBAgQIAAAQIEBhYYXeoePgbtB+4kLW8nLi2hFOtFwGR8L4wuMkGBWPO98M9xLCiPB6ZyburXr1/XVS+m4eNozLI3romPKfZ4AUDNZ+DjFS5//vz5+PHjunvZT4AAAQIECBAgQGAsAtL+dZGS9q+TsZ8AAQIECBAgQGAnAmNM3QPKoP1OekvjTcWlkUiBHgVMxveI6VLTEfj79+/x8XHanpiJj8Xi6Z4Mt+Pb7bFyZbliMY4WC+LjtfPLh9I98VxhPG0QLwN4fn5O96fb8SsqPhKf+UMJaYVtEyBAgAABAgQIEFgnIO1fJyPtXydjPwECBAgQIECAwE4ERpq6h5VB+510mMabiksjkQI9CvzT47VcisBkBBbWhcdMfOOr3TNpeyxYf3h4WHjD/O/fv9+9exdT8rHWP/4+ODiI3zRR4VgoH4Vjnj7ae3NzU9+Ek5OTq6urlxPrSzpKgAABAgQIECBAYBQC0v7lMEn7l03sIUCAAAECBAgQ2LnAeFP3oDNov/P+s7IC4rKSxc7XEDAZ/xqqrjl6gcPDw5c2xNvdR7EmPhW/uLiI98ynX7t/ORpT8vEnLdlyO8bjYmWM1fAtuRQjQIAAAQIECBAYi4C0P42UtD/VsE2AAAECBAgQIJCVwKhT95A0aJ9Vd6oqIy4VhY1XFfCa+lfldfGxCsTEc6wXjxnoWDie/9vpl5Xjka74rHuVoCwXaLMnHkQ4Pz+P67y8vr7NKcoQIECAAAECBAgQGJGAtD+CJe0fUY9VVQIECBAgQIBAsQJjT90jcAbt8+y94pJnXCZWKyvjJxZQzelNYP6/P71dbvALRXZyd3cX33ePRwoaX0Gf1i4G4+Jt9rEsZoxPIaQNsU2AAAECBAgQIECgUUDaL+1v7CQKECBAgAABAgQI5CAw9tQ9DA3a59CRlusgLssm9vQrYDK+X09XI5CXQCQosa496hQT8/GO+ljuH38/Pj4+Pz+/VDSm3mezWbzWPv7ESvr4onz84smrDWpDgAABAgQIECBAgECtgLS/lsdBAgQIECBAgAABAhkJyN4zCkZSFXFJMGz2LGAyvmfQ3C4X064vc7EbVcyM7EZcoygc613KXPISTyFUTx60jFQ8stCypGIECBCYvIBEYvIh1kACBCYmIO1vH1Bpf3srJQkQGIWA1H0UYVJJAgQIpAJlZu/5j9iXGZe0Z9ruXcBkfO+keV0wpiHjleOb1im+FH5xcbHpWcoTyFDg+Pg4w1qpEgECBMYiIJEYS6TUkwABAoULSPsL7wCaT4BACEjddQMCBAgQGIWA1H0UYVLJfgX+0+/lXI0AAQIECBAgQIAAAQIECBAgQIAAAQIECBAgQIAAAQIECBAwGa8PECBAgAABAgQIECBAgAABAgQIECBAgAABAgQIECBAgACBngVMxvcM6nIECBAgQIAAAQIECBAgQIAAAQIECBAgQIAAAQIECBAgQMBkvD5AgAABAgQIECBAgAABAgQIECBAgAABAgQIECBAgAABAgR6FjAZ3zOoyxEgQIAAAQIECBAgQIAAAQIECBAgQIAAAQIECBAgQIAAAZPx+gABAgQIECBAgAABAgQIECBAgAABAgQIECBAgAABAgQIEOhZ4L8Iw/rGwYtrFwAAAABJRU5ErkJggg=="/>
  <p:tag name="POWERPOINTLATEX_PIXELSPEREMHEIGHT#5C6861747B547D5B302C305D20263D20315C5C0D5C6861747B547D5B302C6A5D20263D305C5C0D5C6861747B547D5B692C6A5D20263D205C6861747B547D205B692D312C6A5D202B5C6861747B547D205B692D312C6A5D6A5E7B615F697D0D20" val="183,3333"/>
  <p:tag name="POWERPOINTLATEX_BASELINEOFFSET#5C6861747B547D5B302C305D20263D20315C5C0D5C6861747B547D5B302C6A5D20263D305C5C0D5C6861747B547D5B692C6A5D20263D205C6861747B547D205B692D312C6A5D202B5C6861747B547D205B692D312C6A5D6A5E7B615F697D0D20" val="46"/>
  <p:tag name="POWERPOINTLATEX_REFCOUNTER#5C6861747B547D5B302C305D20263D20315C5C0D5C6861747B547D5B302C6A5D20263D305C5C0D5C6861747B547D5B692C6A5D20263D205C6861747B547D205B692D312C6A5D202B5C6861747B547D205B692D312C6A5D6A5E7B615F697D0D20" val="2"/>
  <p:tag name="POWERPOINTLATEX_REFCOUNTER#545B302C305D20263D20315C5C0D545B302C6A5D20263D305C5C0D545B692C6A5D20263D20545B692D312C6A5D202B545B692D312C6A2D615F695D0D20" val="3"/>
  <p:tag name="POWERPOINTLATEX_CACHECONTENT#31303030" val="iVBORw0KGgoAAAANSUhEUgAAAQQAAABcCAIAAAAHwFxzAAAKaElEQVR4Ae1d7XUUORDkLgIgBJyBcQgmAz9CcAiGEAwRGEIwRGAcgnEE5kIAMvDVQ3d6ehqpuvU1O9b0/tJoWi1VdVdLs+td//X4+Phslde7d+8+fvz4/Pnz8/PzDx8+rDJn5SQ/fvy4v7+/vb395/+Xd/Tq1StAODk5OT4+Pj09PTo68re21jAUxRGBGFZ4QQDhylaYsWKKnz9/Xl5eIt3DpfI2jC8uLh4eHiqmGzTEUFQT+6x6pH4gKmiUUvqx61gim8/OzqJFFl1i+N3d3Tqrzc1iKFzIqmMxVgzIj2ShzYXzIP3RruU1AA1fXV1FVR+I0LmUtxsFVyjMhqKagcPGYpQYkBM5YMibarL6DkRm4wHAZ79v4OQj5jQMYOaH+AYc3tzc9F0n92YoesViSF7i5J1MMp8xPLrr3EWB9+vxDTwWR1sBXwyMMcQP9w3ohA/sdddQeCbbY9FTDChRZDfwiYKGB3CoRrKo46xZt54kanTWedOPMhRLrlpi0ZqX2KFwKsAKks8GoQDC9hLDmj19c8itfIRPzsmIGUf4fEIoVGLABoQXCj9e19fX2JrBGupokQA2IobcuYLHTHMXhIQYXRtEacaW2hgKzlhdLGQxQADLGPMeiGSbzww5LOLjMqfe301WB5QPb9ClYSg0NFbEorMY8J6jey8luRQvIQ2YETbJVaHK9porl6bYV3tNAT+GQkNmRSw6iAGbAHYl1L+wviYDdlgxJB+tsE4Ns3qb5EcQeMdJ74FbGgrOT3i3NBZlYkDeI3swB0KC908hgFzN25oYcnWi47bgwjB0oqHOwzQaOtFQ5y0oZDGE3vXtrYkh+WkAdio9Ir1lci7UEb2HnGXSs6HI0YX+JGO5WPztjy4TN759+4a/Ql0CTB45lmalPUm3v3//bvxbXUNRGgjYl8WCqKrl1qZ2huTZEUwN+rsJPDslw5YrSEqeDYWSqNCsKBZDzglYzXbEgKeaZGqiM2Stbzu5O2PG6kcUQ1EdIH0s5j8m4RtFSTHkOEoal3bmqvjnz59LXTl7Q1HHG0bpYzG/GHL5l+OomvRwIL4KF176Nh5dvn//7i/1DUOh5yqy1MdicjF8+vQposZf5jjyBi0Nsu3g/ehSz4ailLHQviAW1UcxPnAjzwyk/OPdbg6h8W4Yj7Bd8RhtKNaJxaiHyI2IIczCqN3IrzicMFCqw2jl4aW4jEaDXaGY+Zj05cuXMG/CNspzeDmiTaYoOikZivboKGMxsxjwWy85Hl++fJm71auf1FSysOXsxNhQLOlK9ihjsVMxEHaSbFZ0kimSH4fnpiBiIFPkvJX2kynmQzGtGH79+oVfAMvFnuybuSGl/bxsK99gNRSltCftlbGYVgy5P410ZHF2koSWdnK9kXofTmQoQjaq28pYTCsGvolzdqpJDwdyvfEs934MhaeipaGMxbRi4NnG2Wnh3Y/leuNZ7p0YCk9FS0MZi2nFwLONs9PCux/L9UaeZ7wHNAxFyEZ1WxmLacXAs42zU016OFDUG34lO7RPtg1FkpbSTmUs5hQD3oQp5Wt9e57oWI+hWC0oLhZzikHMM7FUtIdB3HzERYoGhkIZJmUsdioGJYlDzcRcFw2GLk/pXFykaKCcaKiZW+ScYsh92W8ooZHzFy9eRD3RJb4VHfVEl4YiIqT6UhmLOcUg5pm4b1bzrh8o5rqh0JPZaOliMacYntDWTKJoKAg5fW/NfEzqy9Qgb2LhHzRvX7czoZhzZxBPIH0Tos6buEjRoG7evqPERYoGfddT580tck4xzFSu6qK7nVFPKBZziuFJVCMxSwzFapJ2sZhTDKuRaBPNxICJYaZoGpYmBuYUg3gCaeJsrcGGYi2m/5tnTjGsTKJNNwcDJoY54mgoOjBgYuhAormYgwETwxxxNBQdGDAxdCDRXMzBwJxiWOFbLyuE31CsQHI4xZxiCBFa2xhQMmBiUBJlZvMzMKcYtvDdnfbcMRTtHBZ5mFMMRRQcytgeCQ7F/HJeF4s5xSDm2Rb+IFQs/IZimbWDelws5hSDmGeDOC1yK+a6oSjis8V41ztDC3HKseJPgIm5LqpFuZIWs12h2OnOsIU/CBVzXVSLoWjReTh25p2B/L+ZkIKhbfGxRFykaDB0/c75rlDMuTOIaSTGeIU8Ewu/oVghCm4KF4s5xSCeQFY4YIhTiLluKHqJQRmLOcVwdHTUi8dqP+LmI4rBUFSTHw1UxmJOMYALnmoiOxGbFZfKasQ9GwrOj/KuMhY7FYPIjpJlYsb1hiOQ+Gu4cM7FYCgI/+EtZSymFcPx8XFIR9Tm7ETGdZc8U3mW+xkNhaeipaGMxbRiODk5IfRxdshA/S3+s8F8eX4WbmYoPFG8oYzFtGLgNZWzw5lV3uWbz+npqcaPodCwJNooYzGtGPBWDHlrkrMjkqsx4HrjWe79GwpPRUtDGYtpxQDuSPU97AEDKtW/bWooWmTgxhIxhLHYqRjAkeY/z7aEgeiN5PdyRm5sKJaMLXuUsZhZDG/fvl3y4ntItfA21Q2eo3xh0aTc2FBEdC0v9bGYWQx4I58czYemEXfOi30UTkMREVJ6qY/FzGIAa6Ss3t/fl9KqtyfOoQTNx23hXIYiZKO0rY/F5GI4Pz/PcXd3d5e71d5PnJMl5eYlQ8hEOW/6fuKcLCnnnwwhE+W86fuJ83hJj2Ne/BPWMXOmvZIzSXpAj14Cv869oajjDaP0sXhWPQcfSFYATfOxfe/e3Nzkqghu9Z3LeSMfYqAU1c1oKOp4K4rFqLzcjhhAYm4xFxcXdRTzUVdXVzn5PTw88LHkrqEg5ORuFcViF2K4vr5OZic+cMmR2NKfO9KcnZ21uDUUFewVxWIXYgCJubLa/aRE9uWWbcHlgaEo0kNpLPYihtyZG5WjiF/RGEev5C7U5UhmKET+Q4PSWOxFDOAot2O2F+wwAMm/Dux4HjMUIdu8XRqLUWJIVkff2Tf/OCP+LjbNJDsdN4dcKep4GDMUPqC8URGLIWLIPep5MVxeXnIkg+7mjhlYcPuMuQ93uhyQwuUZipCNZLsuFv3FgHUkC7BXgmt0LJZJOnKd0GG0EnfZvlkln247bjshIkMRsrFs18WimxiQTHhPN3eiTeYfjDEE4lmCGdoTfwj/Z3EQME4g1fMmgePPBKsdigMNRY6i6lioxIAqjrguX9BfUoLJ1Bc7nbflLOjpfqxKZhIWULc/5NhvUVcu0mG/oQjZcO2WWKjEQD7GE1O8iwGivoTd2JM7aRQ9P2BbS5aDxs/X9NAMheeqPRb7FQNIxI6XfLxBdREPb6j6ycIM8Xffx3y8kw1D0SsWuxaDy61cTrvjWaQKXJJHIwypO2gls7yo01BEZ5CKWPwFxiMvy0t8cQ7fkEARdT9W7Kpp+CPSpd9WWU4R/lMMCB0G7nuraKOBo8jr16+Xo3r1AOD79++/fv1a7dAp582bN9Ue2gcaCsdhfSyKys/cxhAeTjjJZ4BcpqIuoCRHu8dhWTIU1fyrdoZcKszaj23q9s8LX591L48U2Q+14IXnCvzc3dD9yk9a1zAUpbz9Cz0/9YS3RapnAAAAAElFTkSuQmCC"/>
  <p:tag name="POWERPOINTLATEX_PIXELSPEREMHEIGHT#31303030" val="133,3333"/>
  <p:tag name="POWERPOINTLATEX_BASELINEOFFSET#31303030" val="3"/>
  <p:tag name="POWERPOINTLATEX_CACHECONTENT#623D235C746578747B6E6F6E2D7A65726F20656E74726965737D" val="iVBORw0KGgoAAAANSUhEUgAAA+4AAABRCAIAAADD8mvUAAAgAElEQVR4Ae2d8dUeJdPGP99jASYlxFRgUsL7pIKYEowVqCVoKkgswaSCxBKMFURL0HTg+1O+MweBmWWB3WX3nueP53CzMAwX1wwDy839yV9//fV/1X+//fbbx48ff//99z/++IP/kiZBDv+R9PLly+fPn1eL9IKOgCPgCDgCjoAj4Ag4Ao6AI9CCwCd2KP/u3bvvvvsuRO2V4p8+ffr69evKwl7MEXAEHAFHwBFwBBwBR8ARcATaEPjUrvbkyRO7QP708ePHeabnOAKOgCPgCDgCjoAj4AjcOAKc72CDGBAIF+/du3fjaAzp/n8MKX/++afxVHv03//+V3vk+Y6AI+AIOAKOgCPgCDgCN4gABz0ePXr08OFDton5u3///t3dHZH9DUIxtssLB2w49f7LL7+EQ/ByGt7WwD6xY9f1p46AI+AIOAKOgCPgCDgCF0Pg1atXX3/9dbFTb9++JaYvPvLMGgQWQvlcBFv1P//881dffRXi+6QAW/KsupJM/+gIOAKOgCPgCDgCjoAjcJsIvH//3j59zWaxH7Zp5oZ1wKYoFKy//PLLZ8+eFZ/66ZoiLJ7pCDgCjoAj4Ag4Ao7AbSLA/q/dcW5YsQv4UwOB1aF8kMX6qSjUQ/kiLJ7pCDgCjoAj4Ag4Ao7ADSLAaY5ff/3V7jjHPewC/tRAYOEGG62mNip8oUGr4vmOgCPgCDgCjoAj4AjcLAKcFw+Xt/zwww+3AwJfuVzsbIBlsZgXKCLQEsqzwCqC7lvyRYg90xFwBBwBR8ARcAQcgRcvXoTwifMkfjTc+TAKgZYDNtp7EA/lR42Ky3EEHAFHwBFwBByBiyGgHU6+WDeT7thfeA2Fv/jii6SWf6xHwEP5eqy8pCPgCDgCjoAj4Ag4Ao0IFK/+a5R1nmq8f3j69Kmtr3aZil3LnwYEVl9GSbXPP/+8eMDGb5R3VjkCjoAj4Ag4Ao6AI5AjwOFkfhQp5N/a3Yv8DhS/DJVjEnIePHjgPxSlgVOTv3pX3g/K18DqZRwBR8ARcAQcAUfAERAEinug8vTaCbaA+fLrZ599lneTOL7me7F5Rc8RBFaH8n5QXrDzhCPgCDgCjoAj4Ag4AjUI3HIoDz7ccAgC33zzDbF7gIvz8S9fvmQ/3r8BXMMfo8zqG2w8lDfQ9EeOgCPgCDgCjoAj4AjkCPjeMyE7t3De1EWcOQ22yBm2K+83ym8xPC7TEXAEHAFHwBFwBC6AgLYTeoGueReORWBdKO8H5Y8dLW/dEXAEHAFHwBFwBM6IgPbbmmfsi+s8FQLrQnltTek3yk81qK6MI+AIOAKOgCPgCMyDwLt37+ZRxjW5GAIeyl9sQL07joAj4Ag4Ao6AIzAXAm/evJlLIdfmQgisu1feb5S/0NB7VxwBR8ARcAQcAUdgDwQ++eSTuJlbu1c+7runhyOwYlfeD8oPR98FOgKOgCPgCDgCjsC1EXj16tW1O+i9OxaBFaG8H5Q/dqi8dUfAEXAEHAFHwBE4HQIvXrw4nc6u8IkQ8FD+RIPlqjoCjoAj4Ag4Ao7AmRDgGvUb/3GoM43WOXVdcVbeD8qfc4hda0fAEXAEHAFHwBE4AAF+yvThw4d5w35WPsfEc5oRqN2V94PyzRB7RUfAEXAEHAFHwBG4QQSePXt2g732Lu+MQG0o7wfldx4Yb84RcAQcAUfAEXAEzovA3d2d/yzUeYfvRJp/Wqmrh/KVQHkxR8ARcAQcAUfAEbhlBDjIwH68FjjdMjLe9wQBjmB9/PiRA1ch//79+w8ePLh3715SLPnIL449fvxYitWelacCjSWy+PjXX3/lmZ7jCDgCOQI4dzz7L7/8wj4N34LCdINNffbZZ8F6v/jiC4yT304W+8yFeI4j0IAAswW/UAP3IB5/4szhHtMGf4F4jx49ahB+pSpupNpoOoU0ZPL8169ff/XVV2JleQFy/Kx8EZZNMyfhMFE4kQBhAA7ZIAmRAH8QKYkH6MWTJ09w4wQM79+/D4hVhfLULH5vg2aKv0VMpkwbEqwwVdAw61SfLTYl67mEM3GGiBZehgT/Q6gRJxIqJ31EyE8//YRtUDHUDQUmCVNQ78cff0TD+jetWAoGjLHYHU9wqPl4C4DX4HAjZXDdcI8/Y8KIocBkYN0333zDJQdxflua1mk3MXAsVCz9+++/f/78uSY8n0dYcjDpPH36lHMLWq22/KmMtK0LG9U6lkLn8lfEVUxDmBskXxwOaMwOzmIxKcCkYBiLFIsT8xigjGM8reMcYm/AlMdVP7H+o9LHclh6gRrcSUokUOmNpSJOD1cZImeEEEsHCbhrgP3/YmyrL/69fPlShMYJpMd1GSTmAKTHZfI07pjOxBU9fTsIsAzFJcGBRZ4Ic+CVhs/bt29huZS0E7QIPw1pWivN+bSFeypqBQi4cp7yR4KPxWI87VT4pgBvHimjYj1RiyPYlomBdI77hw8f4FWxdeGeQTweIcGApfgIuq4ybWaWohwmCBt2utCgXrGtGYy0qNjhmYdQ6Iz+CmOB9kVbG5jJTLdIiakMkNl2lTeg/GIH1xY4hMO5kkUnA21wgBA+d/Vk4gMpEPOHwSXgiR0jaWnr7xMyi3+JRJGOXKmbh/t4W9rmr0j0gb5YdPDE/AjAGeFPZSInOt3ERKFQLAFa4+wC5fifPI1LagHEWPRwTHGjIY0txFaTtMijoq31+LjbATwBc9THfBD3yenZ74D/uZJYhCYTkhTtJdmsWYS0KCTXRHJyS8TYk8U5MjEKepTkI8QwpUVVQ4FJjLRS2z2LHUWhM/qrtbQX/q9K1ITyazXZ1ABzg7X72zPNFU3jKA4nyhCXx/E3yxvNDycVw0eccFw9xnB1KK8JCi0lQRWKwo88/MJE85Vrvy8udt4zp0VgiKeGYEJoyIkLgITFLmMGUjJOEBwUyw/JLFIdt5IbRbE5iuU+CNvBIxTL25m3ALiNQOfTmDZamtFh3goRJ2MHIWv+jHkXVleyJekdJMndLDk1npYJJu9gTQAhOhg9yiWTk0QSWLHMNSTieYR+FSVohi8qaYmpjFRT8pD8Yyl0Rn+1lvZFJi9m1ljiWk02NcADQ/ljORybbcJn5oX4aWWauaAIJk5SJCzvyuMriySDNEhB0dj52qsNFMqphgTRxhOXRyDYGJwR2hTZFWcmMU0c5tbsGkLgPLhB/kbRfL54oHV6vXZkqZJDlHjeGpmXB7wGhOYycC+mYpxmWBnrhpENyiA5H1+R3+YVoYdIkERNBCD4xMG0SAiuXsoYCWzqb8NeOmMpkmM+x01j43ErBlZtVjybkcadPTZ9OIWu5680c0jmtSHjPpUBYsU4yX/8wcKh6+AQ2sLcHLfDOSwqQWbxdSRqwhWpmycY3FgaabCVYsuhfBEXpIB7/IhmaqhJmUQbPuLERSFP3BQC8IGoJY7Oc3rEvJKShBdxvg0aBMvFkgOB7Yprn+bGtkrPpDk6mC9CkignqbL48WKAL/a3s0CROThQe8+iptHiLktgaduUloenSIOQNcrEZYpdXrUeEGmIwsTy7RsxxtgAhepxZhBV7JoIkeYqE/MbaWVHhhcr4nwshS7gr/YM5RNKTGWAKAPBNDQw5za/l3R5Kg7HnW2wo6RrfEx8KfKlzHIonzu+4EPjqQj4ROJiIscaJ75YywtcG4Fk/SrzNAkJ2YU5DVaBm4hlSlqE98ObWwqG1ykW9STEEZ07o/mg0gUA78S2pnqOEn6vnzPCZBlTSbRxpiiwLf4GluJJmx7W5aYR+itRuyzRJSceHa16EMIYxYXtdC6qDfC4le2MNG5l6/TkFMotUUxG7FG6wCivhWu7CSKO50RnEqL2WlUbyue0D5qIue1mgPRaA6Q/lBcCxDgf5QYTRrGSaRi4pApC4q6tC+U13EXi2g0qxlLqSoIxSJT2j7eGgOZugstj8z6wpcFNg2SRdQjsCVDiAcqVJwQPmsfFGtJYb26DQ9TOdQ4InwLwBiQbqgjrAjJDNh2MoISBbuBMMfJuEyUQxTs1oe/8bzv2g0zN+kIkIYBorC4qI1rVh/I54ec3UhmRTRPzU4ju58MXODC5v8q9d6z2psMqwicxwKBPEuOKIXeG8lNxOAG8eTkhIyiJ2AqgluQv7MoniwABXRJr4/jQcPKaIEgTnTxxmwgwrwuv4kTw1MEh9myhaQFBP9pF31QfYSwqUHRS/avf8wK+iNioAgny/TsrkFmb2uF8gzuVODg2mTZRMWhFsT0rGeomGvIxhPJhOjCEy5ZhLoGc4B9i5YvpkxppsS9jM4tjDbANbIwVK4o1RjmuW0yf1F9p9l7J2yIUDZmHG6DonOyPiFH3hPJFsh3I4YSrPV0T3EIi7umKUD5RSEAPieCIk5ZqPha9an9oUtO0UQatNKtLOn7Gj3SN9dzO7sNAO3+kWTg6C2F6Yqni2zeGsnmvMXShqLa2v5j3ujKnuA7BqiurF4sVNQeQyQEv9mWjzNgBYj79rRTHMfiTNs4UZ+ieFa/0sahqs5cubt8AryyWjMAxnr0S34uSorCRKFK9DXCjlSJinUZqNDfq0VkoVBzE+f2VFlTsPBcfa4AxV7UN4p54dzYOJ66gOVSOcZO0MIqEZC7syseb+YkP7cFd3Hcsk8EQtfZPFFWK1btGevjsNXCktAlb8pvDiKCkNhP0MBl3LHYVM2S4mxYQ4lY6TaYoE/mSPyHgA/lWI0rWkAGWmipGGW0xifC24DtWLyaGERYb6iWPii4xnjyS8vbHZG4L2jLDhQhjsfvFnqJMzdr+1EZqo9r/tAgsozMhhcQvxVQnLflz+qviBIHaw+cImwwHGmCi2PBQfkIOJxTtZGYCIFFckB9744VQXmMhtEikr/qoBVXY5Co5Awsbs2wyKqf+2DlwAwHPRYlHThAOPihmbV63JkfzID2YFNe6Q7Zv8x4Vt1V61mZnBDyHZdOcotNsa1FDO7C9JiRN2tX43G8p0lBiieFjW5AXrDgRKPDWyKRMvPeGlVUGQ6c2UhmLLRLnopBmQTNPEIyaFkRVsnfUuB9ogEkX6HjiB8JHIvKkZM3HCTmcd3BsSCDvimNXb4XyBkadLNRscuzapYYHUkZTqci582aOfdEj6A1J2EMwhBvFgVvcEdR6pynMSlWr0pMvBpz0AjttE6vpH+RPCHhbN3tqSRTY6YtxmHEYmoxgTSCb90J0S6S1zYi5fHKK0z+ZxcJ2ZlFUiHLiCckWwlOQXEV4jeRnMdJFQHoKnItC2lBO7q9mDuV3MMCcn3mkG0awzXFNyOE8cl7l4nLEkhwxhFjsp8k0EH988+ZN/FHS33333b179+RjQ0Ij988///ztt982COyv8ujRIwBiTv3999/7pU0o4f79+5D+7u5uQt1qVJINvJrCq8o0j7im0kYgP3v27Ouvv867Rua7d+/y/M4crXedYqneDHh/02slfPz4MVR5/Pjx2rpxecDUes2jL7/8Mi5ck/7tt980/wxPaiTUlMFj4JOTknlOUqD+Y4B3lcJMPatmH43G1zDSeqjzktegkPRLG2gp0JzQLLdZ4DwVdzDATTt7Fg6D8w8//DAquC3vCiXxfvyxuI/CwKzaFIkFSlpWFckwx4sMKeyJG0FAYwUkadsIzHFL+CYf85KLOZq2zXv8iy1SoGzDrSapdWFOwGvwGV5GDjX1bOJqr1PAmQFt09kIXNoEFmtpDGlAQ5tNAKFBWlHbPFPT/0RGmndqVM7pKKSN5uT+Stu47DzasJYGhxhgUcmBu/Jzcljr4EBHB+f5iwPm/4Ss4v+i5VD5888/L5avz9S6Kntg9aK85C0gYLiho7qvfbliU1Ulskx6/eLFiySn8+OmvejUbc/q4pG0RdSiMu/fvy++SwkVce6LEooFfvzxx2L+2IHjXWWxlYEb88jfaIMcydc20uLQ1GdeiUJjaV+P4TVKbmeAW+MzJ4d5bVhcvz158uTVq1dDMAmEj99nqqE8M5BMY3HbQ2zGeGP1559/xs152hEAgSGsG4gkLNWON3SexLCV1IRrHs2WZjydDXBD1U0fyaZD8/5F7G0TVdmtbxP7+vXrRJR81BZ7UmBtoriG+fXXX9fK0coPV1gauryRSk8bEleiEN13f9XAgVBlOwNsVqmy4swc1gjJtg77I/0HYpHAG494YaCG8tq+i6ZiJfqhmBHKy9y5SqAXvjYC2u7gUb3mOxVa08XQRyu8Nt9wu4ZfW9sK5WcDvKELQ6oUtzPqJXMIXvN1HEN//vx5vai45J70K/K5+MI21rA+ra1O6yVoJfdEKdZhNyONG12b3hOcrSlE391frSWAlN/OAKWJjRIzc9g4+cM+CNvzbOJwep6z/qPAmS6UH9Uxl3MZBIrvqo7tnbYlj1bFeWuUtnx3WRNl+DWtipY/IeCaqvvkt40pWyYaTxDYs/TS9llAY/jEXCRD5wonHjUj8I2LNaQ18BHVNqCVOuxjpJXKaMWuRKEiRbWOe36CwHYGmDQ0/OPMHObMku1k2OLh/piHDx9yGocdHyYLDsL0QKTeYFOECZtpeyOcqDjw/Wwi2T9eDwFjajyqs8au5KrrNdbqb3iHosGulR/KTwh4W0c6a3FCI9x0ZsCuNcF2i3FEvmfdhWQjkh4e1mh9B5whVNfka8DW51/bSOtxyEtejELur/Ihrs/ZzgDrdWgoOT+HcfI1Gys4czYdZN+BlRW1+M/5l1XBdjmU19YHQ07XMGzaS2ceuVk20PraVYZHJ51w2U6kU7hd3Qie8AijoqvZALcx2e4paDfvnfMKVVOMI/I95wHsfZDd/CcnIQ02an3P8zeKJC5vpDmS9TkXo5D7q/qhz0tuZIB5Q2Nz5ucwTp6b8tfeSEG/4q4RcrOdxBeuFp1tOZTXdvhqFhmLA6atE0LFRY0X5XsBR2AtAquC4NjSkoaOnVTYhjzLXQSrAE9Anv8jh+C13YqeI/Kh45rk8HT4F6ANtg8ZiI3WHobabqQXo9AQHtpCLuyvNjJAG8/+p6fgMKfh0VN23Bt6TSjOHy94mTg4kGPsAa0L5YfsyhvvPY91sg1Ae5UbRMAg8LFo2N7tWN3aWuc3NYyYrE2m1Oq/RkBExQk28rV4Gv+mPYol2Gl7lHH3dvXZnm60d+NGagz0xShk9NQfLSKwkQEutttZ4CwcZjpgFlu7N5+D888ZnDdE4Nq9Z+tCeWNNkLet5bDI0B4N2fXXhHu+IzAEAduJDGmiTci0irV1h1rE8Ya7aBa7XUXOdRi3T9KX/olzhju+OMq56hzndoBrkqe1hRkUcwpptPH8syBwIg6zN09ka8wL9Zgzg/BNWaL5/PazQiivHYAZsiWP0sbcfN4vU9cPhpd0BDZCwPg25EYtutgEAcNf83NFQ7ZCjFFm15+TAIlK/nEqBIzh201PQwen0G6j4A31IHAuDnNHDWsPbqjsOWwjcHHehh0BVgiSQ6JwGaUWag8J5e1vI/mufDw2np4TAcOJHKvwDBsVxyJwbOvslGjHgXCevGY9Vr2bat2N9KaG2zvrCEyOAO9jOWzz4cMH48r5+i5wYifZmC+E8topwyGhvLZOCH0Y0kQ9HF7SEXAEHIEhCNhH5HtunxyingtxBBwBR8AROBYBziVyhTw/1Pr27Vti+p7rg/jaVbwxXzhgo0XbQ94Oa8LBl9M1/QdJjx0nb/0WEJj2y9knvYvgApzhWIux10IcP9CzGfSbdit6/yE2UNpfmbjFGYzUAMcpFA+Wp6dF4Owc5q65cN0ccwe757zO5T/h8SoD5JIDtr9DZJ6G8sgtyhq1X26E8sYx02n55Io5AvMgYHi3eZS8pCa4x6LbpLNcLRxc9qiOzxALjurLDcqZwUidQjdIvIt1+TIcZpfnn6j+LgyQRPaEyka0LKNJ2MypdT6mB2y00zVDvpDKF2q1CQ9Vwg8rioqecATmRMB4KWbQe4e+GIrt0PoWTXBfJO8iN/obpbBxYyZuM34HWtMiXQ6enfewxfJDXHFR8pUyDVtwI3UKnY7qhGs4BP60W0lO16NOha/K4RDZM6eEuY83unZP+f4rrADMNJTXrsoasitvHBhF3clvN+tknle/DAIHfjmbJbsBoxG+GLX8UQ8COFztzmD2X2u2VZLWw/2bVNQiTnuUww5NIvMGP7qRGoPuFDLAmfMRboF7S/gzgqg5Nd9IqxvhMFffsHjjYL0R0IcJKD1go80fQzyjcRHPDL9swizINwlA4JI3gUB91mNj3/VvZKWTizWMCs2JtgcejE6gsJk5xEiTFv2jgQBjbRwLbDsiL0OszVX2KLMX43siDJkbqcFbp5ABjj86BQKTc5jz66y+uIB4yMVl4T0toorbRvh8Ytc0lJeJJB5Otpf6oxMa07b8kc/iI25x/zRLH5sc+6s0vEV4UPxxgeENXVsgoRKM1Ra9kHzIF8SLGGoWRGEiv34jLTbqmRoCxPEaDZqPyMsQw7Fiu4wycSrzRPGpVC8+vZ1MN1JjrJ1CBjj+6BQIzMxhYt3gn9kaHhLKhxHhrCazPG9m8gHiLW56wCYvRM6QGHfyLfmGV+FFrCbPNEZhcs2nUs84b7ZpLGUIN1SaCrrLKINj1ZwGofbaI/ICiwyxtitPSWOspboIvNnEUSgZQ2CotPMwGZoY+u+spDfnCBgIzM9hTMk+E2v0rviIu+TZJMofsXKoCuWNSSUXquWwQCk+YvNp4MKl2ERN5pA+1jR0bJkb6ebWIBvHKrQvjg9RSduLRbh/a3wIwpVCeIlnnAnsOc8qgZRxRYNBP4MhlV27TDEDJTdSAxyn0GVM4NodOQWHte2e5qEJe/NJdWaNnUJ5Zj6ZohIlOE6U5BzykRM+LHe0l9qHqDS2UbpGtDcJ2mO7tr804zzYphOhFoIwuP4tiN1owEaLsSFEHN9zWl1O7BjHpTjBpa3Jh88cOapnuUbDjTQfO8lxCgkUnjgpAqfg8BYOOd+Y52B8GsprM0TnYGtb8ryJTn5+trOhnuosd5ikN7r57nCxdI0fpDTigx7obrCu9pNAWrQ9BCJtnaApM6RRF5IgwG6QBNzJIwbCiCCTwvlHtjxC5uKeQu7NRRqX6kh6eAJ3zWFNjlyOfXE8XM8gULMLN1LwcQptxDoXuxsC83O45w2tBmPxdUQayhff6i7OK1qTIR+nr4XyWr4t0J86AocjoDkRgjwJyMYqaYRoxmGPsTq4NOOIPPsg4YrfZpQkxCz64VgsIbXmljf9PswWM1Pcr7FpN1IDT6eQAc7AR4u2XNNW8T6SmorXLjM/h7eIB9iQTZw/HEtD+eIdXtoWVCVLtEMd+Nnt7vqo1M2LOQJtCHCIQtvz2yjc0da92JG/bGkbxLW17CPy3P67VmBSXt7G1rwd1dZvG9EPVXmtF+YC1DsF5dxIE4IlH51CCSB7flwVnUsMNmRhsGc3t25rfg5rE3cPMskEwcc0lO855VnUjHt5indh9lzyUGzIMx2BnRFgjZosjoMCW5gur7aKu60o0HxZys5wnb05hmC7I/IBHBniIq8SALktIHHooQCzfufLgaQh+SibMtoiVkrOk3AjNcbCKWSAM+pR0UgRLtF5TUPyVUNNWo2QS5aZn8Pb7a3IgBJOp6E8z/LpSmgkNesTxVswmah26F69kl7SEWhAgI1JCW7i6lvEUtryQMuP9fH0EASIX7XZl0c9R+SDeux5i56VE7bmRbWdKpHfkOB8l3xV40ShvBupPdZOIRuf/qfFkw6IXRVWSWFNWr+e55UwOYe3iAeED2HU/r4vPv86Jr8ilAwqwX1erCZHg5g30TXVvcxNISAHhRP64bxG4ZBIlo+862xuongLJKFYs8C8ovYqlqbzwvU5JwW8voMDS+ZeUcgzaqzjPRSWiJXKa8fB6yVUNiSrizbJce8EOhKVrXcWO6+Rdna8pvpZKHRSf6VFQcBeMzqhjLymq6+SlDzWAGNltOlsFSCxQNJTcfjDhw+xiyPN8CUK93xMAAzCC540KdesB3KEf3HHYHZPN7zuVRE4qaeG5xLlxDzvcUzJEG8UiJwU8AScHT5qQIXhxnH365Ccs1/lJLVJGrX7FQsSZKZsXrdoSo7S0JZzXiO1+zXqqTY6U1FIM8PJ93rygCr4jXq1JTRkmJpHXBviZoHNFTVAOmdMrYP7c1jGK44H2nZAiiAni8OAWyGUp3L+/rRhuiq+CWJzq6icZzoCSTQjZtAcPeSQiswkgXPJC9fnYB3FVeuQt0/F/WCa69SZ3p0X8PqhGVKyuFQLFBrl0JIm1jInqR50I7OfJAAYzxzN86I20Q4ZoBohJzXSmq4NKTM/hc7rrzTyV5qnLKR7vI2mwxDyrBJSjHRxWYSdq+TkhSfhsNZB8nOdG3KS0DqwqBzK56qsXTAV9xF7iNjQYa9yLgTiiCEOtcP7o/6+wPhYbJyudKmGDphMMZpvDn1CW8XZi4aGOIVTA26MxdhHRVcWyMOjIW0lrhnha8cXAhenMSR3cjtmYM/GUlE9etqp3ir8z2ikqzrYU3h+Cp3XX8VGFM87lQYlM0uPscxggIGfGhr97nQSDuNn4lGWNEPQY6GhbmIFQqFyKE8dWQgGPVaFU8XJDw36u+ESLoxAkTaBfp0BcQAtsQExMBJDFpkYcNFd4rnaRq2oME2sjfO01s8OuNavgfkQI+ZJnB7ilzXONMzZVMmXBCjcQ5i4+z17ZugWQxenZSoaOGqGKA3waY3U6MvwRzNTiM6e2l8VN8VrwioMJNgL3W8e8XkMkC4ksaV4gxo0FhGYgcM4GelUksBFL3bBKIBkWdchOZamhvKISyaGGlcOjjllaXtIKGb00B+dHYFi2CpmABUhcU8fYWBsAyI5JHjUPJfHWhX5TxNrX2ohMz/khhyMiybiFpvT1wC8ufs1FQ2PzFh0+jSEF4c4ELJGvWKZYrgDvRnuYnktE5rFojrDiHxSCN0M/3eO5k9kpNrobJofj7sM07EUor9n91eaM+J4hUkAAAQSSURBVLHDqrgW6bZx1wgvg7unAWpb8kEZG4367h/L4XjUBGRJEMy0TeJJDINJxnI+AR1pI0lwjzI7OvH9a2zS8PNaSTH5yG1lXD2Z3JKDE8cIT/F7ItIRT2yHAL8zIJdnQ0TYxX9+GSemmdY6NsClSzCYAuGXMkjnhJR71pFMSQjJJXoJLYtNIA35cD5uAueylr0okN8GiEw8Zq5trgmXglM9B4Tq3KGbl7dzbgFwG4Hmp/zIhkabhrHAnSKNPzwyJkBCUwyqUFh7upgPf4pXAOOKUXvxV/lommLxj4GwEBWbslvnPs3Qr2B6cJjOyhWWdl2sG9PDrul+/Ds4DQZoNxSeTmWkNQrvWeZACl3YX2Edz549y8dRsy9+kA6bDRNBpcOZxwBxI3JRskz0lRNxPNEDF5Nyw1W/x3L44cOH8UDTI0aQ0Q+jWR8MiBCm/tgn4ypZFP3rZ6DshQ7LC+qIOBI4VgYmqYW/zpdBqDvk3ELSln88NQL2ojxmWk0acuZo1FSsL9O2F0Kt4k4kRoEFsbhNjIiPZPKIArluiGpTA3BuBPCcBp052lvgMDoMU/1fPqB2TpHVq7oDnXKHHBpFOJMKHjsRSA7uOiEtfYQ/SUnjIzOW3bWGp7mqhgKrHs1jpKvU3qfwURS6tr/S3i1gODySkYWZsf/BKuWRnZjHAOlCg7EXq9R3PwHnKA4nfceLogm68T8eoOCKKZyoHX/EHPKoAN8eBMYlrQM2oRx1Ev8O3OTQAGxDKIrmA8CjvLG4YU/fJgLX9tTJmNLZ3HZiYwnhYJyTpKneGcrcFOAJ/j0f7YFLhmnsR5ru0VzqwpzFXhS9d+gOHn6tD48nqlGYdPJf0NASMxipptvh+ftT6PL+itBtlZms8garJFdaaJsBJuFsZVvFYqsQyE1mfw4nfU8AZCcl6SZOmIEjlsblhj+6TKCfFOMjmfGSL+7scigfSmNgNSwJ64y1E0CskKevjcDlPXU+fBg2K1sjZipaLFWomEtbm3ODgK+FqFieLepVQ5YPYnMOPr2oUltmoF9xYihqSK+bN2Jq5ohio0ZmMhG2gbBY61gjXVTv2AJ7UuhG/BUBWY2xEPatGvoamYatFR+1GSCcKUpryOwM5QOAe3I47nsRPSJkfOwqKAAB0zDIYJ2Vz1vi8BYU5MAT+slZXiYJCMR5Jmagf53dyet7jiNwwwhwDJRvBYTzglgQSMjJOQ4HY0fBlDBat6MbpslWXRf6wT1OtIsDJ3aHfsGHw73Fw/Rb6fdvufJtgbXfVPm3mNWfBKXwrQbqu5EKiALOKSgkak+bAE++NgOY8SFy7DFEUxyt3pn8MVBHGWCswxbpfTiMF8WBMN3b7pTvl1KGv9gh02s4EOIB/uOT7+7uFqH4Hyc/rlfoqCGHAAAAAElFTkSuQmCC"/>
  <p:tag name="POWERPOINTLATEX_PIXELSPEREMHEIGHT#623D235C746578747B6E6F6E2D7A65726F20656E74726965737D" val="116,6667"/>
  <p:tag name="POWERPOINTLATEX_BASELINEOFFSET#623D235C746578747B6E6F6E2D7A65726F20656E74726965737D" val="1"/>
  <p:tag name="POWERPOINTLATEX_REFCOUNTER#623D235C746578747B6E6F6E2D7A65726F20656E74726965737D" val="1"/>
  <p:tag name="POWERPOINTLATEX_CACHECONTENT#623D5C235C746578747B6E6F6E2D7A65726F20656E74726965737D" val="iVBORw0KGgoAAAANSUhEUgAABE8AAABnCAIAAAB+cPsIAAAgAElEQVR4Ae1d4dUWN87d7NkCFkpYqAAoYaECQglABYESCBVASgipgKSEkApISkjogO/u+js6WtnWeCzPjGee+/54j8djy/K1JEu2x883X79+/Vvz3++///7ly5c//vjjzz//xH9JI4Ec/Aeld+/evXjxopkkCxKBXRH49OnTs2fPIL1Pnz798OFDvO1Xr169ffv2n//85w8//PDtt9/GCZICESACRIAIEAEiQASIwCgEvvGjnZ9//vn169cpsGlscpQT2dgcixGBVQjcu3cP8pyqvHnzBrHKquqmMGKnR48eSSZi/jt37sgjE0SACBABIkAEiAARIALHIvAPv/knT574BfK32vnL3zKHCByIADYnJdQBGzrdxxX2c3RFEHz48KHOYZoIEAEiQASIABEgAu0IiK8Cj5pLqO24OSX/7rz766+/nLe1V//+979rr5hPBI5F4KefftIMPHjwQD92pH/55Rddi6GORoNpIkAEiAARIAJEoB0BnKiCI3H//n1sNuDv7t27jx8/RvDTToEliwgsnGTDFzi//vpr+iBHvswpEpJM/2icFGOCCOyPAKyGjk8+f/6Mg23dbGA5AJZIqiN2wsE2eWSCCBABIkAEiAARIAKNCLx///7ly5fFwh8/foQDU3zFzBYEFk6yAXpDBR4e/MXnz5+nEMi85caOAYSPUyGgQx3cKxAJddCvH3/8UfcOlx/oR6aJABEgAkSACBABItCCAFZLa6EOqmOfhx8Gt8BYK+OdZCvWwQlCXDxVc+wY7RRBY+YMCJiNl5oMt7OqYyfUovC3Q8eSRIAIEAEiQASIgCCAXQRJFxO4M6yYz8wWBFZHO4koQswidTp8RViYOQMCZismLqs62sFOET/amWGUyQMRIAJEgAgQgXMhgGNTv/32m8+zdjn8knybI7Bwki2vkHJqo0KHr4YY8w9HwFiKYLSTfntKOhWkJnSYIAJEgAgQASJwswjgA4p0Xer3339/OyDgC/nFzsZvkV1s4sIFeqIdxKBF0OnwXVhQLtA1HaLjRoHgrY7mejcK/wUkhF0gAkSACBCBYxHAr3UnDxMHt4LT9LEdYetTIdBzks2skUt/6PAJFEzMhsCHDx80S3FZNVoQJ6jZY5oIEAEiQASIwA0iUPtQ4tpQtPxSZfw3M66Nod87Rjs+Pnx7EQSGByea4L/+9a/g9W4XQZndIAJEgAgQASIQQKB432+A3jmqYhfr6dOnPq/xq5V8+td+OzLa4Uc715aVU/dOByfoSPDeevz+l0aDGzsaDaaJABEgAkSACHQggA8lOmpdo8qbN2+cjmBR9dWrV04BvvIRWB3t8KMdH1C+nRABI7Tx4MTETnGCE4JGlogAESACRIAI7IlA8ZvwPRk4sC2cEMFdBbjfNecBoU7LNQZ5ReYIAqujHePnCSE6fAIFE7MhsOnd0+gshX+2ESc/RIAIEAEicDoEbjnawWDhhBQQ+O677xDepLHDtzrv3r3DHbC8sCEozKvvZGO0E0Sc1fdHwAjt4ulYn0PsFI293s1vjm+JABEgAkSACNwCAtzBQFSDq7dv6vbtfQR72N4OP9rZZ8DYSgcCOtrBNnHwRgFNDcxwY6djRFiFCBABIkAEiIBBwEyv5i0fiUA3AuuiHfP9g7RKh0+gYGI2BIb/DKgxx7wmZbYRJz9EgAgQASJwRgT0uYkz8k+ep0VgXbRj/DzpFaMdgYKJ2RAwPwMaD06MFnBXc7YRJz9EgAgQASJwOgTMZaen458Mz4wAo52ZR4e8DUDABCfByNxsbwapDegeSRABIkAEiAAROD8CZmny/B1iDyZCYEy0w+XtiYaUrPwvAjrawT0nwYtNzPVuwQsP/pdTPhEBIkAEiAARuFEEfvjhhxvtObu9PQIroh2zqi28cXlboGBiNgTMznhcVnXshM7GCc6GGPkhAkSACBABIrAzAu/fv9+5RTZ3UwisiHaMnycw0eETKJiYDQEjtPGtGE0wfr3bbHCRHyJABIgAESAC+yPw9u3b/Rtli7eDAKOd2xnrW+ypDk7Q/8ePH0dQ+PTp05cvX4RC/MIDIcUEESACRIAIEIHbRAA/L3Pjvyt6m+O+Z68HRDv8aGfPAWNb7QjkPwPaXrdY0sRO3NUsosRMIkAEiAARIAKNCOBXIl6/ft1YmMWIQB8CrdEOP9rpw5e1DkTABCfxrRhDkNHOgYPLpokAESACROACCMSn5guAwC5sjUBrtGP8PGGLDp9AwcRsCBihjcuqJvjgwYPg9W6zwUV+iAARIAJEgAjsiQCOl/MXRfcE/Gbb+kdjz7Wfp6vEPUhNjWkiMBABLbS4USB45HL49W4De0pSRIAIEAEiQAROhABODGFXR0/TJ2KerO6JAM464pPpP//8MzV69+7dll8Tgc/26NEjWZVujXbMz4xIP4MepNBhggiMRcCcvYyH5cYoxwmO7e81qGHUgPOvv/6K1T58tArrlq6FQLCaDBy21GC/AL6YsGt0nL04HAFMqPhxQ8geBA9/ch8JZA8zK/6S4N34lEcNdQSVIuSAY159+PDh+fPnomXmLR+PQmASGUagAk8AbgAMsiMk8ATwB0Ey/gB68eTJE5hxOAy4XCqB+c3Xr18XYUXN+/fv58XQjFnwTmWQKdOGOCuYKtAwQvkbny1yGJmzBQK4vP/ly5dC+d27dy9evJDHjgTkVm+4tyhORyt5FbgXyemH6qYE/idvTCeMths6IIIFC5gPVEx1U4FJPDmwh9+VA4caYdMF8whjAhsHe+J33NRqebwFwFtwuJEymN0ge/hz5lQNBVQGUvfdd9/du3dP5/el0TraNQoODRVNf/PmjWO48qkWURnmZVy1H7x/0nRnKg01vB3+eKwInctewfXENAR1g5AvDhzEGItci8WkACYFR1mkmE7Mo4Ayjnpah3HQ1gBTHi6v0/yPSh8rw9ILsIGLyOEJNFpjqQijB1OZggsQQbiRKMBcA9j/LwanbfEPnqIQ1QlQ13UxSJgDQF2XydMwx+iMrsg0ERiOgPlpnc+fP0eagGxrSYZqRaj5dbGYAasNNVlUJWEJ7NVofvz4EdxKST+BFqHCDrVaK935aAsWvMgVQMAg4i3+kMBjsRjeBhm+KcC7R8qp2C6oxRHsy4SCBMcdNsFYCeFEZM8RPLzqsCoQ11Wqjcm3iDzmUB92dKGDvbytGTQ052qSnENE6Iz2CsoCsRf92ijRMi9PpYCYbVdZA5QfLvmHyHDei6KdgdjAAELgc1OPTNhAFNCyhMGFw6MNI9LS1t8k5SQMRaEOulIrj4hgbdE2/oqCPsoWCwNMEAGNgJZ4GBT9qiMNvRKxR8LE+R0EnSpQK91WSzq3BaAPKwYt09WBCeaDpJX4b97qkjUfy2G74xVst240pWEutGExZPGqaI4i08DtAG7AHPWYD+I+OZFVM8h/ziQ0okYTQlLUl7WmoEgk50Ryck2Espv1C9CEUqBHJh9EHFVqGf1JNLSF1f3LHCVCZ7RXa8Ve5H9VoiXaWcvJpgqYK6zf38g0V1SQo2TYMIPQxThsNTtsKqZHGGFdXWOIfKnSFO3UCCUqxqmCZwn5yN0vqGge3AdtsXSDCSKgEYDyaImHSuu3HWljFEC/g0hjlSGTGXRQEID+wkpCT4sMwFJISZ2A/1QsPySzaA0Acm43is2hmBkRcA7z0jcutwB4EcZRmVpsammMDqb25JRj7CCQLX+OawKpbpQW000IST4TIadlMjKrHqmzLT6W8OD0qAidcbagxTIdI6GnWmP0hFpN8YWlYmIqDS1yeGDmsSJ0Rnu1VuxFelclWjRxLSebKuCB0c6xMqyV18gz5gX9tjGNuaAIJoykUFiOdmAriwIHoQEVMKqNrx+QgaFc1EBBuGGCCAxBwHjwvli2tKjdI60/LXXXlklmCK3gr6h6eaZx+3Qk0LL2DB3XHRT6GwU8ZnTQHFpHrzuAyiEyk1MLzcsD3gJCdxnIngiMSWBYMdYdI5uYAeV8fKWJvokD4iEUJNHiJAk+Ot4QCmk2lDJOAjr1H8VuVm0tz7pp6LhuxcGqQ4tn01Dd08PTh4vQ9exVTR3MvDZk6KdSQGgxjOR/7UHTXN8XCeS4HS7DwhKEWawoEi3uitTNExhcTQ1pYCvFlqOdIi6gAtz1KzTTIpooY7jBI4y4MMQEEYgjYKL8Fsl0GoV8aqHt8B4c4ouvwDwcOx3AaGZSWndQSsID0/l+Q6aP0gR03K+49m1uj1bxaZpDB/M4zTiCpsri48UAX+xvsEBRcjDHxJcYjBaLTCLRN+vnTjxIdahzscurQibBHKSgYvkioHRWK6CIus5MpIpdEyLSXEtifg1t6cVGZYo4HytCF7BXe0Y7RjCmUkAwAwGrodFt90yXp5Jh3dkOPTJdw6OxpaAvZZajndz2JRuqpyLAJxQXEznWMOKLtViACLQjINM8EpD+9orFkvAtNMHc1SjWGp5pVkE0SxLViHJ1GA54kJqmpIV4vEe5MYmPDtgTL1B4DgY8qacXADw+ZIsUcpQwNcRlRiRZxlQSfTJTJNgXogCT4pG2iNTlqpH6K9ZGVjEkRw9NrXoigjHShZ10TqcPbd3EdhqqW9khPbkI5ZooKiP6KF3AQK9FbLsJQru8wjMSwvZaVjvK55KfOBF120cBwTl6XQOkb5VHoyECoHE+ygwaiUKwp1ntS4OI7tq6aKeGu1Bcu4aHsZS6ksAY9PWNtYiAQQA7ISJXSMQNhLGDe5pg0zXDiXQzsSQd75jJ0FBRMdFExIfT/OfMI0oZAiYMXG6mhrCd85wwPwXgGvzt0iJ1CZkhS1eO34aB7pCZYnDSR0qQ1Ot9oolAQwqsStS0LzlbAkhNqovMCFeN0U4u7fNr6CqQI4XnFyH0Lh/BU9ir3HprtiOj1l53BgUUbk0YIIocdGamkmEDeHfEJaBJQmsBREvyF/Z2TJwkoEtibaiTGsZykVCQhPDEBBGIIGAsReNM77SobfEQZ85py38F10f0RSeS/5f4jKzF1nwmn6uWt2ZQEvPxoZGmi3Y8voZyXsAFma0TBvn4+hyEWWuclnOkO2YcCRXipDSYRbIR+4C6hkM8pmgnzZgOcVl4zikgJ9kHzXyePqmG5h3ZIqc41gC2Qxo1e0WyzijrusX0Se1VTd9b5LaIQ1/msQqoeTZLSKLUkWinKGwHyrCR1UjXNHRI655CtOTtQrRjGBLQUyIZYqHVniga1rhr0s5AsSS4qmmd6fgZH9E1hLw7m48izpJ5bcCLQgKvpXv1F7jVjCCGVXQq4m4Wt7nRkQjPNbZrq9QiHmsTxVANhm8tHV3+pIDrLmyd1nMELEy8ueI4Jm3qk5miExNZFJA+FlntnshSSGPsBuCVeNLxrfUEbyiASWG4lijKeR/atSaQX4QrqKFOcwNfnUWEiuMIeZh8gqj5XTu7KwcqoJHV2jYDZnlTsv1xNhk21qA7migiIBKFhBRYiHb0lpCxoRHcxXxrmhgMYWv/RJElzd410sMnsO6RuhHAi2LTDVrNp5H8bk8rsVSbLCPKjhlLTI9GY/hMJiDoVoJWpUgT9CV/QsC7pauvooTZCZY+IlKrFm+DeF98otnTguFEDsLMYqJoxPT8ukhBFzDTf+IWTkBywha7X+wpmFlc/ji1hmoAN0oXgcXoTChCYpe0qCMt+XPaq+IEAbaHzxG+hBylgDlXw6OdCWXYiGhQMg2GcHQTfW2NF6KdmhRCLAz1VY81pwo6uYrOwMLOLGtG5dSPwYEj4ENGv9uIy6Rl2EhmWit230jVjGxEbIorJkM2AfI+FhfnIhH+GQHPYdk0pziv9LVYQztJ+6LXnjdak+e4pkhbRhPTY58fnLTYEBR4W2iijF7BhZa1mJpTa6gMxEaJc4lQTYNmniAwcDU/s0V6B477UQqYdwEdN3YgPSJoyQsv5kwow3kHx7oEcuJAm3ov2nEwCkphTSfHhneLQqAL1Fgqytx5M8duF2oA16ZvBPBcVBbXaB0kfdCGqE/OMHK6ea4xjPUOp5vdr8TGmV7AlPXRrPGf6E8IeF83I7XEVw5OV5hTtKduRrDF1897IbwZan1OQ04fOUUPCZnFwn5mkVRyBPWc7RPBWyDZLvA1CT+Lhi6iESxwLhGqjebk9mrmaGdrBSzKZx4MpBHsM1wTynAeXKwycUXQdKYogib7DzMN6MeffvpJP0r69evXd+7ckceORE24f/nll1evXnUQjFd5+PAhAMKc+scff8SpTUjh7t27EPrHjx9PwttGgGuhhZgVHYh2BH777TctD6BWE90WmhgChA3Pnj1rKdxRRpaBO+r6VTQIfknztsbSRnIIbF++fGl4wCMyf/755zw/mFPrXZAsqncDHm96LYUvX76kKo8ePVpbV5cHmLVe49W3336rC7ekf//9d20NdJWBOgijimlLE0c6zzEF2h8TvKsYxuzcPkHXZPgaGtqOc7HkNURIulYbaynQnahpbjfBeSpurYBb9/QsMgycv//++1H+f3nhTMdDJl3zFNvXjQxBeZTAy4y0jsOkMBNEoBEBc0IyvvRuFkWCW5qNvXCK1RQHegRtdSq2vzIqKY/tFKRkjdvunSKh7CTKZq73J4xrXZgTcAeW7V5hNJOQRHYDaptyoIwB7WPe8e36CBZr1SSkA43ahAsQOqgVuTWZNeZPpKGmR2MfTydCtQGd3F7V1hB3nnD3V8CauA7c25lThmsdHGjo0qykY4q/p6zi/6LmoPK9e/eK5dsza12VZcJ2UixJBAQBs6TqGC+p4ic0QXhd7SumPtkt3sY7O5wrRJtFmpuyKs63afrt27cmJ/i4aS+CvO1ZXYx2Lc5cZObTp0/FHblUEfPfIoVigR9++KGYP3bgsEddbEWbjmKBVZkb7bRcW0NXIVwsfCURGiv2RbgunLmRAu6A2JwyDFeqGOI+efLk/fv3Q2BJAq93xavRDmYgmcZ020N0xtn3/Ouvv3RzTBOBdgSMh1FzRBoJGhUYIvmNTXcUm409KHLtHFHwyJMPTo14zej71Jy3swHusLrpK1m66l4F0xOSYRV7Pn1kP3z4YEjJYy0elgJrE8UwD4dg19KplR/OcGro8hpaw7Mx/0oihC7TXjWOe15sIwXMGxqeM7MM1wQSK1/w3OInz0EBW2c6dqpGO8ZxlGGosSgFWhJOtCNzZwsdliECggAmb+1hxAXVqIA51SbtTpIIhnbDe4FP4Go0i95hrfDafGdmckz/2lZQfjbAO7owpEpxUaydMj7IqU0H0LgXL160k9Il9xS/ojwXT0ZoDtvTtQC+nUKx5J4QaQZ201DdaEd6T3y2FiF0n/aqQwZSlY0UsJuf9oozy7BzxA6OHDZ5sM6FL3nw3VF7f/2S00U7Prt8SwRqCJjgZHi0M/NednFTuAbUPvm1jR20XpzaR3GFqyBqpBzTX6tSy58Q8Bqr++T3jSkW3mpyAoKR6NRYAw3CcN+lKAzBIFAz7IQHutjadA150OkbzUYG9tHQRmacYlcSoaKIOn3nK43ARgqom9goPbMMw6Hy7QxWwXAj2v3793HsDYtimCxw3CYCVPVOtiJM0Jm+cwWGRb0Gb17xkQj0IWAkNr4VowlObu8cB6IPzHgtZ21708+fHAOqBzTYwQkBD/aorzo2VJOiObDXKGPRzvlcJxKagrITbAz3/Gp9BzhDRL1GvwZsY/61NbQRhFqxi4kQ7VVtoFvyN1LAlqYjZeaXYRj5lrUnGHMszcjqDJwx1MJ/rGivikfK0U4thIqvl6fBqx1dwFuqZUS+b7mu9mXjYbk5NjpK8jcaoOEOXJBP384GifvVHf8SRnOUAzob4D4m270F2t07MDirUGMMn+tEDt74q2m7TTE4le1IY63vef4WztblNTSHcVXOxUSI9mrV6JvCWyigaWKLx/llGEYevyC09gIh9Et3Db4ZVtzw8eeisS1HO9px1MPQEofp8sV0LZRKhRc5LtJk5o0jAC9Wh9Dx4MSogPMh9Y0gvypO0MbI4HPsvIv17JlPJGqsVgGuK54ijQ9ytMJqniOf6yQ6Ncrp7fD7Khxp1/3qTm8Rnjk8U0MxUhcToW7Za694YXu1hQK2A9td8hQyjC9zwKfs23R0Fq4a/nBMABMHTr45y2Trop24E4nOOBvox9rZDqBZZRIEIO6ak7igGoKOCul2mU4IODp+LET+BHAsb32t4+fYHM+1j6bUMjuckh9MYDuoFnJgCqi9am/UH2XMiO2kZii5xQogNdQf2YuJkN9ZvvUR2EIB/RaHvD2LDGM6wCy2docnh+i/h91+gu9Xu8lzXbQzxOczfqRmesjekSbI9I0gYE75x6Md7UHGqd3IKEg3fTsrxfZPTMtYNxQQVMeidpPdriLOUDk7pehL3LeY4WJPHCtfdaZ8O8CLlKdVhEkYowgVxYaZJ0LgRDKMHR44/8680A47ZhBcbICAJ7/PsxDt1E6ajfL5nLl58m/B2xFnyZ0R0EKFU7ZBP8MsaY+S/J0xYXM5As7H63lh5myBgDOl4ccuhyyoOaOMvSMcudmiX6Q5BAFn7IbQbyTisEERasSQxY5F4FwyjFvXEJ7hWurIqTYBHAfbsG6CIEpykCjcQK0dR110iM/nfxzJvR0NONONCBihiguq0bc4wcaOXKaYY2eP7eMMy13HInBs61hv07ummhloGc4z6Bymt0OAGrodtqRMBIhABwLY1cepts+fPzs/xdNOFkfjzPZOIdqpnegd4vPVQqnUhyFNtMPBktdAwAhVXIo0QazkDVlvvgbU7AUR6EbA/1zHHEbtboUViQARIAJE4KQI4GAOflrn69evHz9+RNgTuRAPn4Dq7Z3CSTbt6mm8hvh8NeJoCMfY4ie2NcNM3wgCRqiC0Q4Ouuiz40FqNzIEppsIEU3OJI8nvV1nEvQibECtnBU7hDoDjb8jftPuaUSw7ajrQNRBbWCVSTTUwYciNHC4SWo7BM4uw7g9NV2girkDezA4FID/cPZWKSDupIELl4IXG+2AbpHWKJ/POKZ6pJ3z3LoY00TAIKCFCisBQbdJU0NDoyTf8MzHQxBwJoBD+LmdRqFHxZkFCOAnF9KsNgqNSTzmUd25KTqTaChF6Kak7pKdvYwMw6P7b+DzOA2TBD9w1Yy3VhxHRBb42AGv7Em22jG2IfcH4P6D2oQHVtJvchfZZSYRqCFghCouRUZ/GO3UkHfynd1nxwI4BEe9chgb1cTOdHCjBjb9N/ob1RfnmmzMLPqwQUuL6HKa/HDgoVh+yGxVpHyZTEcRqKEYZYrQ6UQdHi0MAv5q92ydrkdBhq8qwyn4wZyS5j6cC/B7iqM6kAqAaaMdfYZHYz3E53NOZoPd4D1amlumbweB4cGJJoiFRoplhywdeN0IFn4chh0nz6nFVxEEMCfVfksB+qXVrbGVdOk2Ktb8cn+U0zpfY1tXLUYN9UeWIuTjM+FbmAXcxIU/x8+ckO3tWLoRGcZlbohv8ZGPE/OkCcieZKvNH0OMo7nqSg/zDL/4hlkQXzUBgUte3ATRR8g69sSIHsGO9BDAzRVPGEH8dTAjVUzAD12SV8EEdpahkOaekCDNOas7dgcMIyAJnjZ0eu0r7xA75rTOVwYBjLVzRLnvcx0Z4tp07o8yFJxLGNRQI6jmkSJkAOHj6RCYXIbxLQ2cN/zqwJCrONNuP0gVV9Zg8+Ft2mhHJhI9tFiBi3snaMz4kdIE6A/0KYXsqgSiQ184VlGbszDkoPijS4dwuxHgTkTd0U2EvmMJggcEY5ffaoc3CaWuLZ3ADgy58qQ4oDUjg8JwjuN2rNgoM2sIINSpiUH35zoyxJCxYrsYZXjzZh1ESkp1ybnBBDXUH3SKkI8P386PwMwyjHAg2We4Q0OinTQcOBSNWR77e/no4CyAPcmWF0LOkDDA8Rpn2NjpOFBRxGryTGcUdub8RgDPUYWS+6et8ipnzHHOvm7qbjrEHZbOiPD8PGPuqak5opG1n+tIf2WIa3s7KOmMtVQXgreZOAoiB3+Hpf3HyGHG6cL+fLJFIlBDYH4ZhiqNdYdwdgbraDkg8Luaoh1nUsmJ1nJq54uwPjcwtqu1vpg/pI+LrRxeYJ5uzsPJ/oNyCzsMzvml2lUoQwaitqIP4vEbLIZweCNEsIHpLGNFztaLr+lcOuSInyMhNzI0qZsORNRQQOTgQxG6KU05b2dPIcO1FbFu2NMOj6mOWWOnaAczn0xRhgmc2zM5hzziKB0iwtrRiENYGtsougZvbxK00bXLA14cPixp43O64quLZTpnUzf1FWqOGuR/qo/WLjbcpjtYrnOWFRHqRL6ckaNxzqoBjkrW1lOGT66m73g8xcVQ1NB84HQORUijwfQZETiFDG9hkPPtHXykY6Od2gwRHOnaxg6cv3k+2kZEiEl6o7tcDyeLruG3zB3/IDjEHdWDgBu/FvIdBNms/X/+/DlIMK+OsP92fO7ar0mageuQHKdKLZSqMeOQ4qtuBLCmKDGJIYKBcPxsUzh/lG/eFlem8glPqOGaOEkPT2BGw8FxHP8ee0JjOJ8gWFMKamhCmyK0hdSR5p4IzC/DkX3+GpLFTS0b7RTPBizOK7UmUz6Mfi3aqeX7BPmWCAABsyTgrCU3wqUJIuyPLD83tnjtYjU7Cz9YfNaxCDherHOqaiwPpIZVDK1KGhCoVfrpA525Ki2OeHGq0qQQddRmrk0/X9xi8tb9GpimhvpgUoR8fEa9XdTlloaKN2y1VLx2mflleAt/AMv6xvhDxmy0g82WfOxrq3R5yWJO7fQUTO12VzMVOWHmlRAwXkVwzwSXhGg5j8dOV4K6ry8IF2uLx2bs+ujntWqrJzA1U+1q5pxfJgdxrBNYxo9xShzVcgyhxslG4odBxP55MiNgb36Ro4Yu6h1FaBGi7QqsCmBk+h4SO23Xqf0pzy/DtYk7gpWZIPBoo53h69lwIosXYEfu5IlAwLqXQfqH/W0AAAzUSURBVECfWYoHJ2a5N07wMjhHOoKVDrPEkqhtYd2wh2wGMbUFBrDbEOkF6zYigCFwFAcxRnx+kSEuypXhE/ffmDkvFYBjFNxiMg3Joyzt1eJ8KTlJghrqDwRFyMdnyNuikoKyBDAtrciX4TVqLUQuWWZ+Gd5u+UkGFBGHjXbwLp+uRIykZnuiePU1JqodutfOJEueDgFzZikX2rU9kjXjVDFOcC0DlyyP5W3x/3QHt3A3axFULV/zw/QQBODi1xwUvIp8rpPYw86J8Nno09Qmmtp6p9DvSMAoyRLMWaIdaujiQFOEFiEKFigeKQLNVZ6nFK5RCzJ56uqTy/AW/oDIQxq4//yOTv4hNX6A0owrPL+8WEtODWKcZ2ipzjJEoIaAcSZwmr9WsjFfyzzMZWOtnYvJRwuaW6QHMmwoyyMOFXR31lz/kGjCW+0mmFesnXlA03nh9pyTAt7ewYEl84lDhGfUWOs1CETRjczXvk5pp9DYkARgfZR17wQ6JBpbjxQ7r4ZGet1e9ywidFJ7VXMUAXv7GMlmb3sVU/JABTSc1KazVYAYmlPJMK6A0iYOaQyfYTjyaABMxAuW1JTr5gN0RP50xyDZkW6wLhEAAuJYdMunhtF8ThCxKZrs8PRJJzOYAj1eYg0G4ryRu3ZSwIcL3iLBGlBprIdcb2iUdNU8UvNjwPZi1xoLiDPRHdrVmGxkIFLsvBoa6fWqurXRmUqEamo4+XJY7nMmu9HOtnjPGKZVw6oL14ZYl9knXQMkOGPWOri/DMt4iTOARN8iUXFETPyccCtEO6hsFs7BR8d0BUnVPUlprP8VmWMmEWhHwNiC4Po92hVPJUnptHuPxuET/ep2sHLMhaZJAPO8cHsODEhx7WMI1MVdBTQX5Bm9Oy/g7UMzpGQxmk0iNMrmmybWSo6pnnhDZlxIAKCeXLtdh5ovMmSAFomcVEMX+zWwwPwidF57VRP+RvWUGTxibWo8DBShRlLFYAAmC555I4VasUlkuNZB5Nc4X5Vvoo8kReVoJ2dlbUxZXGqNCOKqrrLwtREw3m1croxuTIuedqp0NJI2auNswyhosjrdOOs4PMCqFAOebu8wtVWc4NHQELt5asCdsRj7qmjtk/DEVyISq0ZDQXzt+EKAizM9KAdlW0tgZHmyyB56GmSvfazPqKHtvYuXnF+EzmuvtBLpeadRoWRmiSjL4QooIlpDI25OJ5FhmBo9ypLGEAgI3QmjBSJC5WgHzUisnPhY5U4VJz9w0M09KxIBjYARsLV+jyaFNPRflA0JLPCYAvM8mo5rtoMxQ+qjMROafjykRBMYqeKMAuPeB3KRYTQRFAlh5uyAS0e2S5ilBy0zQ6aumsx0uDWokkdNYDgiMLr7kZVXY4U0jDJbbzeIQrmG9rQaKpzvk5hZhIDAqe1VcWulxfOEgiR9Qfe7xWASBUz8G/dbrEELGosIzCDDsDPSKZOAiV7sglMAlCX0BWVNrRrtgJyZGFpMOXDMRRZtD3HFnB7y1U0hoKU57lEZj3lP32LVqBk+cxsBPV9F0BSGkmpgDX286vZ4dENFE4G21u4eg2Z+4BZ0YH/QhG6xO30NwLu731LRmbQwFkGzD+LFIU6S2cJesUzRI4R4Y7iL5WuZEDNNKuhp5fNm6mb6v6dROpGG1oZm63w97jJMx4oQunx2e1UzJr7nqWsh3Tf0NZmXwd1TAWsbO4kZH4327h8rw3rUBGRJIPTom8SNDwOV1HS+ATrShkngxxPgSuobRbGOhV9mNcXkEfdv4r5pc+8bjDiUcP7fWZNeMDE5AvgFp/v37wuTUP7gT2dApPUlxVCYY3/0Fh2UHxWBrkIB8R8XZGtNlO6bBMwEblqEkiM//cga0rnOyu/PgDJKQmdxc67RXEM5PYIa6MMs6CYwBGsVHAzkVwCDJiaVnNucE4w4queAoDp+WyAv7+fcAuA+At1v8fs5NbHpGAvMOKCGP+ggVACJGmMQFRSuvV3Mh/wUfxoBsxXYXlR/NI1i+nfkEKuLTvmt4xLt1K+kepBhdFburfbrQruhetBrdF//hGKHAvoN4e1UGrrI7f4FDhShC9sraMezZ8/y0azpF37LGDqbJoJGgzOPAsKMiOMhE33jRKwnesCFSbnjfv9jZVh7cegCeoQRxOin0Wx3BkRaMPVrmwxTibjxf37hzY8FEYGhjpBDAoYVA2NqwV7nkSLYHXL6xbTFxxtHACqhBXLtimyOnpZwCG1eYOccf2lH970ljd7l/LdUbC/Tt6KGWsX1bAwBjAyG1dgZPCITr1Ag5w2k+tgAODcCeC4GwZzacYs0Ohim9r98QP2colSv6g7EKZ+zUqMgDiODSc0QRA5mNCO06CPkx5R0HjGp+13reJuz6jDQ/moeDW3nec+SR4nQte0VjHxRBaA4eq6HcGr7A61sHPp5FBBdKPa0I7O9+walo2TY9B1WFJyAN/zXA5RMMQobtvUj1CH3CmDbE0Fd0jvJlsqhjrHvGAzkoAFIG4iC0Xx48CpvTDfMNBHoQ8BIY1DMjNZBnvu4Gljr2pOZAQqdNQNqjEnymE2mfkT1oLd3U4Ab/COP/sDpMRqeRtMRzqUuJGexF8UJLvUIk+Ba+6Pn8lGwBOVf0CgmZtDQImOTZO4vQpe3V5iUV6nJKmuwinKjhvYpoPE9GtsqFluFQK44+8uw6bsB0Kxoo8swwhg4uGcwuekPXUYslKOBTB0V684uRzupNBSsRUpSKLZ2AtAMMU0EfAS0fEMm/cKLb/VHxqA8w27k5SezfFBg+7A+4riVetBTGqYGVVAxp7Y25wYBXwtRsTyUZdWQ5YPYnTN2VSKJX3HuLHKIXncv57VMo8VGnUzjKxQHK5h5rIYGmd+h+p4idCP2Cj5ri7LAM141vi00HV0rvupTQMhMkVpHZjDaSQDuKcO670X0EETAxq6CAiBANRxh8L7byVvCKUmIIE4Wgj85NI9JAgKEg4OYgf7nkFxenzlEIIYAvg178uSJ0IA+NB6XlyomgdOu8pEMXkEJKcMGoj0fcSQdXyils8swMmhaTvHiQwWYmmRtYNc4THuOy420JeIH2cPXNTLHIbyB+KVpDrK3+GHPPnDJl0trv5qLsCcQpc+rQIoaqvEUfE4hQprzOdPAExM0wNQftEAfk8OJzzz2FH4D0SEKaHjY4nEfGYYVhQ3BdO+bU7h8KIM/bZDRa8hA8gfwHzb58ePHi1Csi3YWybEAEdgUAfMhGkL5Fil3WPrmm2/kLdQGei6PTBABIkAEiAARIAJEgAicHYG/n70D5P+mEECIr/sbDHWwV6mpYYVAPzJNBIgAESACRIAIEAEicHYEGO2cfQRviH9sHGM7WzocD05M7BQnKLwxQQSIABEgAkSACBABIjADAox2ZhgF8tCEwPDgBB+h6YYZ7Wg0mCYCRIAIEAEiQASIwAUQYLRzgUG8lS4Mj3b0ThE+QT7we8dbGUL2kwgQASJABIgAESAC+yLAaGdfvNlaAAG9FYMbOfyrPBbbwV0fugw3djQaTBMBIkAEiAARIAJE4BoIMNq5xjhevxe4LU0uhEVv48GJvnh6CMHrjwF7SASIABEgAkSACBCBsyHAaOdsI3ar/A4/xmYIBq93u9VhYb+JABEgAkSACBABIjA1Aox2ph4eMicIjN2KwfVu+LEqIR7fKRJSTBABIkAEiAARIAJEgAjMgwCjnXnGgpx4COitGPwM6L1797zSS+80NZRltLMEGN8TASJABIgAESACROCUCDDaOeWw3RrTw38GVF94ADAZ7dyaRLG/RIAIEAEiQASIwI0gwGjnRgb63N0cHpzovZ349W7nBpfcEwEiQASIABEgAkTguggw2rnu2F6oZzo4QbeCWzHDr3e7ENLsChEgAkSACBABIkAELoUAo51LDedVOzP2Z0DHXnhwVczZLyJABIgAESACRIAIXAABRjsXGMSLd2H4z4CanaJnz55dHEF2jwgQASJABIgAESACt4oAo51bHfnz9Hv4VoyOdnC92507d84DBjklAkSACBABIkAEiAARWIEAo50VYLHoIQjo4AQMBH8GdPhO0SGYsFEiQASIABEgAkSACBCBFgQY7bSgxDKHIYAbBcb+DKiJnYIXHhyGCxsmAkSACBABIkAEiAARaECA0U4DSCxyHALDg5Ph5+KOw4YtEwEiQASIABEgAkSACCwgwGhnASC+PhYBfRsbOIlvxeidogcPHvCjnWPHl60TASJABIgAESACRGBTBBjtbAoviUcRQEAiJHCjwMOHD+WxLwEiUpG3sQkUTBABIkAEiAARIAJE4JIIMNq55LBep1MvXrx4/vw5+oMo5ccff4x3DERSwPP06dNXr17FCZICESACRIAIEAEiQASIwLQI/B/vMNawwVENmQAAAABJRU5ErkJggg=="/>
  <p:tag name="POWERPOINTLATEX_PIXELSPEREMHEIGHT#623D5C235C746578747B6E6F6E2D7A65726F20656E74726965737D" val="116,6667"/>
  <p:tag name="POWERPOINTLATEX_BASELINEOFFSET#623D5C235C746578747B6E6F6E2D7A65726F20656E74726965737D" val="23"/>
  <p:tag name="POWERPOINTLATEX_REFCOUNTER#623D5C235C746578747B6E6F6E2D7A65726F20656E74726965737D" val="1"/>
  <p:tag name="POWERPOINTLATEX_CACHECONTENT#5C6D61746863616C7B4F7D285C235C746578747B6E6F6E2D7A65726F20656E74726965737D29" val="iVBORw0KGgoAAAANSUhEUgAABDUAAAB1CAIAAADRBU3JAAAgAElEQVR4Ae2dTcIdtdG2cb5MMku8hOAVAMMMY88yi1lC8AqAYYbgFdgsIbACwzSzwAoM08yAHfBeRO9bqa/0c9SSuk+f89zPwFarpVLVrSqpSj99Hv3yyy/v6E8ICAEhIASEgBAQAkJACAgBIXACBH5zAh7Ewq8IfP/990+fPn306NHXX38tRISAEBACQkAICAEhIASEwPkR+Pbbb3Ff33//fVzZVdwqPlmF5BQdYpInT5588803UPn555+naKmyEBACQkAICAEhIASEgBA4EIHvvvsOV/bLL79c0qbikyUwThH5/PPPnz17lkh8/PHHz58/nyKnykJACAgBISAEhIAQEAJC4BAE2Dn57LPPUlMffvjhJ598Mt/s//v73/8+T0UUhhH46KOPiE9SdYITSw8TVEUhIASEgBAQAkJACAgBIXAYAn/6059+97vfpXNA//znP//973//5S9/mWn9ke7Hz8A3WZfg5IsvvkhE/va3v71+/XqSoKoLASEgBISAEBACQkAICIHjEWCR/dNPP03t/vWvf50563Xl+IQrNTjo//jHPxDmhx9++MMf/rAJTar/61//IlyjLn92c+P3v//9H//z98EHH/z5z39m42kT2WMK++BkshePYVitCAEhIASEgBAQAkJACAiBGgKrnNurxSfcCCfG4jJNkpCIggCjMz6h7ldffUVUYwFJDSYjzu4Ef++++2675GFvOZz38uXL1Nx7771HoHVY02pICAgBISAEhIAQEAJCQAjsgQBfo00HvSCO7z12OOgK9+PxxdnQ4Ea4BScIQLBxMTj56aef2DmiGHXZdekMTiBOSYIBvipAVAeRPTpjE026yoITArO0fbSJwhUL032EeXxIbtU9fkI1qNGtM/uAVwRETQsBISAEhIAQEAJCQAgkBNhF4AxTSuOuj92sPnT/hNiAQIqtD9+FyICD3j6CRUW+DGA+va++NZ3iAWK7rRVXlafb7Gtd0Hzz5s0VmRkQiuCEna5UkU6Z/EoD0Q5n8IyNH3/88WKYaoWVEAJCQAgIASEgBISAEDgbAvwQCrsCxhV+/tZF7eP2T9g0IBQJwQnhCjK0g5NUcUlwAlLspRAejAVzBvRwAmF9cMIHu24rOIF/C04AwafHMLHPA6Tq8wTH2FAtISAEhIAQEAJC4D4QwFdhLZi/MxyZuQ9It0rBWrY/HMRHh+mUTUSOiE/QD7zwFy9e+BNZxCpcbW8fSksnwULFTeLVCnP1ZXLhv0a5ne+DE66dXCtMajPZeBvCS0RoFO55ZScUU+F2pNpDUGWEgBAQAkJACAiBh4kAMQmOBCv3uFv8PX78GP9zq2f8MKFbLjUbJnz8ycjSHZbuSex+votLBWyS+MgEtnrOBfkb5CYJDjHHgYhtOKZFJmRZcSfO8VdZrPDFxKtXr7iRcrHYqgJ0lffv3759e577+p0yYuc+opgUgcCVscOa1ncCDAolhIAQEAJCQAgIgU0IsOTNinaxys2dpS9KcYuZHNq3EGDbt2r5/ZP9/ohMApqEFji17Ra5hJAvzEOqXRHl84FaaLf2SGzTZmbVW7/PBTNEaKsoH0nHw0iIONk08aEneKOYTIKg6kJACAgBISAEhMAkArhz3qPI0/iWk02o+gACwfvF8esk8k5nua3FajHGRTqEGWlvxHQrnQS7WDEVIIbZFKVAvJPyTDHQMHFIHNPoDMPFusH4iRiLxfozQ08dFiv2c6iSQkAICAEhIASEwPkRyNe1vd9Fet5pOT8I5+QwOHvtzQYTYZf7J9wbwQUPZ66Imdq3TdAeCnBAzXaCyEHhcFv7ryVwYooTZXmQE9TUHjkedsAlEC4GWYskwr6Bf3XmdAiC+eHLSW79UTGC0v5enmxX1YWAEBACQkAICIG7QYDj4sHnzEXzLkf+Vjn7IcDpGE+8dgbPlyG9Pj7hchJXRHyMgetJwHDxpgcXTgLTBDno08AHZ7kmQVRD9SBt8ZG78rt+4YF4yVsFcSTsFTk5eaaXAlYn4xPuq3klmaR2cujEnhAQAkJACAiBAxBgnRdvir8D2jpPE+F8R5ExfSC0CMsBmewc8Llaawhn8uJ2BYUX34+nyRBjEJygNxcvgrOJQZxg3JOgIso0EJwYEaIOIqUejey5r29ktyb83SDqsrF1EY2tTRxTnl9RtIbm77KHHmdP6WIEa60rIQSEgBAQAkJACOQI4GAkt4eD5TMeVE75zDmsjPd8HoqzQ2eW4o55wyFnz8BWpXs8/JX7J3icITiBm57ghKgmBCd0EhUnTYvqnQe9wt7TQhVhDcP6A7Icf7zR4CT8uPv8dsfa3ZiFXSZSQkAICAEhIARuFIFw3/VGpdjKtv+h51rdixdUahWVP48ADjkOsNHBMc7dfnubEsvik7AcDvXO4ATHN0Q11OWqwxI/HiLhFwCD/OkRpAi+i69mMjnCFH5W0u9wzVA+vu7ycMITRFWWdPfxsKhFISAEhIAQEALnQcAviZ6Hq705wf0Nl7DzFsNN4LyAcnZFIAQkOOft36VZE5/kwUm6c3JxA4Sb9LnGoGT8VMgqmMIPxNTI+l8mqZXZmh86A7lu1wv34QQ4TF6hCdHg/G7M1q5ReSEgBISAEBACd4bArpdpT45V+yAMy6AP7U7O2fqLiCCs0eebE57nBfFJHpzQAO7sRV8cQ8odUwKbcJTIszuW7tlCCR+nGmvI1yIuDDFPCFd84ZOn6Sl/jSfvta38h2hnnuBWBlReCAgBISAEhMCdIeBn6jsT7aI4+JzcC8CHzEum4zx5vnIORiC4wbiC7FLUeJiNT4glQnu0xK2Pnm/FsnOSb0QujxPgJw/acjjgpL3TlFdp5wRYcMF7MGnTvNbb0Cnz4YTik2t1pdoVAkJACAiBe0XgIccn9CleFgiwSE9AkrqYOyd8fQfv7uJxnntViVPJRS+EY3j+UkpgdSo+4ZROfjqLLbaewz/sugQnFc7gu6dukKHnsQGBVc/5sVdbE/nmSQ8DW1s5rHxAJqjXVjbYjfHfKWf40MCxFUOVFwJCQAgIASEQEGADIeQ8tEfcCdxLfLD0M38sz+vToKfSgbB2jzdY20IZj0/o/vxrbniuPSf8qBtYTPD1HMQaA5qNv4ur/t5pHmvFaoVr8Ww4LrxRY60clvDxCbJcPLnXZsxTo+TFfmlT01shIASEgBAQAkIABML0KkyEwNkQYI/LdrcSb8VwgFfj8UkenOC5dgYYeV1YYUtu13X0izsYqzZG2R8IOFxs+mwK5PkhmPTH8ObDiTCA5ltwvnWlhYAQEAJCQAgIgR4EFi6z9jSnMkJgAIHgEuMT4mfmdAbjE05h5d48txR6Agy23vK6xDbk5/wtzLm4g7FqYzQEJ4hw0y54uOU/L0uIT273Ws5C5RQpISAEhIAQEAIzCIQPY86QUl0hsB8C+R2B3G2m9ZH4pHh1hHio5+oIewvFrZxi5nJ02r/O43cJZpoOQLOTddMueAgnJvdPln8KbKanVFcICAEhIASEwH0gEBYT70MoSXF/CHBHIHjjwW1OIm+OT7jIkscS7H60vzxt+IZtnZRP9Z5bK0ZkOHHRt8Z7HiaeKrKAEXaH8khxsomDq/v4hFirZ4uswWH4FNitg9OQVK+EgBAQAkJACByGQNHJO6x1NSQE+hEIJ3HYHsh/WWRzfBKIJm4ITnrcVmKbYnyfBzz9Qm4q+cEHH7TL//jjj+0CF9/mAhYRu0jnJAXCfvHFAO8i2z7aofA8wYstqoAQEAJCQAgIgftG4PXr1/ctoKS7JwTytek8ut4Wn7DLETYHwIttms7Pt9XikOKmyh49EXaU8ibmj3gFiNkauqfDXblK5Ri2c3x8AjiTnwJrt6W3QkAICAEhIAQeAgLhq6EPQWTJeLsI4PuFr3jhHIYTTBviE+7XFw2g82QXK/HeNzVY9/5slzVEYm9vON+fuvX9gdBlPVeMPOAhzQaajwBvemcpiKZHISAEhIAQEAJXQaD42aGrcKJGhUAnArl7HM7/b4hPit4kOxKdPmsxtmEFvbap0inh1mK0uLVKf/kALhWLoPUTvG5JYln/scKLu08XuQ3RTq6dFymogBAQAkJACAgBIWAI1H5QzgooIQROiEDuAYb7Eb3xCTsD3lU1UTs3T1g4D75potD5SWJrbj4RdpTmCXoKuYx5B/jyJ08HceZjrUDwpsE5ed+JPSEgBISAEHgICMxPzQ8BJcl4NgRyDzC4iL3xSfGKCL5+5+ZJuJUBTOxj8HsjndUXwvr48eMGtZndlXB4iVbmv3bVYPWAV0FXcmXayoMnyG5MzzcVtjah8kJACAgBISAEHggCOFHFteMHIr7EvF0E8ADzUzn+m0y/7ZGN70L4awNWhasjlm4nQnzCNWty7sw9zQ93zTv0bVT3fuvDCSK3yYv+Xu3g/NbB2Rt80RcCQkAICAEhUEOAA9jsnPhpulZS+Q8cAU4A4sPb92lZpu9ZPcdn45u3uzrq0A/RNUe8bN+iKz6pXRHp/GyXd0zxSolqrPnjlaa9QzJzgT4fJvLQ8Hh5h1tk7PPfapsPJwI+8wSHRbvjivQaOLMzic3TfYxHaWUBtU9DEjrJiAD4uw46d4ywRKshwBTI1ILuoXj82ZIWusdcyF9SvMlljlrrt5IvC230lFSoAU54xZF7TrWYlYW3erwWAifRYbxuPAHcAAbkhpLgCfCHIgV/ACmePXvGMI7DwMmg/cDMnWTvKD765Zdf2m2zefLixYu8DCL1f287hSh7h2I5k3nO8+fPwxUcX+YiGr5wSD969CjkoBm3OxmHfn/16lVnOBpAsEeg8IHyDNRGsyeBQ5DcdIwtJfg3+U8+EewzUIYI+2NYDhVT3VTgJL4X7LEhCYce4SBCeGRcwIRZfmsLHmr1PD4EwHtweCBlmMnQPf4as6CHApNB61ilmlkMMoK0TrvBwLFQs3RuSDYGLiYmi6kS/8RRTNjs8K9dRDuVhRp6J0lcV4Vua7xKV3kxN5T8Yvehxu0D7YECk0LDWELh9HgeA7R+9NM6Ru1HA6Y8PnRWFGQy87o6bMzDBl+iwhPoHI2tIoMeQ2XyVyGCr54oMFwDrBVbnqCtJ0+eBLL04P+6JbiJ7T/G61A5Pb5586Zd8ZxvG7/ggaTDPINGjtIwtTNUDEC9fft2hisUzuODMcxQa9clLGScpTcxLd9oIw17NZr0LNw26vpXtIjj1aBWa2U4n7YYcz0PlgYEOpG3/JHg0V75BG8nGX5QgA/3VKNiv6L6jptMYyCT/c6YEEYJY8l0r6F4vBoYVVDXTabNwkoReabwNuyIMMBe3tYZLDTn6iQ5V1GhWxyvMBbU3uxrp0TPvHwqA2S23TQaUH655l9Fh3MpiuMMasMAiMLnQz2ZjIEU8LpE5+Lw+IGRdN7W2hzPQErDWGrinXZLRbcbEgcw3WZs+G3D1+wxzlq7+XfMMJta4ZvI9zo6LwsK57UQuPYDoaa0noGQzq0X9hh3gk8PJigJNpz+wltPs+YVrZWa0dY3mtKMOCBQa4hXYUhKtWYG7ocDeA3Vyfy8E4/JsWlggH9MIGcSi6jRREmK9rJ1KCgSyTmxnNwSMfYwC0ATo0CikA+Rhin1gHYSC+1h9fgy11KhWxyvtqq96f+mRI8LtJWTXQ0wN9i2vDPTXNFArqXDgRmCjeCw1cbhUDE9Mgj76h5D8otVFmbmGmXddCE+qXU/vbKQvyNJ5VhYZ8wIlQPFhHekXGvbQt0NFhIzyCTGghlDfy3DntqS6YdR1RDARDGY2mJqHpqmirsqADLmy2mAXAy0PDgpTbHQI/AMwbF+eQiA5xguzDFNayToHQaZ5EbTdyhkz19juEOrO7UlSIqS5LpHDmoQSuaPYZ0iyYtceclaTkOiInrBPcKKbSYmwVsDIQx6Rq1m+DUOU/6pLLTN6vFvr6tCtzhebVV7095NiR5L3MrJrgaY+11teRkzV2n7dXXYSxH0eUxGhsEimAySvq090kxqodfQsdRQKz6B41DNHjcFZ3uINEwzn1lNqK0reZ4Hm/OM2piWeJpXTAefe767Pex7a3waOGiFP+uOdsJ8lIS59917tAIPxgtobe0UooTeoTlaR+qtCkOVHKIwnfTQvHvAe0AYLtMYZulW+nqgZxMzUM7715SzJ5zIhUI9jIIletwaI+UjBKNgE5IVqyWwqV8Nu9u0vT77prFx30QDqwErPpuFekmvnr66Ct3feFUzhzCvLen6UxkgVswg+Z/xoGuuX+WVXV2HrStRZhtFSfS4K1Y3T9C5nhppsM2Lrc3JR0vaTU204pNitcT9Wv6OpBbQ949jEzbMFz2MeZ/+SFhCWyGSnhzmcAs8zgPzfWBv0yPM07M+5PDMpLQX0EriM/n8dqNBRmvCu0dtCp1v8xFkE5+hFQTMI6vguoUqFx/vDPCL8k4WKGoOs8L8ABKs2HSSxNg8XZwRBsy5KPKmIMcwhxQmhgl46XzaG6Cpus9MpIqiGR1rridxfgvtkWKnMkWcr6tCdzBeHRmfBMU4lQHCDApWQ2N43Asin0qHvbADdhRE4zGMpdDPy6zNYaazkdYSdCWttOKTwKjVZJRfy9+R1EyKPNHvjAaGw/5aojy86hmIX+XRg4MaTPKAN+AJ5s7BJP3O6mGlwbNkXW9Dz4Cp4/N5mpY24p18NooVXZ9G+Z5XsGd+m/E8GaKkdu8A8B4AJ8vkKOGpz+uMabL1qSXGLLpIcCyoALHinDSjdblpJHlttLF1B8vxHVernoj0D+Y5nTG0PW/7Wahv5YD0yVUot0QzGbNHE4GO3orYfhOEd1KNZxLG9lZWB8rnmp84MXM7xgDhHKlrgIyty3g0TAE8ztcaBoNGJZ/eczuQhogX7YD4JLSYWk+7BdX4pFgn1ZyZRQbwWlilMQDNBF1YoO/RlD5yaFgIEaRCuDVv0mHkuiIygRPrtcSSCT4w94AbRIygT6yyl5x5lHYJmBh7PqAvYTvn2VvHyQFfa1Y1agZCQmZmILImGgMdHT2gM8VwYoyUMcmk7s0kpUHDCmxK1KwvuUcGSE2ri8wYe1TvYSbX9vNbaI9cS8qcX4UQM+/BpAPJZMxUKTaASU1FazrZ30Q+enu2++nMlKxJd6QBGv/BcTdDnnRmTqXDAfDhGMlAs4S3AlTL8vdLWAdZgjiQ5qrxSdHnTpXppP0Y3ZVyUb2SUDNjBHUNVkvsKsiuxINtd87NDZb86LnE/Wq01X5V0+o0/SQ+Z9Y7a15Om6uet6FTkprNd401XTSNNEZYmYHE7QI+IOxYlYA8seIYHauFMnuLsxEpJQZGb3Pu50kZkySKZGfGB+oGDnlM7hFGTbpBvDiGG7U0Pnjm8/SNWmguyB45xb4G3gFt9OwVyTZ62dctpm90vKrZe4/eFnEYy7yuAXqeLZI0E06JmfikqGxX1OGgqzOieehIe0lRrfB2j8dcgZNDXo1PfAgV+hju92DxAJrFKSRJNzNQ5l7pzBDZjwPi5P0aOuvOHvEzhldYAbY2bDGOm27MOIjFzV+6YIbnGtszEXVRx3I1hvNJY79RwIv47JTpp5mxddnAWLEf0zgwpjNFt2MmjDeGi6wOR8UpCAkjHvBaBNgY5P2UHCjApDFcSxT1fAztWhPkF+GatNBGcwtf3YoKFfsRfTj5BFFzAw6OT65ogEFXa8d/Zpz4s+lwGA0Y6AIIM4+mUSRm6HTWzbFN80s1PjH+wmDNY2eTJywWetSLNmPJNXB3RcAmXS/FA0kPA1vzQix/2DdKLNWmt5lhEc0sGuOMxhYBNBC8FqHbxcKdmUWa0Lf8EwLeKdqqYhYYJ1gmydYiZIiPRRSePa8YDV+/X4TiIDY8IxaHd6bt5DZdFL8oKcxcXLC4aQvt76zhkkVg0aUTqpCNS17VSVv+Ocer4gQB28vniLYOXMsAc66Wxycn1OGgopOaGTBkbSXRHx6NA8H2Y645qd1ysFHrXTg+ht22MMNva2Z8cepqtxgUhccl66DtRhuOSM7PneUMD7s2zQRAknnM63bNcKDf7s3G2+JO5k4Kljy5AM7MMvAtAt7oiz1eLZwJaminDr3oZ+fS1fR53lKsraBs6XHMc80nOagZvD00KeMXm7CynqHmpi3UOmKnxG2pUM2CzjxB0HE1x6ZHexf2+7UMMBcBwYsDC2FGXvhizgl1OBdwrUtgu/oLh/oGzsUhlPLl+IRhuti7ZE668g0W935VUzKEmgw9c6xmXLpOHGojac7MneXMaGAbtEk1SB1XRHuY5xrDbNR06smmYjYqBSmwnU10rHCN/0T/hIAb54clbGienGCYsbxvHXqwxzvPRTbeArWxaT6nT07RpyGzWLidWSSVXLdNsyxI9it8TcNvxULbkM6/vS0VqvXmycerM8cnextgUUVz9z314NjAdUIdzr3ZTUNcETSfaYawlqxvwqeL21N04m/DxJMev/nmm2I+mY8fP669Onl+Q6ia/vVI9P333+fFauNFXnI45/3330eHcDt++OGHYSJ5xa+++soykaI45VuBi4nvvvvOswe1GWTQPRz9Dz/88GK7YwVsqXWseqOWB6FRLH9VY+np06d54fkcsH3x4kVOh8yvv/46z5/MqUk3SZbqw4DPN72Vws8//5yqfPDBB1vr+vKAWZOaV8+fP/eFe9KMbH408FUW2iBjbz4y5zm+9U3pBO8mhv/wn7/OVmo6fB8W2glCrdh9qJBJV+trKzCcqFnuMMHzVNzbAPeW9FZ0GJw///zzTz75ZAkgjaWuJfQDkWJY8WuQ6YMYSze8UkzUit1WohaEDK9tJ/Et0PSIL1kYPh7ecH1iXoqAOQp3vFC+xWJnpY5D533J4bRXA58eIFjjdlJj25zUBqb+FWVPvyYCyJwQcM/5YWl6M+nJzIp7beMLynTomCwNb2yMYLFWTUMG0GhMWwPUityGzBrzN2ShQaK1jzenQrUOPfl4VVv1O3jCPd4Aa+r6q2tb+hvYPzmnDtcEXDjQJfxQrRrIC/OL8xey/KbUif+9DZa/rVlCXvJsObU1uYb+9YhQVJQbRSlA1BhuepChjCeIn8S6ZGfF44vNC7ucZ+LDIs1dWTV3OTT98uXLkDP5uKsUk7wdWd32T2qR4UVmvv322+KuV6rIKH+RQrHAF198Ucxf23HsAxdb8UNHscCmzJ12M+7bQjchXCx8Tyq0Vu2LcN1x5k4GeABi59RhXKmik/ns2bPXr18vgSUp/Kad5+F2i/snzIzl+MSmzOH2zlaR0yk1oT766KMZbotki3DPtHJM3eAT1FyHTmZwmzw4Jx/fz8beTz/9VDtdM3kQqN19NeK1YbpNrfH2bIA3WN31lS1wvPvuu2MNNaYQ1qXGyH755Zc1ZmoRbK38xfxiYMbR0IsVOwssZzi1e/cW2glvrdg9qRAyaryqdfTF/J0M8GK78wXOrMM1hWStCs9t/jw2FNghWRXttPuiGGsxMxbiE4bdBq0b9bxrrt7k5glAmXvRAO0mXtHv3ieoaX+/LCHaCWe9+ukcU3IyGFvOZOMbFUV/bhUDjbmkMVgPtH42wAdEWFLFx/ADBLlYUju8jsUNL74cqX5FfW6ctNmKUi3k3konlD8SIt/0YRbqGx1IH4nP3iqE+BqvBnQgVdnJAIf56a94Zh1u+K44cmyksDLFjZTiBel+BK5YkpmxEJ/UZrvE6I264zU9K343YFOXFN2LYji4iezxhUM4sTw+OfMO7wn7qxZRoxjFyXiVwjQWIGpGNND0CQEfkGJhlbE+ZXGrpicQnIknw2jgJV3ubRSVoTiuejb60w2Hvp9IXrKGPCXHejNvophzjIUWm96UeU8qVFTRTWg85MI7GeABkJ5Zh3Go2uMMnvynn3765MkTDoOxjMVkwZGWA0AbaKI2phW+33WjEUgDFObp4mzH+uLY4YdGW7f7Kpji/HaHJ3jyEapmHlfszcb68a7XeBpDnu/QSWROCPikRGPV2bRMhtaAvUaZhbHGtZOZYBLKxQEzcbLcV6vJDjhLVL1GvwZsZ/59W2gnCLVid6ZCGq9qHd2Tv5MB9jQ9U+b8Oswg37NaxGDOYoqtp+CMUYt/WYM+swNMJFKITxozE53dfjujDfvVrR2dr91u3I+TM1P23icuyKTihuOP87sxu0K33OWa5LY9Mk4Sb1dveITY/iqX8WyAtzHZ7y1oD+9ysINfY4xrJzPHUfw5z7yJw3w15qeGNuaM1XL2cI/u3kJrYHbm35kKabzq7PdisT0MsNjQ2szz6zCDPCeAtn66Brm8aPhmrJFxiXHJYLu2CwrxSbuBm9tdYSLxnrdJt2rzpAjIYVO4iTOZwO/05/rmw4mAeeMK7yTnt1J9k2fvh48g4HVnStaMz3xOz2O1CXBf8SbSXCzxBut5ZmQbvnaS6NQop7e15R7Pw6Z0Q9s30akV3mM0bvAsC6Uj7kyFaqq1MP+Ox6s9DHAh8jVSN6HD3DCBT9sbqcnSyMdV44+teCYOzoPNLGw1Wmm/qo2Zm+OTdp+1mbjK21pwuWrz5EZtL/QFCupzlscnV1F6L9FtpRtHR64ryM2Z/0W4+EGrhq95sXq7QNhFbBfuf8uWSy1IYKCvveqn3+5l5rB+Umcouce6oCy03bN3pkJtYfW2jcAeBthuccnbW9FhpgNmsZqj2w/Ff46AfYXvN/zVx/62OkveeXzCmkRxtmZTbPL8Uhvf4qZKu8p134bT6vPxiff55qldF5zjW2+PjMfzYy2eljHjcGsCRQ3B+VYKB5dnQ7ixG4ks897AGYYvjkfvOkRP9tppDeEkjEmFJhVM1a+OwA3pMLsoXClpzAv9YDKDcKWeEGVyE76/RUrWro1sjk9qhDZxc1jh4iYJS4x052E83ERD3kXjtOikZxCWjRWf3IQO9DB5W+bfI9HNlWlMQgx3SzYqG73M4Mmiz82B9nAYbvTdkSA02JAKHdkRamsYgdvSYb7QRUDFRyf9u18AABiYSURBVIdnznoZVhz3YqXj6n5y4fvCDB/GZTFx2o+UBW6ZR4t7XsUdlVD3QT2Gu57z4USwkHmCD6o7ELYxMl4XijMsKV0Xgeu2zpqW35n0zGBl7PL7HKX3Q0AWuh+2oiwEhMAAAuycc9br7du3jZ9G6SeL83zkFkrOGFcnCvHJxQsVpz16GyQsnpPmDhCBZig581gM5047exUl9ZsnFJgPJzxB8FmyplvkXJlC4OEg0L52Eo5oPhxYJKkQEAJCQAgkBDj8wk+d8NPvb968IVCZ+XgaS/nHbKHU1j0L8clFebz3eVqdYJMn3yfBV84zJ0W4GM5N0j+geujQyfiEbSt/BnqS2gHin7CJYtB7Bj7vQNvPAOMAD5hVY1WM4GT+2olx1VC/21p5MYmWJxoQLW9rE8GTWGgDH6nQpg5V4WshcOs6zJc2CVQ4HYP3T6zC6V9W5xtCFXFmlf9aB6ZgtXD/5OI8F9zZolRXzyzO5Wtn8SRjsb9r4eDVYSky4DuU6PSiAhSJWKanRqbiE0PmDhJFbb8Duc4vAnZUc+z42sfajz6fxMc9f6eckMOTWKhU6IS6IZY2IXA3OoxHxwRhcwRLXZyBSh+GCd5aER9uPBLkFF+tyixObeBf2D+hyfYWCrSuFVF1wkHUmJ/SXj6LJ2aKSlyEu5P5g4vRlZ5bIuxJBoLGKz4ZwLNhgL6zBihPVmkwNkn5WtX5lgNb4Tv9rRKq8RFkvnO1dQsekdN0xThZ5BCaxXxlGgINQ5CFgpJUyFTlVhL4oAwI/J3cuzsMz3vV4RSuMKekuY9V+7akHIdBK3aFvbigz1JLOT5pswujZz7rjJnx8YGAJhJtncUDhdpjcb2qCHeNwnXzl4cTniDgTH4K7LrgXKt1vhV4raZZXGk03XDLGrX0agYBZpHidz6giX15c+tsxVbOap50u5f3XkvrlOK6xWShbfylQm18TviWYQHHib8ze3dH4vZAdJj72ESkHABruP21CWhVdxRnIpb+C+e7aJLBN3yCKfBx2L2Z0G7PY/79zbFZvKctyhT97yLcnQT7i+Eo0BG0NRMOhY0mCPLXz0Ne0l8+4e3CrxGgr5jQdb8pkcu7R05jpKA5QojJM3gNntu6dEW3rMHzHb+ir/MBzeQdO7BqXVybgNu9jIEXBz3j6iEkZKHtXpYKtfHR2/MjcHId5rNDOG/cKlny2ca0ow6pYijCmI+3ud+wb1OS1wqmp3J80h58IYFPnA4JeHJnSBcPQnDYbj9/DqmJf0JAEnz0PZAh5G3bz1ij7bh0K01gWUsQBgif7n4DmoEgVyoDH+3a75NoDdVlvNjVjkxAJQwBgpMwttir4QOr1sXomFHzCXqZKSCsXFgBq245DzAhC213ulSojY/enh+BM+sw0UIan3GHlsQnqTs4ZMQszx5a3jts1O8XnxTnOPAvn++ymzQ5l5ZT/Hqvvb1Kgu9v5sEf+1b7wZrEzK+gFMPBtZgMnOtYy8C1qGGW7TNI12JsbbuNezu7OogN4g2W1souagkBZouamRM/DB9YtS6u7Z/QeqOvrfoD76ZrQdTAv8HS8Z3VYKYhwvF8qkUhUEPg/DqMKa11hzifwspXDkhtuSovOZCTDwhpbirHJzTQ6JjUPOyeahkbZvKDEJx/6Im1BgD1VfJpPofbl1+SzhtdQvYmiBBY3wSfM0zmymzUdv0BosYwNP/tBBNBiYsIMKA11oBmzojb6JQvrBhXDfVraIhVfwiJBkSyUBSggY9U6CEYyB3IeBM6XFvDGsY/7aKE6jZrhPwljznxtLdfjU96fJHiN3yXsLuVCLtdeUD16tWrhZcfGizlx+GK21UNCgOvEI0wt3ZCY4DgTVQBajbEboLVSSYbqrvr7F5zrdC0A0L9SdDupjpLYvmAZtIRnMzsCdvo1IjzOUBYWwFZPh2aXJa4iY8IyUKtv4oJqVARFmXeEAI3ocN7DMj5FsquZ4Jy4unyQjU+aQSOpl74SXt/d8zaaiSYy589e2aTbipJcHLYReriRL52060oPmEurQx/GjV4omjkMKlUMcS0b9++nSSYV2dR+eF4ybX4P3RcUTeGM2vBT42Z4YZUsYEAw28Y0KwwHdHwjK1YLWGb3heXNvIpymhy+dDSyxOM2xyAZn46YAidZL5mFLLQBKxUaFLBVP3qCJxfh2f20mvw9vj/tboD+flkl5zqanzC0lpjAc84YCK57ixC68xkYXuIDjssOAGK4j31Xacow38mEcLunu5uN+cJol4zS7zthh7I29rIiDGbl7kWiobf2ThrtJYHUWtcO8GsJpeEbFxqHO5KXcAQWothln/0wnf6HtOtp78wLQttgykVauOz6u1FW+5pKF/D7ql192XOr8N7+AP4/2HwX6JjRW3h9FOenw4lVeMTKtQG30Br3q8NBPsfEYwJOw9OZtYX+1u3kinUs8eUCFyFt2d4DH7A5L4EfeGD4CtqxRmwXcIDAV5tgTb03ZLmIFL7tDRDQeMs0KrWRQcE2tdO5g832iJCcdQKXVALSndSP1rnGydpGIG986ucLDQoTP4oFcoxOSxnU8hh0/d+nuhhgq9t6Pw6XJu4Z3AIE0R4nKEc6haPbKTmWvEJDmt+syKQ5hHqR25WGANM5GxcmFGRT8DH6uDBwQnt5rEmmeePT7xazIcTYUl1nqB19ENO8HXzsIyR0NhjPGIrMnRiagsGhj8V9ZD7bkB2uqBhOEQF83uS1sVFvQo88+XK4rTEqDu5jRMaskcUPqVrkbmVPElCFtruCKlQG58lb4tGCmXvHV1syDyWGrWLFO61wPl1eL8FI+vTnljACm9KmOJZLeamNNO14hNK22xhNYsJvKWDPRhmxxCcYFQEJ/v9LkRRcMvMj3h579+KnScRTvI0vKJOnm1dNpWfJ9jZ7n0XI/Qt2uAeDmIt5qnl3zfyV5EOp7zmUvBqfuWF3QmTq9MLqc18tTVFoz+QYFCyYfNW4hNZ6MWOlgpdhGiyQM13zD2/RkNWuEatUffuX51ch/fwB0wfUufmLu6qTg8NQfa/beVXkENOv6PJIZBQd49HtizDPWzkIWePtvpp5k4kIWB/9eNLhumf0G6SB6+sDHCT1HaqbofvPbekFzIcKNsjejssVK7wkMW/HCaYV6ydBJi0rBsFPMfngBw+6WHaEhKr+toP5gxZnULVDvr2U+hsyEKmMcpeOg9gZ+szxW7XQmek7q97Kyp0o+NVzXve5JLZhmp/t4aSVzTAwEltOtsESKB5Kh3m40N+iCO91uEMAK4lHoDN42HrpndC0fwxByLg4h8nvZm89ZCDHZoVWbvM66HY8Y/Fc+EzLuneIpgrsESzg/imXntLsZX+jU4/KJLvL9P8hTjv5GDdKOBb9Wq+fA2o1NdLPoUXjJSxtJ/tmucB2/1E2iVt+h8OxmpMtttd8vZ2LXSJ+D1Ear1zKhWqmeHJF7CCN2kTRD/b5ubRTT29WSxT6+Ji4V0za4BMzpg1AY/XYesv62sSY8s6xY4IEe8kbsUmLNOLkNJMVent5fiEco2FvZw0s8vC3jIZ6I9cOWhrycxtrcwkcigM5Rmye9QN1jsfVZpvEdRrD+ZnaAYXzbps2CXKmTGaIQHmeeH+HPQ8j8xpYomOFQ2c5iZ5RrrbBby/a5aURAODwtjjqvWX0MRWzQnVE3tkzisJAPrpcHj6yCeIxOSSDrpI5EYt9KJcCwucX4Vud7yqKX+nedoMPjPa1HhYqEKdpDBGGz99gmMjnRRqxU6iwzUBya9xvik/7Gl0atGmJlLhoiDWXFd8AqGa5vm+92n0wNoYYNpXQYDi4u6uIZ1noDMdehQ0FoaznTx0Fgv+6MyQlFoMsneycXwx7wZ5dV21fYnOe7I+PW8OGEIxRBn25xL+xSmZhpaMdDcN+GH6WRzfkvLMrx0kKYKFQnxr/6LAxbkZypO67TVwZswssoekk+z1q8EtWmi/dPMlz69CtzteeSPy806nQdnMMmMsVzdAU9EaGvPD6Ul0mKHG97Kl6QIDYTgRrKBThcaaC20hCBOKkeqNT6iQz3AGSi1BCLF1FjTOSMB6MS6CkxmyvomFaVuBMDRgfiH9haSCPzQJJhZrIpM4rdQAGAT3bE96+al3cmOzJuaDQJqgp4pzAMPxmHoUGaaJSZUwZm4dcBNkv0RYLDCFIbFksqnpzIAjQpXiLDCjMF78mdXNMAp5GHedX4Ni1NA+rYUG/vd+PLMKIftNj1dFZ6ln6Q0DSfaC+MMKcBIDTPznzlgSsAeNiwicQYcZZ/wQ59Pev78oS14AyhasQnaSWk4/5ISL0LToNx42xCf0StE38tAU00iIASB24Kz4SCv4TLVhAuCW+HnFpiczcXCD+EuMYZKrYnWvf/M+UPBxj/QGitLVMgOfobPQ0k4VrdFHATywgT6vhn0U3yIGUpyHvFX78o10PjTAM8RpolGr/9V9AN4v70DJxjRDX0zGzBAvdnHSzAFuU5Xi4Ix6092baKJmntSkb1Q0CrPBIwelG7LQTf21sLDvd+uj66oQ0t36eFUbTNphv69FeqyXazpvnXukAdY2TxIzbTT6xb+uDvteM5AtgTMzNokHHwaTHKPTD2MeU3g36RGETKqLifR5fvsE5MXyeQGA49thiM1vAPEvBfgyGhDwL18ZA53a5zUpiQd28FeMc/7bOY8ePQoFUKP5nywINCcf+SHFJ0+eGBHMdfKnDPj1G/8JWjrxWl95TkIhoP3IQ1It/uXzxw3VMjRMP8lJP1OFluY/72N6CGVKoroYRf6ZPCNrCaih/9hkUv7UBF2w9afoYCD/wCs0mQZybq11S9DjVM8BoTrferdinYmHAHgnFFuLMTjU1GagLxifocYfNogJkKjxg6pQuPb2Yj768+LFi7wYQQJsXzR/mqbYy5cvjUL/2M4nkpNcyfTQYYTtnJKwbkwvTT3J9BIDAwZonNcSp7LQGpNXzL+iCt3xeIV1fPjhh3m31uyLH5HDZtNE0DngnMcAGUbM8bCJvnMi9hM9cDEpD3y9/bo67L04REAiepDeT73Z7wyYtjD1+zGZoZJQYVf3lR7043Di5P8LSfoDHStZDBxNyD0SWBf6ZwycNpEjc8LdHpTY99HWVc8cfB8BYxV5gYNz2ssnXvaeNNLl/PdU7C8ztmpFreKaMV2Av0W3BpPhkUxeUSDnDVJjbADOAwE8V4PJHIa1vCMsh27q/7NanYmiVm8SB3XKh7vUOsQZZAgbAkFyGA+D0iKjXzALVfJHpuFOGfuL5azm7Q7knMdCB5g/oMq1VOi+x6vaLhCG4+d6lNOPP1hlZ4+fxwARod/G2yX7xQ8oXUuHg+yMonACb/zrOygNxRQObPtHzCH3ChjbE0Ffcnk611Xa9a1sON/lq/lDw+2On3kL6MxzB8DkRZtJ53AP6/0MG+26wT+YhDfYSVCvNic7vb3v6SeAhrChQ4PFJR83ZPpHqk/6Zw8K8ID/zGO743wfLU/T9AznVhfNuSgFGljjn3lx6/jjZ98a2a35k/pvaBQTZ7DQImMnyTxehe5+vGJS3mQmm0aDTZQ7LXHMAIPv0dlWsdgmBHLDOV6Hg+wBwLAGjcgMwnQc7hlDbvpDZKKXHA0yfRybC7swB04CA6HpwfgEFgEIaQP1VY9gFxhdCMqupHIEdm1ugLjnEJUdoOCrhEj1DPtFdz/9ePxTGmNkMazhCPpOT2mGIapQMae2NecBAr4VomJ5jGVTl+WdOJyzdh0hqV9xtityiNTo3tbIJGF4Hveo2Ke1zOtaaI2r8+QfqUIPZLzCg+oxFnzZTWrQQ7No9Y3M4F538oPONGhuejUZnySGj9RhL3sRPUZXvz/WgwYgYBqd4C8plk9/gey2+ye5kJxfRL/tuH9eYFMOqs/5OYKqrcfxN7Wya2FOMQY06PKnT5/u2mg/8a+//vrZs2dWHg22qxSWuSkR5MVsdj2wuIm3B1iYo9XctElncBm2QMBOo3LQEw+SP6yMkUjd9ADVY2+RTf3QPW6JJN2jUeYh1A/F45w3unfxgsrefCb6dgPnyOnGIErXhOBEFuq72/C5CRXynJ8zDZ44JIDpL2Zgj1giixS4W0cqf4DoKgYYeNjj8RgdZhRlDGG6bw+nuHyU4c8PyEiNDiR/gH8Zk4/3UUEpXKFBIbnd5HtkNj5JtNJFJeL1znuKngNgAh3+rmsqnqWZdAgAIEW4xT2qGZoL64YrUPOxk/8kAIqOzi3kVqSEgBAQAkJACAgBISAE7gmB4IsiWu6OrolPPGo46LZ8y8oQ20xhFS3FbYTvaTntiuG7Z3thGolMZMgir60TLGxljBShto8h2U0bo5NqsXtGPxqFU0VixpUSQkAICAEhIASEgBAQAidBIHy7sugn/3Y5r+wTHb9VtFyKGYJ8uZU/o0CsQsx2BkwIk3xwwp6VMTmWYNPQV5wn6KkpLQSEgBAQAkJACAgBIXBPCHDQhvNmXiLvM1v+byylxCoE8o8S2Fe6VzUxRmd5OMGJPs+J4hOPhtJCQAgIASEgBISAEBACHoHcJc7dZsorPvGgrUlzvouLPp5WuDHvXx2ZXh6f+N0YTuvd31G9I3tHbQkBISAEhIAQEAJC4L4RCPEJDnPRe1R8sosa5N+fPsMVeb/dwWm/9mcfLuLCoTVfRpsnHg2lhYAQEAJCQAgIASEgBDwCfKTL39DmVfFwF/mKTzxuy9Jc/Qn+eogXl7XUTYgDf14nAnvdZP5bMGwKzRP8L2mlhIAQEAJCQAgIASEgBO4LgeAM4zrW1soVn+zV8+GHCzkKxdeu9mqsg+7yw12B4Bk+ANABg4oIASEgBISAEBACQkAIHI0AC+XBdcxPGxlPik8MisUJtlDCLZRGNyxuu0Ru7XYHnwLzn1/Q5kkJcuUJASEgBISAEBACQkAI/IpAOMqFk1zbPKHw+t8/UScYAkSK4Qcyr/jz6mt/SJEThPyepklK6MWv7dijEkJACAgBISAEhIAQEAJCICHAuvbjx489Gm2XWPsnHqvFabZQPv74Y080xI7+1a7pcLRsfrvDX7WH83mCu4ov4kJACAgBISAEhIAQEALXQiA4wHxTGCe5wYz2TxrgrHkVfk6+HS+uaTKjwubGy5cvLZvo4vnz5/Y4kPBCFX/4c4CmqggBISAEhIAQEAJCQAjcGQLhPBF+I3cEip8VNsG1f2JQ7JUIHyt48eLFXi3V6YYLSZPbHcs/BVZnXG+EgBAQAkJACAgBISAEbhiBsHmCY9wOThBV8cnu/c1Ohb8oT6gQfjlkdw7eeWftDymuvWp/gPhqQggIASEgBISAEBACQuB4BLhi4P1Glsh7jvAoPjmip4gU2cyylg7eQgnh0OTmCVKE3Rh/Ud5kVEIICAEhIASEgBAQAkLggSMQvMRwgbkGjuKTGjIr89nG8qe8OHX3+eefr2ygScuHrRRcG5/88Y9/vLhJ1+ROL4WAEBACQkAICAEhIATuEAHcXf9zFAQnnU6j7scfpw0fffSRj1IOuyjPFxK8cvzyyy8zMrMb8+zZM6PAFxhev35tj0oIASEgBISAEBACQkAICIFwLZ7LDvw6RScs2j/pBGpBMfx4dhuMkPfyLXN5AuXwwcnazRO4nSe4XGQRFAJCQAgIASEgBISAELguAv5kFw5wf3AC24pPDu27N2/e2EUUwoYDftMw3BWZDyeWnxY7tAPUmBAQAkJACAgBISAEhMDOCODi+o8z4QBvalDxySa4Zgtz1MpfDOI3STZFkwPNe+Wg+nx84ndj3nvvvc5zhAOcq4oQEAJCQAgIASEgBITAzSHAXQD/s3sEJ+1fY8wFVHySY7JvztOnT1+9emVtsPnFESx7XJ4ghDCabK69//779jiW8EfU/M7dGDXVEgJCQAgIASEgBISAELgbBHBrvX+I04vru1U6xSdbEVtQnovyn332mRHiIspPP/1kj2sTtMUVdmgSV/itm+FWIJJCFO45HXA+bZhPVRQCQkAICAEhIASEgBA4GAHc2p9//jk1+vHHH+OIDjCg73cNgLamCs69bX6xy8Hv16yhKypCQAgIASEgBISAEBACQuBwBNgqsZvPM5941f7J4V33fw3yTei0s0EGt0QGNr/+j5L+FwJCQAgIASEgBISAEBAC10SArZIlwQkyKD65ZkfyxWF2vhIH9Ojz58+vyY3aFgJCQAgIASEgBISAEBAC2xHgWJD9yh/O7eSP4+l81/YeWF2DLnzx4kWiuunHa1YzInpCQAgIASEgBISAEBACQmAbAv7OAles5+8nKz7Z1gE7leZDbHzrIF0n4gK6NlJ2wllkhYAQEAJCQAgIASEgBBYigBObfnOcn/jDiV1yYUHnuxZ20Dgp+pLfFWHzBBL+A77jFFVTCAgBISAEhIAQEAJCQAjsjACOK5EJv7CHK7skOIHf/wFNp5OtNfi+BwAAAABJRU5ErkJggg=="/>
  <p:tag name="POWERPOINTLATEX_PIXELSPEREMHEIGHT#5C6D61746863616C7B4F7D285C235C746578747B6E6F6E2D7A65726F20656E74726965737D29" val="116,6667"/>
  <p:tag name="POWERPOINTLATEX_BASELINEOFFSET#5C6D61746863616C7B4F7D285C235C746578747B6E6F6E2D7A65726F20656E74726965737D29" val="29"/>
  <p:tag name="POWERPOINTLATEX_CACHECONTENT#5C6D61746863616C0D7B4F7D286E5E32205C6C6F67205329" val="iVBORw0KGgoAAAANSUhEUgAAAWoAAABQCAIAAAC/LKjLAAAX90lEQVR4Ae2djfktM9fGea+nAJTAqQAloAKUgApQAipACagAJaAClODRged3rNftPiuZTDKZ2Wd/zL4uRyazsrI+76xkz57/i3/99dcL5+emLPDbb7999913P/74408//fTnn3+G7K+++urrr7/+1ltvvf/++y+//PJNKXQKe6sWePGEjxtyHcDx6aefgh0h80svvURDCCJFAJEvv/zytddeU8/ZOC1whAX+7wimJ88jLPDtt98+efIE7KDK+Oabb/7444///v1hAaANXgSaMDWFCZSffPLJEWKcPE8L/GsBgu/8XL8FQIfwGcDRkPaDDz7417UvvEAZ0iA+b50WmLTAC5Pjb3o4i/a777778ccfX7kWnHEEKPz666+roiYE4XJ1yElwWoAsIBfIiCFTPC58kJNR7bOwD5ns8sTsVoCPdt3hUnGM6jUImvrds31aoLRAlLdkRM8SpeEPCh/ff/99JNhnn30mW1xnQ6UHDu5cHLTTCR3PLcx1evbapCIXImD615tHhA8l5PVvW4gwhNxQSvgQ2p24c20BfcpzYQso2DoRZGf4oPJhs00J1N5yE82skOy1KLP1fQEN1kkgcKh8GrWvsONW1mSs5FjQKXbsdzSQamvUUFV6HId3sCE7KTyIs2LPfKjLqpKcnbLAvmtDxFvnLmY3+EAHP7RbQi/CjgRQWC81iP4lDrLahgZCBloBWxuGP5chCT6wTI8Yycj95yZV5iprl/x1hLOqkpydWABr4xFcrKU3/EJUEy1tX0d90UacODvj3zYZkuwDHx5ezFpdi1gAQ6ylECz7UXXfcNGafEPhng4yOm2yL3xEzJUOUs8N2XPfiLowN4KhM4mqcaJYaotN/oZniaI25Sx8MJNykinBkXI+aFI0K+xWG6BpyXBbj3KgKuQ2npcZheSxzrS3hC5MCrLJzQvDkYEP7kicw4MnfLjxj2hTU3itQdIRxphdBQKNcJMcRMMXcu6Gs1ZBAflVEOD0hjpT8CEwQyz0cVk1JWoLI6BhSOgMMQ0uV5GlrYAmajdkO2zapryPu7J5NPZVSrGlWU742NfCzg1c8BwBwauJ5kOENSBOEPOvnNW5fKosaDh3O3z4ScdShjsNSOEaehvdMIrUKxsNBZxPoy3knmfVmOVKbjlkY8wdKzgpKHuGsx7BqtL9kg0MK1PTYBXsnB3QifyPGkQlCf7qdBZk4dzGirsFPiRZcCdYqyo5ZPao7bVMcNa/GKI6RWcn6BasjkikThkuSaZ1I7TuDJchCS8wxZA8d0mskhk/ksPk3ZCa0DtqKJv6mWhRX6oPhuEjybQUmh5eS/hSqpGWTSlMoweASob0eNkWhVyV7G46PeawW/9xyZAFfG1glqUwGOJ5ErsFtPhj3g3YEaycCXz44Difpd1ezZ0x+ICdSilEWQoaj60l3FqSu9xX/6319gpcwjxI6eELzmTVtuQj+mXV8M5SJDQ4nLcaFmCR9kSbWfaSpzoPPiSbCpBq+gzARyd2+HnHtvD1BIjojH+lUn/D0fcRQlzOxmKbl6we86agfATb9phlLxo3b+PQsGe6VNGPeqqdQb3wkfYsS/uRJOs21EzltxBkw/5FbtgGZD3uuR4aPzw6FDtQWYYN74wG5fUY7QolSX6cl1AZRGMDNy3nOD0N72XnZxlL+xHAwgVdIksSVC8l8QxDl2cSwqtCXlWnAzduBu4PFe+Ej+PM69uWXeJW2VTmf48WDmepIOiCDy+JG8u4hxQm6JFsiaZ6AlLdfS1xoN+3UQ2yO7jl2HHQWWmykvsaiD+rj2SfzZeeq9uKhXJqOWv04CNYsRRpFU/RtQ4fSZ8EP5I1kXGpWxsaXjhIdEB0iJUGbgPdobmeI7FjB+3LSKKIDCOf8LGX2VUpYNjGUj00nZb/zW5yd/vUK/CR0riBXl5xTZYeIZ8zjBgdYvtcksote5m2UJuwW0L2IyTxeMI7m+PyCNlul2dKt9Fye0lxleFLBKv9CjN87UvUyquS33nnnUhd/iVAl96+S7+/75u3gWvU5sabb76ZxvoU6VZ5+fXXX6szxbr6b73x1VdfffTRR2hBnPES9vPV6rfuUN5x7Sq88sorfjnZnskC/vqHZvfMasHH559//vvvv2tY9TyCu7zu+4svvhAZNcISyoimp+FVXA+90yCSPEEFeJd/90TYwRE1L2F39b0NrHCXf73zbF+nBX755RcXzA8dvH+0HXxm4IMMUj4qsxBjET7IQC8iGPzee+9V5XY0gmAJZapjG50St0GzdMs1nLHaEv/n3g+yR91BJUm7IQ/eYekYKtwa3M5bh1og4YWH8cy8UQRMJoIP13K1CB/aL4XcDVDwW0Tzhx9+OKOqxpZnH7q12nC7u9qrA2+CALwA2bEPJw5LmC5FYkGbwWKxOhtHWyChPJc///zz/KTB9o033phh5Xmk/PpPlSO1rv6UGQRE6lKY/vDDDyEc3Dlf2XH7XW78+gHFz03LM5SqyrfSycaQrSJwAHb0bMrwNHbroXy+Foj9JkoRTizCeB+xUZO42jGoNuhILlDBYUYBMbvFvdbIJE8Z4azi8wjiB59pxv5Lf/JL8FH/5iWVHlw2zmZxOf5uEGy75RAQShJMPaz8+Bp/9AxZpUEYmQ8xCKBVlRnCiSbE8hBtejY8Oyvxwi9klHrajXh+t5++zc3vwlN60SAG/O5Qm+CWbZ2n2tiNCnfV4J2TLvkFMdIUXOKvEINAQmVpDXHndENkxJW0VqOdfUP8J4klEo2wVQU+uOF0tGeCY7PEJWTivB5ujjudQ9psI4YigDzQmag60IOA0EcGOPhAOjd8yRrYgRhYZvVDviEGE+G+I+JPiRShsi1CMCDqBAcaCAzeKYfhiRahQtBwWTV4Z6f7BYZwxinOn05sFQIgSciG76SdnMitzkmHyDx0Q+X4F2tvCJihqXuIpT5SRfBX4AMnuegHWWpV3CQGInWmgUcJ7dWJ2gTBDf8prJ1/QhDFHIZOt5iFKIyIDPMqKNsCxF0tg+6azjZY0zPFEM08fLhGbTdhSdmNbN+QSJjaYYJASkwwkYzJXOFiGu6jtKwmDkPWWyJOU0ikaBBUCEaMLQ0/uh+7SaRwWQU+3NBQ4+ajxaryDxdKXBqdaeCR3TmkKgCdhAjzEkZO4D7mlmAlQpCeEjg0nFvSKLEVTdnwTNPw/obnQMl8W48bGUmGpsBiHmM9Y3GEDxlKIYjdVkveCV+LkunkWZlId2mUd0U20/AU9elSG/uzvvaYbkaYNNZXdATgboaPZESEnszAJEH/ZZkzncYiLWXroTgrZYskKQNO/GWfsCzrw2pU+VhGlZOmnhJGnUNPe1WkNGPP5Wb4QBgHgk6fIhIDN3gW/m6itsEd3BlVBo/yp82nx4BLNElNF77axiZkCkl6hJeTkG4fnMjdDB8ykGQFUBKXy1z6RiuE6ZxXktOYER5/wCHMlKb2OCaRwqwInMiql65Xz5CUqK5dTxtRq2JMdiap+lHA1R9NwlRH9DjXoarHFIn+AjlZOsKztMfFosG2jC0Z7tWTsBi2GT5SWCDZXnOP8pFRooFgPRxS9dQzZIkmkLQa4i5bQAlh1xlqycJLs195f9KiEz68Mq/i8qrWXpOuckhrYWzX21OkIQjcpj/obmyEPcz624BIZyiOCh8LqiR5eplY6F40Vj2Uhu91mXAOYappXE6XFqiSoL8n1slyiUsIFYYqyZYmSol3kKeXZt+rP2nRAx/JNds2xSkw2lHhRSJu6lmZE39G7WWxUT5IkuSPSOv5t38xG5XKZ0fCZ546LX8ZsVkBn2ZDu/SiL1wNhvEMWxDMCM9TTDwmhBvKZ5b+fWbmHznIhJLsn5v5/wnC8+37vY6n7KWf/wpLnasNHp3EKSLj6Vs8pUtv8LSVBwO3fN/klN525tGvB7Sd7AJtNEU1QqsUaXV2nlK/wNOSzPIMfKRf7CDlBtFXdeshSCmK4zufm/Tf+JXPrfZMHTQhQFpj/ZZYIdvQM4jJyJ16abobbfB0sruGuNqseHJK2m7IPuUK1BMPpVQlH01xgQahxaJObQuOsHHrXxGx9lBYduriArAQPgMf7uBg12PxzomHyPyReQZ2lh5Q+truqg7NDnE/fCyFb3XGVN89L3SuynZop/8mm4l6CoEledLY9ItNjUqlh/pHG2VSjHKYp6e2BQuog6hHgDNCLmFodQosk+KtSjbU6YCAhVfgY4j1XsSsVM4KFOjH0b2CJtac0kn4w6dAtrffftulbbdT6ZEyoT32du8S9KmcnCmtE+bijhQwt2uoHsnZ1PC7J1Tm2IIo5Tw4GcSZLGGr0wy1fUnO1Ycv3cG07BmabBtx0rm/9EjTOVKmW6uXHLPhm7KUTWlQ4kubcxo+k0Xtia7qbtIa2TwKR0UtsyXVqsFwZgoXqZzO7z7fNlDCz69Z0gjXqr5Vy+wo8zPVh6+rO84xxIqVKunsrx0ZYjVDTLmIb0oOKRMm4WN0eCnPTfQkoyHzDLKXY6NUTKYobbttG3ITEM8P4jFCiSCoTEIly+x1CVw8Ax8l320WL/n096TSg21eWQL0c9udMmVCGaONGVkl3J44u4pQDQ43esu1DhXKQO9XrYyHtCUMViwAqXCookyatzwsGHJx4nbJS/RNwRmzl8bfUaqrgw8/iSTIdnnv4V72Kg8+8Fk/81RV3Upc9iu4RHloBMek1TU2bXur2ZVkTjRwKNEqDbmeS1ajMqiOO38gPVfg48LbGd7f6TOmSmTUT7sbLsXWaFnLBtVV2Pbgg3O4lfbujigVr07B2uMFSILvkgk9icYXsyr9ZCcnoMT8JBMf7k/lRn+513P6yfYz8OG2Ft+LHWuzgPgxB4ZYesWZZCsbM1VxyS31JPgokT7R+yXapRp7g3bO8Gz3WCBBdvu9sIS6u5ixR5ceLCEe8z0atWnKJW3fjPDVHWB6Bj6qM7lB26JP3sWOEg5JtpUejrXiNimYhidTlEgvyrKR4nhobMnttnrcKQdJvjQF9bw/LE+MLS2HPKXqf5aEx7SOxvfYC5cJP2OisgIY2l+vTu1VHkn6DHxUNUk5szrBNgKc53jBpNuA3xHQVd0mlY+aPPhw7WD7ODsXlC1jegbZq8ccjWiJ/YgCA4xgU+NMaNOj4IcSxOl/1MiDZKgdgpXGGWKSiFPM78s8zZWrj+pTTJTc5XF0YjR/6enEhnPzVxJur5kYLTVKMHruXEoTLfWUcZWifGlgtb8cW/LXQEIX4KbWAyN0kMEjsIQ+yzJhxr+09VAsZ6Uc9A49Cqi5RhsRUR6xoxxK+hTzuxe5zj9XH5hSIO2SybjeuWObKlGH8/hv5tuW5AxfZCYFnoGPVHosOZW6ekeBJ/XdcbgWdvGUu9XT3yjHNqA8QjfOF4grntRkF4n9iRP4sDTyL2162K0ATBxkNgqZfiF7KCOiqhnXM7xKk76c9lW5Sj/UmYLzaa6lX+wuRTaWTZR7XWpNQBNmn2frFun/Hf3qvMnNQ5wTqFEbl9OF40HP8tYV9qSMRfiGkGW9MONo8txdTLtqz5AnKBuyPa9bynPif0cZPH+Juh05w0oyy6rPnH3QuwRXhHWM2fdffgWkk2cicpcfR3uelyvVNvlnDj441nExEK9aG8fZaqMO3yb5NYxiPfewRqT0JdSQkKkMXLInPGPT7fEwNNGhxNKixNaZef2LZ1+YZ3hqrIsaVs3wwT6iam7EWjqyFvfRBoWi0Irw2ou/L/Wet6PiOb2cHZ1lNe7EqZ12LktAHI6XQRKTW7/UIhGK4JdUCfcrmHyRODuf8D7b9c1zObd929JiBkmTSP4ICVmw+zdHLmqkQIYPBFqKbyJ7xzNUvoHX+2OYcZe6I6zpuX0QfKTSPXkxXaavbKvmjQoFthfbeCchj74sH4hMqNopAIZKp3c9J2XJBZ1zHUom+Eg7gplJHUnLLd4M5xjr2fT/ZXK5O6JEqRYgsADSuFsOGe3xUhY9R4e36d1wJGSbuPNuMkh7q+88OSJxty1tR8MgjT2887yGdgLQHoN0mqKtnUcOhgUXGvTKTNy3S9w25hq6JcEiNtpadHL2ZYl256ghMnd6yJyPToOdZ6BHP208MXRqmOQjQ7S5gFVP2CUOq5cepkyxSr9K4AzDGqtDRIC+bsDq23qD/xKyiNVVNTySULDTj6kKGD01TFkHlKzaRMZntZyJ29WJhgjSqcS8692waDokTD8x2SR7hjHr8AHHFB8aFo1Rx8OQ+XzpoH3cguB6zs+SwBTL9Fs8RXx1nQmzVG/1T3RhynTE2183pT9b04k7aIcftfAQhJ1J4iHHKHzHypw+iKQPgY0jkGo+bBoeKZMLARr07Vu+RGGigySHrUBAq/IifCRvaaQaCNq570A99yJz90db23BLd326+bmINmlNYwg63eiMLbMl1o0hSFrS+mL9SSn0Gop+iGVPgqG0SakIMzpg0aanJCt7orLTdEMNIhzXz8dPKZWLoaVuKK7EM+InGB6HHUznE5FfIcAifHAbDyGQq1ptE/pojpWJA7zFhwaXdDKNrBNjh+JMNhpteL0wP2MyQk+4u8C+1KSxXGIWTNSZDM72km18ikP5EEO4NRkkPIuvMTsEQdkWzx3E8PY6hJV8RsVuewrdReCQcPO/zI5eYjjZCKeHMHDG9cJTQgVT9/P3ha0fUvv5O6WERHJZowUfDEY3j/7NDmAg018sSZhIonZWuW6p1BYrGqR6urt6SUCIg2OZUihhyirDyxN46EiXdmNVSLT2goJEIs89eXAiYerhh/EVuKv8nWCD/KV2o7DlAnjb4Uz6uoSAQjsksAxMfGFmiE9xRNudpURegY+QwxUuzdruibDQfEcoVuVZ1bZKudrpCnr+rw4UAQuymJAPfML3GEcBJOIrbHhwS5F2o1ML4MA9FTw9MdRDEHbydDLykLRvi9p/F8c5821tmMSMRIVzwBSuOG0osXzUdNylwaWGBxOs18Yan2Jzm/yVldwIXfDBrIxHdFdP7KoNKFdBdLMyPQMd8rYtWZoFt4XiWECdow0MiEHAC3kdtqNM7pUeDMVfxKXsg5WUP5vTA38pOAER0rWxjHGLD5JAhmugr0b7NhRzx4VIS96Hf3VeKaIGwDEZ2C5Vu81Emtcn7YUPcceXaIhx8bTrySXuJ0OwyzWsqISCFEZayX82HsQCvkqndb7fAkS784mIIrT6OZSUZM0qBkWWBZ4qy2iQZQTz5VPMjeAaDcOHD77yNoYWgly5qKd4+1qAZUyu34wdEol0FTcaq8mvgXfTkPoY1pW6Z/ggbqS2V1yu/9m+PwtQ/MrvexWevg9i13B/Rmto5OiZNhb3DB9YRMdyj+byRjTc/a19S48wl++Fwaa7t6ErqCRiC+P9tF/kP0H1/TX4Fa9eYAlw7vvex/sz131ohJf1464dw9vZPk4s8RtF/QaVE5n0GsDKL27vI4ZCC96sIew8+p1p92S3m9YlVQp76eLfCu3F8/r5cNATQlJ6JOyg/86rDzR0+HycReP64/I4CYlyvZliR4979bFjUXOcHeY584KOJ0+eBJ+y9KD/zqsPNCSY9BXMWYDMh9T1c/BvGbe9VaTUMV7IEv3Ov6S8px69QITjpLL0QNP7rz5QkpdNUXnGa2Z2XI7uKVDuSRfc7X/2ZRePe0XDN3rV103ekw3RRWU7z5twllR9kdX9Vx8YAs21Ct3r2wDvLHZn1MHd/pQkZ+eTLyvkb75oN8Q6/AjYgf31BRa5U8WOpz5iF/cgH21h+B77QVR+ZDX9aQXWT7buG6zBKazChmTZ6ymSDZJceIhOTAGRxtQPBB9YQYfnk88dNwx63roeC7DL0BPfkfxsZPrFI4V8+OM8bIqVnlYWf7+ctG2ux4IP2eV8iqwdFndzl3XCHxglJXA9hclSMQI9Gx+vOBjC5RDu3Lr1YpUFOle1fiz4wK96kr1dld16BJzyuwUABWoHPQH0dGH9+0Oe0BkfVab/3Hz6k1+gZzWFfKI7aAs6lxDWdXyIb14UENHgj0LEASoh1fOa/zT8vLxdC3CGyl9IIDE4CuXbBGDF/+wDCBIfAIVvZx/wGWX+fEp8WUsJ1vVnYhxLHqetk/nzGPVxnH5q2raADpvJjjal7j5i9RGLp34O8yBf499uyXBKfgELqCQfSoeHeO6jan2+vWdbS5nqfxa0Snl2nha4ewtQcZALZMTQUy3/A+dLGc7r1Qo4AAAAAElFTkSuQmCC"/>
  <p:tag name="POWERPOINTLATEX_PIXELSPEREMHEIGHT#5C6D61746863616C0D7B4F7D286E5E32205C6C6F67205329" val="75"/>
  <p:tag name="POWERPOINTLATEX_BASELINEOFFSET#5C6D61746863616C0D7B4F7D286E5E32205C6C6F67205329" val="19"/>
  <p:tag name="POWERPOINTLATEX_REFCOUNTER#5C6D61746863616C0D7B4F7D286E5E32205C6C6F67205329" val="1"/>
  <p:tag name="POWERPOINTLATEX_CACHECONTENT#5C6D61746863616C7B4F7D286E5E33205329" val="iVBORw0KGgoAAAANSUhEUgAAAUEAAABsCAIAAAB7KZc6AAAZZUlEQVR4Ae2dS/5lw7LHOfd29JSmJnp6SlPzlBFgCNQI0NSkRoAhKCNwNTUxAnT1MAP3S3xOnBCRmSufaz8q/42qXLkyIyN+8czca6/9/J9//vnc/tsIjCHw+++/f/XVVz/++OP333//yy+//PHHH0LvxRdffOWVV95888033njjvffee/Dgwdg6e3YCgee3DydQ2V3VCDx9+vTTTz/Fe2tm4Mkff/zxu+++WzN4j6lEYPtwJVB7mEfg559/JrWq9+Kf//77j8T76quvMprkTFr++uuvv/zySzuZASTthw8f2s7d7keAPLz/NgKtCOCEanPvv//+Tz/9VKDw22+/4d06Xhpk78KUfasegefqh+6RGwFB4JtvvhE/ZLtLpq2EJbrxhx9+WDl3DysgsGtplx725QECVMgUw5xa4cAcX9UfUzHxpZdectQJB48ePXKd+7IJgX81jd6DNwJsbuXYmX9x5s8++6wSE7z9nXfecYMfP37sevZlKwLbh1sROx7/f3//HY+7zRH2gAo35pz5o48+qhSFMzA3kkwOWq7z2bn84osvKE9G5S3U2ftWBwKSaqgzO+bexJSkwVVyztFXnP7M7or1WIEDwkoAk8N2Ho5G1dlDQOUzFT5KYT6Hrp1UrntaLmnk+p00cT/MAFKxG/aMXHIQwAdyCEt5Ul/LRHC2D0dMenr4sJTNoZgjDvzBBx/0ULn6OexpKTEim/UnW3Fu0rHjsLvs+eGHH8SNnzx50v3oy/bhCbaBA/M4oZz0UBmOxNQJ3CwmwafBbgVEdj25y2TKJfblxj8L/bixIEAF1+nGyQp7d9YjwB5PUxOb4fqJtzvSOm3Tbvbzzz+Pbsm28HahmMI5z8BoIOswoVOf8UCFUjnUP6ODeOz4if08IaByYge4DaTohyZjpkDZQYSl1YHhp4PC7U7pgD3mcNC7KgSIyBgnjoQ2VbPd9obRQqQGKHvaB0pNmJzkw+BiEakJverwMXLHHsCqodkETc1gCUmi4xpV1dC84zHWBkSJTWl8HTK4EJxE9qKlSQ96PzxMlk8oGF9pGHpMzZT6JAcmy30YUR00ZeEROEbrHJSuH09GGes07SirkmDjIhHE8XPll9ZGRXEYRqV9rxONZ0UxG2dIyh6ln/w5G5YB3Mo9aqrbDcbUM6+zoF9vUQt9GHfSNCUyc1nwsRHvFfrybzlG1ANaHkmk1EWvJJmUGb74XWcMoHeOpnKCY4rRe3E5tJn0TOwTv+IuY1T1NGLOtNv+1sJYUSJqFJzFCrXKh62Ji8AIZhd2be4mQ50Fq75dXsst3XGJjpWZpkDbsdZ9TLFmLdBdNvBFfpq2Yziz9WQriys3WuMUfqumhT/XaH++D8OExhLhBnQKJRO3YjikhwAGNPzR4NJCpkIWGq3Y1YClYywzyZitI3cDBGzIE5Wh1kshE+0NbdYXrpZtpFALlLSB8btUVLB8S8q2LdkaoCb7MJ6jUkmjnBIZb2WmHSsTFQ+AuGvHu7XcJeN17sSG3a63VkoT2bgVUtEklobXMix4lI2/GEzHZzl2CZvPCVWOOJd2cH3b0jlMEjN92MYP0IGPshe58WTvyqAVC3XnvXJZWYrUI8tIVylVMty0xH0MRvX4qquwcJgLIgZLLgHUZLlDdTgztqbYHeJt4DsMBNN82GmLy7LwreMdNfRhY5UFzranh3y7aKFkcNze/SWhzbmH1QJtrLkc0FdDROxwHE5Un9s8quwj5mdpllmd4MOgYy0bAQ7Dm3PgvoTJulZOBc42DmNYk+nY/I9BNM2978EWGYu/toELN+7bdk6Bzplod4ZMMhM3/CL4SNFRX/GN+nCsT8oxAwicAwNut6gxfKjRaGOW3bCW0qRxKGZS2XfciSW4P5AHJRdnUXf5iGQFRPaTfHTXlzPKjDkxWWU8f1iahX37kA+js9b6hPhnPYH24Za9jB08OILu8rCqL9PXu5bznYQVlppGPOzBOlFczdzxMXZvKbaxYml7uCWrjKd6x3nOU/p9ODrwYQkdK64pITmSdW48bgcuCR9KOr7i/VFw9Rc6GtkuVuKD4lyaGXet5NIxl0yRzjKfy0adPhwd+BAaV9+jwhxPSYzKnW6343x4vJy2SRjiWEaZn303iUBU05QgnlxLOp3ilurO+tushVx+SqbiHh/Ggp0yDjcYMRwi5MSSJlYy0Ne/wbQJ80qKxsTQUzC+u7yFCVokpT0eYXNYxdxY2FXmiNT320JjfDMs6zrbS/Lf48N2q40aCD+sVBbViieaI8CUp7TejcahPYNe52LhOptrFfkWx0dLqLGfPkljEp5S3+aYscvRzg1r7XeIxczX7MPuiA8/SeZ3y2hMkrOilF3FIqjeKw2sxI5sbdsaaZBU69L3N96d04iCBgulHErODLg8TDY5UjX9SKErTgwWDrGIVZsPR2+MFJ20rhgQISdKqMvF/bYCSkOHtTYc2YnxtZWT+xiftIcRBeVgcabPEqvjr63X5gYLa8lRigbjjpuZmnQa83bNrJxiyv1WVNeOFUiZlN51/O9CWpHpbti6RtU0PazHumyd4QkU6sPTF3JG6LBqeCdefMF3TMuqEmnwvi95V6vtV1Ft55S226hbmvLCOttT0+aVq47//cMiNbiVx2DiccC3334bO0d6IsFk7BhZws3VEsPtYN2wjkvnevY1/VCr9WFetupeSkhsODToZCzsfHlfhei8XDI3SvHNDUj2u3rMhcPklPvuJKjx4yxokHd3EqD7hE36cKzy+ojrLGeu9PfFcSVY35juw44g4ekfL/SuqYiS+B5Wp24nKRCQumtW7BtTyPB9NbDDbinzfSKfOSuaQR8gyVB4+PFkk6TxUyUxvyYirYNVrkPXaKXMeBf4bDldlYddKgcOEqz8TnQhOPFLPO4ufCx9ebqT067eF4NdPeZc2tJ/FtrRDPjFM96tPUX2uW+Kz6l76W87yaJU7Ieu0YGYBgiZayvEYx/mZ51iWWKP0ZMMUWjpL8TLAGRLZubk9L7OwoancCu31tOnT+2tRbqxS1xzG1+NZgDDLszViJCkU4i/NTTdmNzWye0k3azBS5ErRrpBsjLd5Q97THPswzGdQu4w0riylilIeDhrUNq5duCs04E4yOrNTc9ltlx/QcCkD8+FN5fVMf3ubXxBIrlFYiNbHqa3QzrJAfGs57+ClEvzJEM1e0vlg/TVt2sqM5a8m9sFwQx7ueSUQqeLCESlwuC7v5XDtsYYLDi5DEm/HTbYznGLJaDWuWsNslo/3dWSapAHnw+rK2oDCGpWxfn5a1VwDeXCmILmWtUWTW21LEQ6cpHoiX9po6QmthkMEVIB50OqbxqojE57ClLAsHBLaaoxdBxE2Y2c0lnx5IwSjw3YbgK2gMmZt9yWGAuR1Us+7OphwQLPPJPvprUKPtxEh8HR1NZpHbZdzrdmp+G2IALxpbIWHVGf/aQQf+ayA5Mknx10CmjILRzVwuja8D8e1A55mDsg+qPQL/lwjLsAgcHN5Wwitfjhh2gOQVpXwdat1jsoVK6I+SrOUrngkNZbYIMAnKOGyNZYiQXMJRtDhFv8i+JdgOCyT4kaIqHQ53VJBS3aakWLtwpVwwAunLlPnJxSFvXHvCJ6zPow6o8yo7xF/E0hm+QZKbTqqF/FpYsOCpVrqQdi33aKCyKYmr0rbWum+LmjYMe7Moyo0efG+JtYRV856qIJpJJyWc6727hlNOBCDxJJDO1ecfVEjaEqhZQSWR92Wpdp6xCfIn8MVN1sa27splAjkTqhKMNOiQpzLqpRBuOrcUjnP8yyy9W3NbgAUWS7QIcV1fiWoqo8YK5uxcpLsEU1DnAle8GG4x9dwEzWh91ouWzS2fmiqks45lurtRjCoTxdHF0lVyo7KWwtoP5Qz1gEpxUWRUCzMRwSGqBcrkWpj1wEYWI957puawOuXCx2kB5eMh3tIG9ZwFbGusc7GMUk0j6cS2hXIkkOglzcrUlTlmasyVcEL3WqHHvR/gR/zcBNXMXE3p2KwQpqyoZ4AuYF/pg7XJHB+ANGZNRwow5DT05kq4Up7ahKZaO1AdvdUW+KLBCJmNOZ9uFkIY1JzWJlER0noSipg22bZ4QIFjmdZ3FReM5Rjj6Me2icwjpzE3P90WoHgzKwKD+ReOxB2A62c+JU9kdtRsbqe1DKBT05og0IaR+O1oOQBWurRHP1sCTbuUq1wIxu+VS1g7Ye18L6hXghl+rq2tBSqjArrqU9EZ9ZHgUdUi5Qw6FdhTbpC8uD4ekYqlyHjblujDo6jOqQyZoB0TL/Kq/izFh0iQ3JBjqOv5IeTERt3TY6omYsQ6bLqAE1RzmnBUTrVoT1LoGoA5wcw1feT9DUCGjNo7t9ETeOwQi5Es9Lu+eEVci5ECjZWY0c2x3PoHc8A9wqBXmJKcniX0i5b4wofdIa3+DVy6ZGlCv2NBG8ocEPHz7kaxv4wCwz5tHrpV/CS2IbnwPn4fOED+esJ85PLnOpzqQP4yQPHjxoZck9lD9L68oGxiTOExO+jkmKw11xfh1W3/jHt8b/My1m5v/cuc//8TrAp/KnlhlXK9+C4lt9ZyIV9ZX2Yd2qOebGZXYE514mjb7gJIXVXVkegSvMrbmlXxwr5OGkOOw5u7/7lVTrlcflGjA7xvD+GWoZnBlFExPZ13TbNt+gTgbHDq5qpkR9/WWrcRuTM1mMIA6+kp7c7rGPPYcm5WsfndwscV1wzg1wQUT4KYzP0bH9+lGWle6adWqZP6Et/kzQz9m/xc22u48nOoSKdk4AStTSuT1Sq2xWztVtzWx2IT03sp0d7Rj8OojYKZJjW5Nw/CK3pXnYTuZhdomHE5+RAey5eE8YL34gr+Iq7Jwri7gnT56cBlE0xUQejo6u/HGrI3KcM4VUqXxqo4/hmAPR5UQplH7hc51k9OkTRzmPIZgCUu/uRg4BnDlCpzYmDQry3PS5/Wo8ygCZwOfhXBLWOVfYYGMTz+GQrXvruFRG4j3eiAMX3goaN8OY0Yg4eopmRSsUAnbYM97mGIzMnIyqikzUl96a20ge0P6vWyM6ug64WvdOFjPJ7Z/KUmgUECjMarqFNxYcEotxB+MQH/S3pJEN0mwS+dYHc/5MGE1aGqIl9ynniIy5+jxcWPgE4y6sXrgVX3RG9Xu7O70V/raCZkEjd3mLo+zklg1hY8w9EwHvw4Vke1lGc6AkH3joTsK5Vc7sX+Fv8cwPc0wWZmdKenNrxWwhIhS85gQZvQ8Xtu/X6cPRXTnrL1SqJ2A6uET04cHNcPKlyruQ7lATxV0uFXdQmzKFk2rvwwW68dyoMPicWyRhFwIx92RmrucnHt/Xzx0fuWIzHJMwfHY8gjou3SIKaFxOnhbRt2SvEDd/plWw4Atu3C2I2sbcYxLufhRRycaGCxNxwMSemIQhPpgzIyZEuts9L3Boc+Qun5xzCFI46nezui+TebhQvXYvlJyIzbt+lvZ5uPDQGaYMXo7EBS/RnPMuPgAY1+Jld4nTfZg3iTuUUFn5k5IL6rRjaUUsvkW9g9rhlGSSK3jNIcGmAclzZe/DZQtWvJoWXjEY03QHDOC46AH0JHArhIJmRJhAO7K9dygJ21dYEHbjKTsFUCqbbjd9NzGZck/zYccMl+n9cIGh5M4q0j2hJ2YSnpqYta7TU8xjsxZydFZshu+7kAZAiXoFo3Ugr7gc3OzUsxRNEVv1eRhyyYpflgGvWJHXczBrJD9+6w7YsNSRZOUYcwZxWh6OSRjGRuyDE+mo9Rj+nPg3dKm/OeRUtk6E5KczIzpqYjWaIoInfLi8r0jWZk18DA7GLt3jMnyYNPd3yd2eJ7rBoAi56dN9OFk33ZMPK2JOZTmEx/ujD+NFE/NHmcNoiulauvx1jXgUXF517l0O1dxeDosc/DApchiD+jnVh1qkskSlNGIfMeAeGhwh8hxhVcaRhiLmtj8jNMtzdUUddmZMTEaQRB7GaAqIEAkWHR0pKLkGtvX222/bUEQNs4KZ6MOxhskx2d2PdFFDI0Wa+/1kYaxscGxSQHhk0W7x+yaqR1mr6CNVOUtX1PFlSHXYlEa0Q2w14cMs5nKdW37wi6yOWv0ltmWtnMvkE0j1BHMjow/bdXOzBvujcUBwxJ1iEoZg2eCk9o7iD4q2aLrVfjTuFYuyogsW4HnOebiIE+3wr9WT3288fJwD1pMT13U6a+Zy3Vp8N9BZAF8iXbecUE56V/d3hpM2XQZNpT5B2Clgcg6iaiLuTKFZJhK3md0KKi+Uu+vOm7lkZNqHuXEYjAtfYc9x0N3vHBgou0lVTlTjkMYJ71uJgLOjqeQ2DkseW3B6H0dqj7oE/q+d19xwBr2aVY1xahsnWIUTym1yxRGyPhw/V1TWpQG5E4IQ9uRUdQ5wzqNWR41k2hxZ1PEvKnMG4S5lSjlXuymXvXQGWY5Q46y6RDISYbuZcSITqSGV9WHuJe3AUkGMpTGbVO8Cz2o9Kbj4j5UUKPTWikYyYnbXtMmIUN7+6BMypyE8CKMyrGoaCXmHzEQFnVmHCntxhys8lHw4wqR4aWNdNtbSTtbCi5DhEOtZA2ItOotyks7czXBScWWbkyRzkdySBOSw05mHGMmiwpCY6HLJOcWgAyHGEcmgJR+GhEtH6rq2gXhzgze+6kqApSHWISWXMeYtsg9ZzskLvCPuFJUNwaSYTtjuzF8gvuiW22GJQcoZz/QVnXYutd1wYQuuRNKSahkRI5D1XtvGzSQqjCCIn7ioMT1A1LNnpaO9zr7Bza3F5UjYij5cNm7xB7WJeoguODIiJj3TM6TbBpeRXAqI40Q3Rwc+DE8xI+Xgox8E+zyZSs+xCLUpcaEbVrFsFVYh6yaYmxhdjkVHQkZUWSEisJDIWC62c8xfpD+5WVBNyUnPOGNYsrMBLvvMe5wZKKiA0tDi99iHmVyGzJHmEm/EMg6lZQB84BtuswEFcsLFTcqVLusC8NzNsJiLU0ouAFH4yMiCk0+xv7lEnGoQAXuznePiEAedWWLVc6VooqaaUs2qf1X5MIu1urGsBApIjgGBL9GRPxpc0un2GMoZU0ZSUBMu5cExm5XHd991wR4oAKGbmkx0cSFp05iFmCm6UIMYXPec6Q4xjErWRUxrSJqpmrgCCoceNHWJJlITB2u5JALajFLrw3CDynOOp8CNNCB+Jd6r0IuJq1CLSgOlr42kyylXNQ0M0TIfgwKyyAD+RbM1NK9njAJFw2Hl3A+jInNUCgho+KolTht8+mLBXLhseIIrG1MafFh4ikI6mTsuScvXAFME3RkEl3HMYA92ExGbEixcHYER0MMfgRLAZVFMvNK+B8WcON2WhDYd6RLYkoQnCyySggD+zHRAAHb5Q3zGY9Uut8tcpjBMKV+w4SSyWmv2YcRgvosKFqz6NrCCneXmghgll7bmglwwnBw22AlZCxoONkhQp2OsjrhdaEVI0qXXNfBDkQLRcg5Gv4u/VvCaNlq4HstEj5ZnZ4c9PizqASY8sGAidlXbJuChBthap+aJlAvxb9Yq2IokAdYC0llklQ55BotUQVDZlYdO5TzZkCICcQ59DBPF0ppMVFRwSDnJ2LpODVviR1zatZ7nwjpYR5svvmIlfCuK9+PwL8Dp97NAhPcMACJ/mClvCLm5V6Ly4mL7JT7g40u2HSjtKbMQQCPYG1/VrLclXh2BcTIF+0yaqBgn0aGe5ixxaujwlX7Y1pGEGPtmiAk+rKTvsoH6X3vtNRUNZes7nLRzNzYC6xBwFkigsV+cZt30OwDWMXRzlAl4UugK54RzML05KTbDt4uAeyla3OdvHz5WrntviS2tjyfvERuBMQSsvbE5ja9/3D58DDCosZ/XcRZT7dyNjcAKBCib7U7YpRNZcftwFfIc5Oo4TuzchkRv7cZGYC4CNmGQhJPnqduHqzDnLNSmYveC6yoSe9BGoBEBTl7sZjiZhCG5fbgWV/sZHZ9S7JOtWuD2uF4EbKrIJWFobx+uBZhdsT2gzgXFWnJ73EagiACPXdhC2qYQN29/PuwAKV3yybD9IRv3UXtp5r63EWhEwD5cxD6uUPftPNwALQ/x2E/nHj9+3DB5D90IVCPgkjDPpRWmbh8ugJO4RUnDzkRusCveB9QJjHbXMAI2VdAuPwG6a+lmvPkdI/0tm3KR00x6T9gIPPcciYFfvRIkSBjk5DIq//PJJ5+UR+y7DoHXX3/9119/laemwfeFF15466233Jh9uRHoRgAHVr/97rvvXn755TKpXUuX8Unf5ccW9eNiDqgL5w3p+bt3I5BBgKc49MEsniwqV9FCY9fSGSyPuvFb/T7T/jLTEVr7fhUC9oOP+P2kHImdh3PIHPTzfSY9LeTLTHwScDBh394IFBGgfpbXGzCKKk+tqzjpr5vbhw8hyg7gqQ/95J2P45O/2Z2dvG9sBP6JAAel8vIMzrF4CVTDzxrbl3rsdgcC9mOAW3nBUIeYe8pSBOyXalqtaO+H/xkMu65IyPJsOhEUBdj3pHTR25OeLQQ4ItXnhcjAjx49apJ/+3ATXNnB1o05V2wohLIk941nAgH7uEGHA4PR3g/PMRQ0IUU1WxqeqdbP9+ZQ31TuFAEe59DnhfocGGB2Hp5pHVoU1X8wMHP5TeumENCPJzmFxoG7t2A7D89UO58wsR9GJbygdybdTetOEeAAhfINZ+52YID5f5QCilgVnrLDAAAAAElFTkSuQmCC"/>
  <p:tag name="POWERPOINTLATEX_PIXELSPEREMHEIGHT#5C6D61746863616C7B4F7D286E5E33205329" val="100"/>
  <p:tag name="POWERPOINTLATEX_BASELINEOFFSET#5C6D61746863616C7B4F7D286E5E33205329" val="25"/>
  <p:tag name="POWERPOINTLATEX_CACHECONTENT#5C6D61746863616C7B4F7D286E5E32205C6C6F67205329" val="iVBORw0KGgoAAAANSUhEUgAAAeMAAABrCAIAAADLgX1uAAAgAElEQVR4Ae2dvdotRbHH5RwDzdg7NEN2RoaEhLivQEjNlCsQQkIkNBJCyJArAEPJgCtQUzMxM/T8oHjqlFXdPf0566vf4H16enVXV/276t/VPbNmvfCf//znR/tvIzCGwN/+9rfPPvvsq6+++uabb/75z3/+61//Qt6LL7749OnTn//856+++uobb7zxy1/+cmyQ3Xsj8LgIvLCZ+nEnf4blf/rTn95//30I+lAYxP3WW2/97ne/e/nllw8b7wYbgY2ARWAztUVjlxsQII+GeS1HkziTQcPISPn793/2UxX9m9/8BnJ/8uSJ1uzCRmAjUEZgM3UZn/1pGgFSaWhaPoOgId8333wzNv32228/+ugjeFnOQ7QBbP7pp5/u8xAFZBc2AmUENlOX8dmfJhBQmq4kXPgaWv/zn//sZP3xj3/87W9/6yr35UZgIxAR2EwdMdk1JQS+/vrr1157jRYcdHALsf4Qg6Sbu45ONJl1Mhl3zfblRuDBEdhMPd8BvvjiC4Te69YeauYog2yag+h6mhaUf/GLX8ST67/+9a/7HuN8L9wSrwaBDz/8kD1la7A49f/HXe/LQQTIEJ8/f65nuIPSrq3773//ezlxJhfu8Dx6RYvefffdWLlrNgL3gQB529tvv83jqpwZjli0mXoEvf/qy2ksuaFs8LmH9l+f3cuF2EVCjUHY22oW+PzqV79yvUCMx0hc5b7cCNwHAuyt+T4BtpC9vfPOO/1G8Tz1/htHgC288BczAZ2NC7xCCZxKOz/j4ehWPaMQZHbIaR13t98IXBABIWtcnUylT40f9XXbvSwClqbvmHSSGwUONCwUNWVd0pT3uTlZ03G32QjcLgI4uTh8H1nv0w+li84CO3eehZDTW+aAk9xOQVffjVuIUUcel46V5Rp5dMS2SUq2DXZ5I3DrCLCbFLLmuK/jeacfn2k/90AJbO7+k51VHtlwGMpzuPx9/5W37/6JwuRlmE3Ms60Yv6/aDQLqKU2jyeBNg241LtiRt3y0jq7Jhe3IgnfOEyBMmbyZBF+SAv8p8/2d/XC3nZE7LuNs0CXU+R2h/P3v+rWsPlbhJFpEle+x8+nnn3/+7NkzgGV0nA0+bAD5nN0E1Gz3vGh8OC5fi9DDnUN7CLMamYeDtjZQDbGOgG/tflvtmZE4EXw7sdUKukQ5nCC1yqlpj+PhG0wTy4P1wKhAhyE1Cuw214MAPsbhZNkNrGPgNoeHe3qHvDL8oSkdAuesB2f5OTWmOmjKxmNwMpLVvEKBmFwU8ElAdZJQ6SLrRFKrpZVuKjG8A/Dk/HbIqbEUlyg4jP1oM3UNnjfahpw35wm4NKu4/EX3xkP4iO5Jw+F9cSHaJBskK7UXfet5YyFTE3uacoo9XBYCcoSjRb78L68ESew6KlkPddA7vovokGGOdH3qXheTMeMGmnWZHEsnzhY2U8/C/KrkQDjRByBWYjbJv3g47MmntLHuEfNfu8VsdR4lRtaGAiVaJFcxtSUyMRjD7MCuzKfJBc2CVV8uj+WG7rhkjlWZpuW0Y6z76xIneh2GLNtEHX/EEhEbh9Z5bA22+5uX+7PIkqlMND5Qn8bS0vI1XqQQ8ZF6DoXW7BB21u6wtootFOYzNUroiqHosFLllOCjuOhRQ+R8H2I/xJiFTI0sFFqxy6mXrLfKJFfmZK9dCQJ2kdPpszGwGiUcQ8e1hc3Uq5E/U35kFWK2nqOtqjin+omkgFCcW/IL/GZF2bIVW+P/k5k6hkE5vaW9tZly3GWoeQDEp7a9Ipgs0F77TiwQ0jrcDu9WYK2DKoyLZiqnW9zwocmeyhxcN1cPb9pcisnlyG7ECpubk2o44Vz2CbdyDhO+mUztghA9yhHo2pOJVy5NyUjTsNdC5baiCWW366lUuGmI+24cF1r2TyebjFuqk2hhM/XJs7BoOCbX+VhNxnqojCMrdRsK3Z5j89pDup/G1O4E4zD8Wts7KJkPuyJZ4GwZLFzHwUs7aCH9HxzlXrsnl9jycr4ICuskUu6Ot0UabrEdCJA5OZqeGKTuUFddaIRkrMyyqhOYOu41DhcxR9N9yS/jWjsVOFs4XKmavMESDQ7R1Hc3Zr7s1Ei57J3rQIuabKZeh/Zpkm0ixRTPndPkLRZGwbG7Dazfo48yddxrHMaeo2nA7TaVjm5uYgT23UaI0DuiOTQzSnjwGn28T+do8PRwBE/VQQtzo3pEt923DwHnYH35X3nomBqO54JWZiEihpi6g6aJB40NKRwepZexQwcn0F0ensOU5eunVvOdUCsslQV7JCcTtCKQKpWhmXMSLjdT16N3hS2jg604VbO3FsWFxt3GaZ7jw36mjjR9eOhhTw/EzvKTIZUOEcW6OKyUU2jmEupDSwuiHvCjuJpelqaZAuchXI6H3APO7JWYTHi64+lFsxk9eeSQWtGzyucyy06mjjR9CI07kSE2cjqpAfWF8hnI+AEI1tnYxjPqdXvwljGKJs57N7Z2NqV86MDdY+2OqxFw4cmErotQy6qzBnK5ZjKt7mFqUHDMeJgixXDFSOh+1hTGXYmEn/wfTIFR3kq7BqKZhdsJcuwxHDBeCSHaCZXylSh2wozc2RAxzy2c9o7bTvir84wfUos+jmGS+ve8nxpdeVWgqssiw1tJ9TJZ4MWk+mpBacAyMvEtl+X3VcZfWU0qmat0r2CG93Mtd71DwP3ELZPe9qZHJ25fbgQCAh988IGrW/orpjZJtaztdGi65IWoVlT69+paFxl3gxWFkrm6FRsT3llrkR0l7oAULNYS27K1bPc7g6Jah77d9qQJNpsGt/EzqIloqG9oYefUE+E9U5TOoBbwvXUK2ERtyiG1qOruK8ZjgLbTj8i5UaLDyCX2guZEC3W4eA6uM0dBm7UWnNgdzzUAOpqGspcGT41Kro31DSnvmXUQ3cSlIzimcnUuZc+U53q19cloRcPpx9dff83PoVtxpMaHP0YVU116dfw4jR03WeaXF5L1Utn969fu6CNuKQqDPuZH/KgKWzk9ccIB8Jzyz2E8JlDb6nEE4rnr06dPx8XWSIDH5nq15RbOit0PSDUwdTz9iSm2s5AQ5czFVdpFyX00eGm3206UOyV3n+YuIR2nf3k9yMl5nHr5uTKlaTxkH0w/zuyfb2lkarLRpWroIYE9WZ4yoiNYlyPWMjW37OxdRDRjBTikrdMSakEq/pSqIqj4ak1Nwe2t7KJX0/3R2ghNi58QMNzAKN/pfTR8tr3TEXCkhPy+nKxDselM7QSyCBFQqlgVU5MaO4Kn/2Fq/MUXX2hupePZ83itnFVgPzJLlMhxCbWDcu5Yty7N0jQTAU3z4MehUZxKsd7zZ53ysNdusBEAgeSRZuTuuVip/MIOvm9EzlIcg9kdQxVTu7QcPUiWD5+xe/fdd53G6LE0yXJ22tH7VlqLFNI2U1tIbdnSNCgRQofuId1ZywGZv7lHfla3Xb5XBHJBTY64zmQZlC1jpYc3aeJ27XZPf8zUnDPqMqKjHqbGpOEuocY29xyFSptVKBxRFT7Kje5O9BfNTW70G6q3NM0S3hQnpN5YWlhibwiHrerJCOSONOMBwETFhAxj8jplCJcL2j39MVPH1Bhxh+uJOxuhCxYe9hq0dm7Ak+hZfRyI9qNHLpM+c3tA3Lfj/qGAPH0j+cgzcprtrNAkZPxd6uQq95gHBIdWi3AgSSXzPUxV+0aPd9r+35DyU5NJhWq+wqCKkooSwOVRZn0av1eqahx+PSfq4HiftSe2efAa+/qXGq+IcMkE4Wbxo6U16hhaYDewaESQwUBWejxK93YUWJ+Iefxq4msVFplgxWIOaqshAiDWnW9FId6Beu7DzhaBpWUHrNLOwVdC1I+1AAQ1iuKa/PVFb438ZJvCzLVOW9xYrbaF9Qx3l3niP2UmqUltGiOEKIICdL4pMGVUTv+2EWirth0LITOox3DTdUu6h61Uf9bCdKYGE2Sq/HKBOWqdbmtOfTnpJOgmTlJeNpgmmuUMwRnOJ+ucMtQTBU3hU4/h0paEqjUKHpDhSkzNtNk+UoZ/lyo6IrzA1K1ilUQUgXWzjtqFAGAWDpVnFWFGVdVCYdb0KU2jeV98Wqv7JBzCUmgQIZrI1HB0nA5ZepkpPuU/DsZcxGMfKhd5Wr2ToJVbO1HJWiQLv8waCiuYtClgvuKjCKAqQ4HFwxmyQoe5MiPrivwSU0vGZC2nfH5Q1QNBDDht5RJD6oVIS+t/COmQUDkiMaA4MyjhxJ/LxQiMnDRMts4Kb9KXzBohwghMvFsGurlVdcAHVGcBh8vKv+QEqeTTClGNWUzt5g5Yyqd/gBm7zOUXhrA8K7bjNvgGA/EnWzGHCX6CCzEj/McK+dQtJLiZ67Vomck5RuQ1pw+XKA/CmHmybjmdy/Xo6UwQys0ydZwD+jN55WEu+2lSZ9TuWOqdZ3dIqIRCeVaiQnu5pSLJI9ZNYXMnQUVRcFsqfFem37apLNNR49a5VN/lRZwqqppEuBITaQYy2GIlM4mVEuirniASCstzpUxpBgtblSgzUG72ndfRWFeRZC/rgTJKwQmb1K5sDPk668qXWIGNEEWl/PObMTXOBLgbNbJM7WJbOo9781LL43LUrbYjo0WGq6PLZFhw4oS5GNC1JBlCVpSUHYnQK7Y5rEErh4zzqo7LWZR0qLxtEPUcnOKYJcQ5tQokyy7omLLBNDDJvMmhtTIZRLk5istAbg1Q+dMLupbEOS3XEEEEoAur6ep1CHRqy3qfZWrXWi47nK9D0e4uSnxO+fL2Mw4XF2okx2aDNTpKLgycFTavh2fl03rFIjitsKygaawQRxwEs7W7w5bLEaaO7NadtU0k6zjjOU9z6MWOOXDwYbty9y3/bvTWS6dDnNnDGkwAGcIBUa2jr2jvkioJ/DRTR88Ta6/Ekhw6udW1dZ2fkh/llNR6jYecejYGLP6aTTctnIziXLY1rmKC5gT2XTZZoegNFqKqOTI6HCh6S+sS6IbQZViUJG5dg5rLqBXuVNNR2jiyQBPcNdkdv4Lm0Bn3uBQ/RGPj/FbWYMjg9CVRaqrUALcOkGZqt7BLh6aZbtJsVmNnYbfaTJWb1xVbJCFiWTCTCESmhtR0NcI7k70Klc4oLptCS4eOckZqVmBbAEE+igr3MTU85aapMKGHWkmDuKa2ymRanVbYm6PapFYxBJCAYsnG11CZVDjOcmUN6F2Qr2OggXCaqeM0Y2Gru5w/f0m1K3d8VtuYPDYxmhWVK0NP4jSFjDJ6lWY6hV65EamP+HTQfUH+DX0Use1japf/InYKnUUPbOLZ2B3FmnyYxhGiK2eAuWSN+R3UMSUE4vR9t3hH0XFJlzmjf2x8PTVJ30LzjrUxbimmm6nLZk5ybhawqHsiIlN3gJNT+LbqxaXt/w6m1vMrlTOLy5LOXL8GqD5a6DhCiYsQ0up1uIg/kABpNqO2jxQuQtZxycGuxHs/3Psu1M65EKjYWYWc2h3vUsm9o2uWqsghKeY/gZ2T6d5vpc2In8Pf2dHGrhDtijWuy77MIcDLLuIrcXQBzvWqrOfNgtE33C8u5US5N4tJsyTt5iRIfXwHBfVLX35U1qfmU160y4toYLpZZMUrRJa+/jNpVHyfCe/VSTB1jiNi/+Qwl6pMMjXu3vE6TXnfkBoya9ZVIM4kFBmTd22TNIdPheK1WX0h+RqdmGXXC3zwlpGmAWTiz85F38Alat5TmPSQDh9Okrt9u9vVOgDcSohxssfus8NwZxeL08m/WxSjMs3UeoTqNB632Qmce5mktujuNYO6vWcErkZIoY26e8ybtFfSHLbb3e8jTE7rla++isa1FVj2YnaZpLZuzZO+8cEHHxwKTGZaHROd7OKSmENlLtiAn6dg9wllE86sXmx3uhmM3Uwy0VlkXUQeExI59Q1NhiLFfCTV7tu5rD4TEBZmAcjRLm4RzaH9O++8oya3FpIB3O27raPfWft4Qo2ByeOCbsPxjZgi4Dm4ellm9Jxy+9yncXRpeahATuCl6tlVs9chL1bWJoHLWZdTMjnjucaD9VE3GCnB1Dmeiv0HFZrYXbNUK3PWoWFc4uwoHWVh6mTSJNKSCXVyu10/ejKnrvkBrfohHqdl0t/m5tSAmVxHYy5/Muw5fjhZjb7hhLU5yicZ4u4oJ9qV2+6a3UyfSrFXJJxETn1zC6bYmTybiw+7RFBiTdzmzF2iVH5hIUkydaVLRYukJspMEkGu+65XBHi5ezJvnY5nUmBykVDdTijMDYcTFM4Nwa6FPTeszWMqUPahXclbtTnhc+sTOfUtLpisLnFrT8aaO1uYC2KrNFZ1FnNud3COlusbWRU3GjEHiOLMFpL6nGK7HgTi7AgsMRUahCvJ1CwSutgn5R8yTrJXfeV0M+uHXtcSygbVQvLE0Ll5n65V8iEIf/rhbqZZJWKo208vWE5uTLrPlQoIzLIRzi3QNB4TU7ZBVk062aDMWWjcnJwkmFgxnSJznJhTQJBMHpdHjzqEPRnv2JjkkUNpN9GAs+zCRjx5fniOXYnTj8LAJ1BYYfTCR/HkjoOC2z2BTcbhIKuukFmYkfv+KBexOWLtRiNH/TkFZKCkq3QwdbJLUni3gVfYkcdFcvcbkoCcZoLPqZMLqWhzWUVziCS/BtKdUOdGObN+BavGw03c8Y6To6XzlYuR0/AsR2JyC18m9yRcyVGSwpPdb7cyZn5iS27ez7HUM3VuGUeb5Mydo2VhlEjK7F9GjnQLY53zUWRqJmXEouTXJe4+OVo0Wddwy70ciSwY8eYzLFM+3Y5wRT/k3Lxwahcl3GgN2/FcWn0pi9iueaYuqBLv2hUan/MRCbVb6CC1ZJZdr8/0PWz90LRccUgdE2oG6viSfZMhu/E6BJzPx4Fi+kKbXKoYu1PDghTXg6TYZPcVlcS13PdbIdzJvMLo8Exd4KmODZSzf+4lpBZdJ/m43uC4h4ExKN92j4kMnw7mvxET1rPbPce3cJ1fPtMZuq1jBxbvjDUxdbxLjxNO/K58q2msHHyfABPOYaFkTl04b2g1p9w+7n4Y2jN18sEgkYuPXsPWT41k5lzYcIg2vjs77bRRDbGF6UzNw78OJYZ7hNNGi+rE8mnhOqgzGahb4MmRK99fgc84WocW4no/qGFTd42L5JMtTaJqGicT1gI31sisb5N8dsMzdZmnFK/6URe1TDpTpSO2qpQErlVIZfuIMNQwckjtQk7UuMLNXSU+F2+WjGHRKqZCi7StXC24P+HImvdXEDhlrcjGXC+G4/H/MjOUZY5/Kid4aHKOGkmET2PqCBde55maRgWFkieeUe4JNTErxJlmjevmKeakswZyclYcUsdUCOv20YdDvv7yHKYQfXKOV4hQZ0hMMshJC9+146Nnz57ZcRmLZHwkV3Aq9V1KBlNveN8o5V5uASs3HvnU4i9yiNkEUyfPaKQDeJ2WOBRM5UVF7vYmfDTRmZxDRHcv6DbyUUyokTbiH2RVcdbjIjei8wP2de6hCEz3k5zAyhMADkAIE4Lc3c5hR8VSDSnrYSYF9qNUus0WrsJHZy5OCqYt6D4gh7xtPKUc76YidiQSm7SK847hCaYu+0FyN92kx2Bj2Mfd7uDmydx7HW6HG8lu0IRc9+lMndwDbabO4V9Zn0tlkuFdKTPZLOd4OQWcECFo/pPZEPx23mFwSJn0+YXv/yhwMGKzH57z450Hi44TnZ6HlxoXLjAPO3Y3iFMJV07MBcuKxXn/zvD4IzrMUEEQS3TscloNuqGAVQ//mz669WkZC0efPkoUGFOGQbQtUFJmiDiureEQ6Rxj7aDnlyMy9Y4UfzxJpFE/15BcElczQaqkVYmO1OfEYgVrAMxOlNleFy+rwuRk5ygTH0gHlnOGZhRZYq2L8sTLj+21lFk6IIjI6/Ip9ay0fe99jmM11XDw8vz5c6sYU7hi2Y+MiYuv3gNOP6ROHkfGRchOAckX+xXCVfeb9tNdFgSUOBwgMRFzDVovkwKZnRpXlL2vU5WORK4EL8cahBKOLVqdmTO24qA5tY39ViFN7XVE7VUOHG02paCTotKYnQRT8zE7o8IpB4/HyWSroHMKuJ31XS6T374bVyYyNeOu3vtE58AQF2lNpiVnsOxwcloSzW8a9+4b4wnQpT0rEJNjzSAU1ttVVHkGpRmrvihTmMrV/qwKDxZsjEcKGxSe7B7v7oB5zeqYlNZRGeed0RPn1IguewMr2/lMzYPSNhLW0TTmE4cO34idazB+OZepidUoENAKDkeSJWaOLA/jONyEhGSAzP1ShmUoi4m76Wc/0vJcTVTsRQrWjS0DrFMmpjjxa0TrRkeyY5sf6Ch3+FJYjUVLDjRzfafXO+7gFGn6EE6gm4kTDsgi4COH1PGoC4t4QsaZaS/VHclcbP1dlt38cgn5Nlnq7peIQCiySUihcXIxqPRDPaQmcApD3MRHLm1arXO8S1eJ+UTFnGsJ3SXuKMqQ8Tlc59yIO+HOA6zhpuoc4Bxvrl4bktu6kUGd/jJ3ZWeSLncQ22Uz5VPnzFy2MrWyoRU10TlduMoolYuo1a0GjWtuY+GlXM42xg1xSSGzMC6zVYIzWW5mZpka6clot1Iwo9J1WnWV9qTtzl9Xz5PqCUtaS4FCP1pRSK6LxFvfWEneLzORfm/oNIT7TJvVy06ulMv4JMd1OQRyZgV20h/qHz+wTN3tRUmTT65Ut9T5GklfDpWPsJ95ciDqxZMr0aHE1BEmxUsLuOaizJr0REehAFdO3Foezlk8PTjsMtIgudXtBjY5cWWfk1RiFtGMQHFOX+taUu5g6hhUiJrCjHENoKYeGasYc7o0narXqqOlIwGZqe64KCsASmBlHWPiDqk8tP00rhYyfSWmpr9LLa0ZWsa8uYkYfubS+aULqYVJy9bXl/qHjOjsZcQR0oyTjUA1LRbU2CksE+VfYY16rxY6mBq7bPYqosaZMcpEcis9qV0U8K4bJeu4YmFO06JV73suBi91DOgWJ7QSE0oBTIu4zlgPsGXIdNwbcEe3NkxfBupnzlpHeR2LgZsbi8uRxSkyddm5JR7UJ+ohut2WEwGP+6GRICcEom7l/VByFtx5KzKhAJbk8SBNDreoMkIhNdOzXQdXOV4WGStinSaaQBwwNZ014cqhZutBsM8V8EWnImKnsH83rMJfap1C1i0w1zESK4OOLAxxygq8rxlcBx3kLLry+iQbjgSnSy+Yvj5vIXZcZoeovg0rs6mu21EgQ0ITQhLTOAlEWl9cj3hC2YT6U/uyDtjlIp3L841VJd1k6ewfMzUiypA50VwywcT/obU0QA98GrdwQvASBlXtL1Jw25CRSC7rDwLOfC5bd7tuCCcwRxzKWQUqd5Lv4DLehBC4RjCPk9gKKaNHmh6JAkdAziU6LhEIdIdxPctDXACiMKxiK1sRjoqR0zjygbtis9NqNB51dhTtKqZG0VaylpFAActxYvBljvmjwCWV0Sm1y0g6ORHTmJlOFG5FxYgCN9ugo+yII+nTuIW4KXOhDtEx1q10wUbm1Ia6xoP1Pdr0oaG7ExULsEirwSfZd2TlYFCdX9VnVgF3GtStBhMXF0yc9GJ0NQQH1qyzRqa2YYpdjCBTh9BmJxecG4CAKlDL1HRgbnL0qsCNFBB+JRyt6AiRqVEjCY7KjAWVr4UkscaOhRoc0SpP2TXGFmnA/xOizo1+2iU5gaLaV2jySZB0/MKg6JDzHKYJ+TGsIJEpELFOWDfoQyDXazWv2XFdRDiSBUCywEo3BvO4WoNSH+NPmSYVYhchzLcINzC1iItGWkD7yrjyNcCkeGnBOcSs+FH5FPCbCFousG3HwzJRaiXjBNTwBzUof+Hilf59ONx1NlBLLRRN5SamFhBw5ki+DIoyuBARxB/TETld2jBHs8DEu5wPN9l+2NgmfbN0FjmEgI6eHAWQ4yIE7AALa9MdGDFf/nBy2gN7EnO60Gyu/n3SnEU2NpuZGg3oj22KY3cBWMHOatNn3rpe1l0wE4VXjOWimnieNQrO6oTbyVqx8MzSfJacizC1KA811I9OiDIdE2MBUfWjW69oLSdpdHz6YFvRBAfO0Sj1g+sQEE3EfNBqotWC79imh6lFIWCCZwtEYEe1ZaaWaZiYOAwCVO5eWOXKHes/xVdkqWcsIK3vWNlSKEMNYcqufIGstOsmmhEmks1BCjZYmA4uJQGcHgvMr404xqqPOBTGIVGJNIX9BKLQXJ3HitXyCqeVZYZxD5kUhbHOYquK5QqIvcIQ0MVJ1ObSevgLXOTsqazntW34Iu9/4k1X/Ac4fY0siPBrBYDIH2TEr8nc3C/48dZA+24t4OMlzpXI7GYbgZMRIBjhOPvOOSiJn+kaV4NXlhPmxIJGt5UJn859jSpxx3C8SK+eMXgZJIbTBRZKEpFQEPjUy7Q2ri4DIGrrKB5SS9u7HBEAL8WOApMd2+yajcCVICCbM/VYyG66YlC/ytcCm4PpAz2UQMczLCfO/PT7qXUCdkFeG684sGizdOvlLmwErgcB8lCXTc/9fVGxlAydBcBZzW9QkM67yn1Zj4D7ydN4/v6/7733Xr24x2zJAY79pauf/OQn/KzBY0Kxrb5aBDidsL/vwcGjfQf/XLVfeeWVn/70p07+Sy+9VP6x7Lk63Jm0X//617rUMXcff/yxM3Dn1A6QxCWJCefs+oE9ttbKXdgIXBYBdz+Kn9Bbqg93ayAUO4RN5239Lh8iwO/72BPq5Nxtpj6E8bsG9myOOyq5X06qkrUbbQQWIOC2z1Oeoy2r6X4nzD1kVu67P7UI2OSP9S/5zMJmaotYtsy+0qbV/IB3tun+YCNwOgLx3sncJzGSBrm7l8lnQpIdd6VFgLmzq2wyoab9ZmoLWqlsd5ec0MXYKHXen20EViJwEZbk/s1Kmx5Ftk37cgk1WGymrnUITqttEpFb+mrF7XYbgXkI2A2fSNXbU/MG8ZL45oStitpL1bYAAAMVSURBVDrYT3c5iQDTZI8+bDro2m+mdoCULi2mbFh2Wl0Ca392IgJPnjxx9/fig3TT1XHPftg8ZvpY9yrQJnwsdfbpHWfyZmoHSOmSrzbZ5xzffvvtUuv92UbgRASsZzKs3VOv0IJk0J6uMoRTYMWgdybTJdTlxXUzddvssz3R5IWcYj8E0gbfbr0MAZudMQhPfU35EnlOX/fgB4+anHAPM6fMjdbbtY3ywXfc3XcW9+UhAnbpY8Ny2H432Aicg4D1TCEv3rK0Ymj70CoDkbtwZr1ioDuWad/TCYCHlu7vKDavx3xB6x//+AdfCaMn+xe+rPX66683S9kdNgKzEcAz//3vf3/55Zcq+JNPPqGSP60ZL3CW+oc//MHK+ctf/rJvJ1pAasrPnz+HPaQlAP7sZz876HXI5btBEgHrmrxdJdlmV24EzkcgPj/A0cSUnBc/d7cNSQanv7L1fMTOH9FuSijXKND/fuoa6Xfcxr77Cve9Y0u3aTeHADtrvZuimRoM3s3XeHv80iPve+sWeHOQTlTYfpkzvjMvN9Bm6hwyx/X2WJAbAscddouNwIkI2MRN+RrCxW8rGRaC5scEXB6NKDaUCDnRlPsZCuR1EQXGyonA/gm/JKBO8IAFbq/rPXd8d8VLJh8Q1W3yLATkOTCy6fglRmgCCuY/f/bbhvIOfl63ROoXe9EFh99+3j1BvIZTnkOXg6P6B2Y2U3dj/kNHbrDoN2Jw7oNHbUZH2/03Aj0IcAMcL4Uj7Dvb6gWxSedvP4pXj1iyJa9e0ufcW7liM3US0rZKUgz5FkDrOtk2zG69ERhGgCwbjpCUGdYma3bcjQ/f+i/qDYO0RMCHH36o35XjRkLrO+43U8+ZFUvWuD7f7p0jd0vZCGwEbh8BfopEvyvUQdMAsL+jOMcLmAn5xhFJCr98oU9KzpG+pWwENgI3iwDfZB6kaUzfOfXM+dcNDod6+4vmM5HdsjYCt4kA73F79uwZunPnlmy6/haiM3fn1A6QoUvuLnIIyJTw8M2QoN15I7ARuBcEOPpnww1ld9M0SPwfoHx+GW1ZjOQAAAAASUVORK5CYII="/>
  <p:tag name="POWERPOINTLATEX_PIXELSPEREMHEIGHT#5C6D61746863616C7B4F7D286E5E32205C6C6F67205329" val="100"/>
  <p:tag name="POWERPOINTLATEX_BASELINEOFFSET#5C6D61746863616C7B4F7D286E5E32205C6C6F67205329" val="25"/>
  <p:tag name="POWERPOINTLATEX_CACHECONTENT#53203D205C235C746578747B6E6F6E2D7A65726F20656E747269657320696E206C61737420636F6C756D6E7D" val="iVBORw0KGgoAAAANSUhEUgAABlkAAABaCAIAAAC0SKcVAAAgAElEQVR4Ae2d/9XeNNKGv+zZAkhKIFQAKWFJBYQSCBVASgAqICmBUEGgBJIKki2B0AHftatzZufo1yPLsq3Hvt8/3iPL0mjm1sxoNJb9PPj777//b6+/Dx8+/Prrr3/88ce///v3119/hZE/+eSTTz/99MmTJ59//vnXX3/98OHDFo6+/PLLQKqxfQtNtbl3BH777bd379599dVXjx8/7pbl9evXaOg333wj1erGUB2FgBAQAkJACAgBIXBWBD5+/Pjnn3+ylyFiDAX+U/7Xv/71/Pnzs0otuYTARgjIoDYCVmTrCPyzfnvIXVJgr/77Z8mviCz15C/4o/7bb78lI/bixYtnz55Fzfwld3///Xdfo7IQIBH29OlTcEB/iEj6Mlk//vgj3SGCzqK6QlUICAEhIASEgBAQAkLgyggQHLLvsJxXaUcDRI8ePboyUJJdCLQgIINqQUltdkBg21zY27dvSStkk1acBbPVIiwtJi1JMU6HcVLsl19++eKLL6zeCt9//z3ny7ikTV++w0ipcCYEyF6ZOGhdPZ1qLaOCEeHhHrmwNefLIsq6FAJCQAgIASEgBISAELg7BIgq+bs7tsWwEJgTARnUnPNyQa7+sZHMJBF4h5HXHv3KQerqu+++48VGXszkJCRtwl84FfnmzRvu0iawRCaC7qSNIw5fvnz5008/hUrOIUd3dXllBCJl64AChUTxrKMSYQaFCkJACAgBISAEQIDAjMXxwYMHPIwk0uOpp2CZGQHN18yzI96EgBAQAkLgQAQ2ORdGuopXHb1UJK3IcxEz+UpfDhEVDVizedON7iElEV52s4xYuGUdlQszKFQgHPdH1rMnCm+i5LNpvKt7s70aCAEhIASEgBC4CAI8uSTuCl+0QGTWXBZNHlv+8MMPHNi/CAh3JKbma+Bk8Q3ZEBai9uxQeK7vY86BA4mUELgCAjKoK8zyXcg4OBfGusvrjT6hwDmvn3/+uZIFS2GiMcdziKvC+S/+Q4TvUFIJcd9euTCPxsXLXuu6FWMIkYtPhMQXAkJACAiBUyLA7sUSYV5AHluy7PY9gvJ0VB6LgOZrIJ58diP68ga/sxTtSgYOJ1JC4NwIyKDOPb93JN3IdyRJhEUvRfJzfiSwFiXCDDvOgpFEC5ccE+PUD59F9w9hSJDpY2EGlwpD0lieiEIcKZUQEAJCQAgIgYAA4Vz4VGsWkPCbM9lbqjwEAc3X1rCzmedE5NajiL4QuAgCMqiLTPRsYg7LhbHokpzy31ripUiemawRmLNgEAkUyLJ54lR2n/1Zw5L6TouAT2ORhO3gEx32yVY94u7AUF2EgBAQAkLglAhUEmHI65fgU4p/d0JpvnaYsr5ocwfGNIQQuEcEZFD3OGv3zvOYXFg4EebzCDwqsY98rcEIIqXPNikXtgbYk/X13+7lJ0r7vnnvQ3lp18k0ROIIASEgBHZDgG+b8ml5/vzatNvoGw3ET35vRFlkt0BA87UFqhHNvmgzIqLLFgRO6VRbBL9UGxnUpaZ7EmHH5MI4tOUTYXyhYOBXVF+9epUFS9mKLCzXrBySxvIPUaVd11QkSS0EhIAQWI+Aj4jWU5uEAmf/K5zwFKpyV7f2R0DztT/mGnE7BE7pVLeDS5SFgBBoRGBALoz3e/3bixzj4nckG4dvacaraunRMH0srAW667QZkgsbQuQ6mEtSISAEhIAQyCJwyiM59W9o1u9mUVLlpgjUZ6R+d1PGRFwIdCBwSqfagYO6CAEhMBaBtbkwvgjmT9PA3C+//DKWRahx0CyiqWM7ESAXv1yfxvJvsvB8Wx8Lu7hGSXwhIASEQDcCpzzCwK8Vlb4UzqJZutWNoTquREDztRJAdZ8KgVM61akQFjNC4JoIrMqF8ZmwKEvF5Rbv+qaZr7TmmvMnqUGAjwgYDhwY7NPA9dk040EFISAEhIAQuDIC/rD8mXDg8xdpzotl948//tDvek840ZqvCSdFLPUhcFan2oeGegkBITAKgX+uIcRPaEd5+jRIWkPf+pLd4KmjH0u5MANHhSFprCFENBdCQAgIASEgBMgNnRUE0iv81BcvBCDjo0ePCMb4UMZZhT2BXJqvE0yiRACBEztVza8QEAIHItCfC/vw4UP0VXvCo+0eDPJ5fstW6GNhB2rMhEObYsBbd5J0CJEJwRFLQkAICAEhsDMC5z7CwONJMiw7Q6rhuhHQfHVDp47zIHBupzoPzuJECFwNgf53JH/66acIrE2/xEn+y4brzncYBRXOhMC7d+9MnD7diD4W1veWpfGgghAQAkJACFwWAZ4U+mPsl8VBggsBISAEhiAgpzoERhERAkIgRaA/FxYdCoN0Xxoi5Slb43+ue9OBsqOrcloEoo+F9Z1M9D/4sGlKd1oYxZgQEAJCQAgMQcCfMh5CUESEgBAQAldGQE71yrMv2YXApgh05sL4+ciILXJVfWmIiE7pks9S2C3lwgwKFfzPmPKWbh8gfpWVdvVhqF5CQAgIASEAAn5VEiBCQAgIASGwEgE51ZUAqrsQEAIlBDpzYT53EEj7XFVpsCH1+ljYEBhPQ8SrYncaa/1blqfBU4IIASEgBITAGgT8qrSGjvoKASEgBIQACMipSg2EgBDYCIFhuTD/DuMWvP7555+BbHe+YwuuRPNYBD5+/Oi/pvnll1928DPkLcuOcdVFCAgBISAETobAy5cvTyaRxBECQkAIHIiAnOqB4GtoIXB6BDpzYT4BETDa7UuxyoWdXinbBfRPij7//PP2jr6lJyLt8sioLASEgBAQAosQSH9WaFF3NRYCQkAICAGPgJyqR0NlISAExiLQkwvj5zxSJtLsWNpmTY3R7055rBldfedEYEgayxPp/uLYnPiIKyEgBISAENgNAc4vWKyy26AaSAgIASFwVgTkVM86s5JLCEyCQE8urHQEzL9rNly8MChvYj5+/Hg4cRG8UwR8Gqvv9x95y9J/LKzvLcs7RU9sCwEhIASEwCgEWE1evHgxiproCAEhIAQujoCc6sUVQOILgR0Q6MmF2ae7Iv5evXoV1Qy8DM9a+/IdA9kQqXkQiD4W9sUXX3Tw5rNpOnLYAaC6CAEhIASEAAgQn5SeFAofISAEhIAQWIqAnOpSxNReCAiBpQj05MJKPxnJT96+fft2KQeN7b/77jveX+N/Y3s1Oz0Cv/zyi8nY/Z0vnwvrJmJsqCAEhIAQEAIXROD58+d+NbkgAhJZCAgBITAQATnVgWCKlBAQAiUE/lm6Uamv/GQkKfw//vjj4cOHle59t/CJ/PX1Va9TIuA3Ht1prCFEuuHlaBunLBtf++U7fYe/Kcx70CDGW6Wc04Rz4+fT//49efKEhHWjON2ghY53B91Kee+iO+rBExF0g1XADsiwXqAd6AZGyt8WqwPgoA/8rxMPOkOzLVR0HtPYWVWOnfQZ/Cd69c0336D5OyOfHe4QQ9jasnb2Kiy1YZkLfsx/AA5vhivjCDmuLPqiAr0IgFkc379/v4WHyU53X+UW8xVoNgo+QzDTB91RvThngE6ikCiYhV4wE0KvrEJuxOo+1oE6zeNUN0KyRHaGuT5TPBNcExGpbVuCBeHMf/zxx9Is1OuhGVELlywBz549q/dtvHu4Rw1eOiR8Gh17o2j1ZocI/uDvv/+us5W9++DBg2w9lThlXHZ9T1Lqq3oh0I4AOmb7bUKEjnckMTl/yLHPFkoMR74SRwm3uGArtDAf9pkYFL2igUJQTkROxLC1ubE28wZ040vQBGewtIarM0EXzVrHpW0bOvo2dkGX1ix1qMcPP/zQmAtAYzneG20j63wGBEKokRqRmQZ52NevX6ekMCJUFyMyi6MN6xQquv75ys6mkUp3VM3Wk34vToDvOvONMK9a0Yy8efOG7ElUmb286caPMgTmOmweovXLTDKIg0GBRla0jsqtFSzLEvzzi3XmUqxN2A9Es0wlU//999/TjKlhlkMDTqyP2g4ZA4sKw+frXoxxEUoDG6cbolG2APIsXiyvke6VmGdcltc1q3mJMvW7WceeTrUi78638CE4H7xH41wT8OB/OjY+FblwHf8J9Nu+d7Q+1C9xssagcMiWL049uR8R/sHc12TL2CBmxaTY8pdtFiox1bAiVNpwa1qPSgiNBkbRcpAFuAibVyb7phX8/9j/d/yBSGWmCRFAs4OsugiBRgR49GoaiL419oqaoaVGhC16dHflJY7DiNcLJPLSseCtnQKLIoCkRNbXwBvIRPxTg8dnj8dd/sMq4VfqE6hk8ejgoV3wmaHrEDzbJQU2mo4hlyz22dHrlVn1gGGvHpRTFaJNo8YyRKOAWEHELUPU0WtnI6LMZVb2rU0jZWP/mqzgYycdoWZ2Aqg0zi3V6kZFLTWDbGU2jzIEv0qWOA/1fT4kFXkfBYvGRcyQ8AqyBEOGk2gJ45Ilj9k3/aTw888/+76QiojvebnFfJmwdQXgLoilwsJSO4XtgpmUsVE1KSxDbAGH4CmDIWRRNgu9KFPjdS+0H47hDtZxiFMdpQAr6RCoMGV+rq3MwsotZpn/lNO5xlM1hlJ1JrNe96h4xsS3QrtBtbsaWtYxCXeB19i4Wagv4jZcO5O7eVQ4T7UrKy/NGsU0ea0woeCBt85cGEBkMfKV4IX64kOjYMJAUUEIdCNAEGDKxiLRR8cvP922XRq62+axF7/LgkmMyFa7EIt7zg0HMCkx01eP/RpxClh0fQiYTLvA/NLRTwDdUpEr7dvR8JO1tNxhRGwIo1EqYRm6kSptXZ0CJoQC0Sily0gENgzWkltmRBEbaHXHCpXqeV2WUaZR0ZN9bu0z6cjSrvZRsLi1/4S+6dXYQn0NOsoQMJxGMTGK9Uq4m4J5Vr1PoGyrrW+TlkEG75GC07HkpcS7a7aYr2mNsRulsR1THVhpCzgZEh9GFqOo62R2R1ZfktoR2ME6jnKq7SBs1zI7d2BOAJMdFKywcT8p6MnKuZ4tnjHNt0K7QbU7K1pmEY4qMT1j42ahvogb5XYmR4U3lVWJIYwfVjS8DbqHmgVuER/tsgaGADV1p2TC+kJKxwhGhVGCN5pGZy5sqefCrQd8PSgqC4FuBPxK0Kjr6Vg+kI0ML228tKbP5nEu1hGTMX+Uju63+uZEuqGI6Hs2AnGYidqULunrwzi6M1mlxtl6Q8DkKhX8rHmeD4QuK9GaSq+lHofgVFnhAKGiJ9HQWWwZAvSilpVLhoumGMYqa62RQj+9CJRv6hXSRV1Kl17NzDrg04sWxXyBVHuYhSBezUL3myKY+PSNcPM8W7M5C3tOOghkFTU79Ts7AXDIsrG+sh5GH2UIZko3BVxkR6mS76xgxoB/8tTixKwjhW6ePZGx5S3ma1pjHAtdN7XUNNbYAsuELfosEOhYC2Pp4gJX69eXfazjKKfaAux2bbLegwjBr2iV0elO7GG61x6HeJpzxjMmlBXaDYogEyj4owv6b6ZkpKyAW/NQlMoBZyMYhXBGLRTqi7gNMY9HZckLnANUffkDgUjYpRsHxJ9HcJuLUOjMhdEZPYtwabzEt6IujdYesatLIRAQ8A4Ob94BC71MY6HWQaGlC26UgdB2dL7kBcwWaBnkomWLUNmo16i1sJdtk5Ktu8gsERYhg5cCEgFFtmWp8h6hK8mypt7DGMr43qVgBgaiSTHKzHg7hwydanK71qXpsMboIegDqlhaeizuN9O2miAdFEzkqNAo/iSm0cjtwGbHTvq9+M+sfbWbRuN8HWUINq7fHns7wjAbRUibHaVgPr7vfpIU+cOO5TIFZH3N8PkKBO/FGNcD2E7BW0Eor7EFU6cOhUw36lhruyBRyxmsYx+nGgm+wyVRik206U8UsbSwgT3abmipwkwbzxggVlhjUGnMGciCfwvCaRs8YVYtIdsYzQaah3tUQ6YR3lRqHE6Kz82awwVPOezPhSGMWaDp66IC3UGWyYBUyplqhEAJAby/aRpaVGpWrzcvAKmOFahOvHQ3jVQY3TZLYWlcFLuk25I+32QME8cbtqGwKFFidChEfhPp1lj6/NB52QeWo+kwbVk6hFd4T5N4t50UM5gGcEs1JFIMmFlKIY3hIGJWXLKjbK8ARQuq05pG+/T1tZxk0mF+cieQKjba1aJaffNCr6xKb20IjJuVtDGeToU9SsGYmmD+/F+zblryPVCbJBfmcR47X4Hy5Mboxd+6bFpkhW5boGMgsmhdNgExJePBCuYQrFlLYRLryKrupk61BZyVbfAY6fa5Y5rAAYXxIRkK0MjbzPGMqa4Vug0qoJHVInBrxCrbzMNufC7KhUVkd/CoXmQLHtp5zrqX9u6RvHa5g+A31/f+XBhiGJSmB90FGGWrZtCoIAQqCGB7pmkd60eg7J3jbrqXLj8IEtb1wM9Ni41gydoglVGzxsuU2kpkIh/nHXEjS9ZscuiMz7GFaO3pDgGj3ZqZz1J9iyYUOh0heyQURIgL22O4gHDKSXAFwTlkCabqbTjcBDbtO49pjFW5lFoK9VGTPrkT8GtKu2qlgC+qSWdnU0MIvGEvJqAVurcrqQj7KJh/krTSnC2FARpo6aIZ3KHx2PkKDE9ujDugakOYCVihzxbSlREVvbk2GRuhgCYbG1bo0MlJrOMQpxpBOvaSWU7TKPjApaPgJG1+rdDoOSePZ0wcK/QZlEGadVZr9iNQzuK/JjGUZTKYf7CCpUqSzjJ4UgnzKGHIxi5l2K90YXagYzj3FfYUvMThqlwYRLNu19R3aQFMV0YkJTlVfyYEhizSwREEFSVTsA8+2ZQEzi74LFhamhGA7dTKwl5oqUTpoypwXkokap/K200zJYXgk0AXST3w0ku9JhpIY68OzR+4CqZhxFLpUmZQe9tLhPU+mgi7m5pM1DK6nNw0Im7HXqY4d4c+6yfdm4NN4jxO4JBtWzpB2xmCVy3D3wpLTThQS/nfR8Eib4BqeemWlr1mduQdlg7X0d6myQp982VDe5GN5jzGaHzuUDDxrdCHrX/Ka6QoZJezilw+uA10ltrUPNZxiFOtYLv+lt+/2Cwv9T/Z9AHUWiaasSIN6Q7LDY3UG6yhabBYoc+gjD38kpGywspcWNZal6aWjEMKKYawupFHDUqIcXkGWsphr2oYhsLKJW9PwUsyrs2FQXdsOgxkO6anJN7Y+qxTjnRi5kuSytjVWEzaqd07etHMspY0PoHxEEURRqDJpIRURZ9DSVfWluXQcxXK6cN5PFTabGlNugHuWy1mhm4pJu3t/RIOAu0dfct0txkUb5G+ZZfA7kcX2dlcJGAaiOBhQmUlCMtCcVMhJzcNP9djy7NNelZtJvGfIJ9d47Zec/c0BK9d0YLIZcd25UAFiwLXRc7H42Ble96wyK9a960LQ+bLMzm5MXpWty6PwjaN5QLlpZv21CdAZ5FazmMdhzjV7RQmOzU3I5CUnzQmMSW86crSvlOF+ghrslihY3HxoGWd1VKz8gQpRzYSWO2YSiObZXJ4eAOfYdlln3hTVYw3K2SZ3GJ2hgte3xcPyIWBkTFtiruygPsz6CcpsJCsFGqG7pVd4qY4nwO9dAY7lpCUSNifsz71TUHoHpFdyli6Qo9SlazrXMpeQCaSkcsZoOubtcZeZjjd02EUIvSW+lgWkohCfWm5KWAa9y9KLqcai0SBSVb6yuiRvdwcNB2oey4irgaaRkR51OVsk45ckRJO5QQO2bal+rmRIURKlZ2IqM3NywMVLPID61OWRhCXe1Pw/RsMma+I7SxNKo8NZiImd7jM4tAxbmoORnlRyERj62iFRcuWKXPofqB1HOJUO+aupUt2XkC4pW/UpltV0vVikWJEbPjLgfGMKa0VUEg/1tJylrfZcmEIZfJaIVjiWI8aHtt0P8lOda+bPZtHk9cKWwhe8aL/sIHXFL744osPHz6AbIB4DanQ99dff33+/Pl6OqIgBOZH4NWrVzCZLlGNnGeN7t///ndjd5p9/PjxxYsXUfsoGIrutl8+fPgwzXp8++237RQqLQ+HrsLbkFu2hKcYttDHLX/99ddpS3Tm9evXaX2p5scff/zrr7+iu1nKUZvKZRrjhtmsdKnf+v3332ES0b788stKy5cvX4Iq+TL+KCBapfH9mkZFqMZbdzHpyHJ6J9A4X9ZsC0Mw4gMLxyqYudYgEbv9laKxH1hJ4QTdZYwbTWK6/lYGevz4cbpfXaThso4KvN230jAbUumbE930b3a8bDzDNuQmOHM22Mij4h+6cyyPHj2KsFq034z6li43Erw03JhcWKAOsmy92GBg29n9eYmJbD1AsGnJ3jqk8tmzZ2QH0gXmEGb6BiVWy57q7KO2qNcJ0IvkRRPQc2KOqL7vEmr1DXyFbFYnF0VO2RWaKasMuuhWmvVgt/bbb78tIlJqfCx0Ja5G1ds89m20Sumq0mGxEtvZRG06raXu2fo0u4ewa7QiYNXCFYER5sbfzQjprk0jC3t75V1MehDn3E6gfcpCyy0MYSkPLe2PVTBzrYHVn376qYXnSpv1QW+F+B3dkjF2T1ZFhSq3ssOl7VF4UiHZxmmlrCPFZGUNu2MOeaRESkFa2tLXpOFTuIv1VXYlV45nPHr3VR7uURG/T+tMxyIAI3cR3e2+HC54hc+RubAgMBsMHvdh9jxYYMdF/ih1yo3QcHik3Xc30lzTjNwc/NihvrsrvH37tuIl1yDT0ncIev6MMXbSNwU+IciK0kcETaifKGnBxNqscUxGxBeix3r+VlRGkJCA9/V9mRdPwZezy/b6vUcY4kDovIwblW0enzx5snSI77///t27d2kv9J+TvGl9qQbLzS4huPpSl5b67LNrkqQtfSttBurDvZtGBaWbty476QEZs7ubQE3bYKAhbCHj4QpG/ODl4sl293PyQCd9Wu7pX6c8XPFOYIyNs1+Cjgjq5mObaIjstqv9+IasI8Jz/WU24mWaFgVjxkY2q8XdUj23rhzPGG73WCi5hTWyrHnvJ7vSoV1r+Mn2HS54ZSkZnwszkfDdHC0h4rG8GE/sIw9rjUuF7JPDUmPVnx4B/1wlm2FpQcDvt1tOkbTQXNmmW5bSuNnkRbZx1sQ6Mi9Z4qGylPXAM1R6Nd46ELpGDtc0s3lcGgpzwCobewHX0i1fmipFoiHZ0lTNvG324dYXWWbHunfTyArVWHlfk35uJ9A4ZVGzgYYQUR5yebiCpc4HlghZu2N6AGdnS4g7xDcOAfkQIjLGbth5fJUqDxrlH982Es/uVytbwYisrCMCZOVlNg8FzW5jwdvwDla0oeZVFVSoxOqV45kSJndR360kFekmDw8C58MFt/1UisyGuTA/WMiL8YUaPAJHe/DsjTmI7HbOU1b5Ugj4rXK3nQwhMhb2blnWs+HTi0YtDcjsVl8h+5Qyux1aSv9A6Jay2tE+BK9Z9CrUcLPZJypETkvfjoRU9nBZGitX+CndSuXKjlXqntaPVYZ7N40Un8aa+5p0hBo7740ozdxsckBmULAsRJg8ToknuH2Ty9MdRDvw9H0f22N7ZYEdO8SJqfH2hn1khvWajRLf+erQqChLshSx7CTKOpbCaO39psMqKWRx9g0qZQ7m422I6NhQ859Ysf6qymXjmQqGd3FrjZJkBRy+v2OU9jx7lqVs5XDBs6OEyp1yYZ4D3DoHE8iL8W4aNnzTZS/6xrMfSOXzIeBXlOxu/6bIRKuWG0b3OoKMm0N0NFh66qdjiGwXAq/ssfk0SZHt3l6ZJZhdm9tphpZHQbeUz772QVdvOsmIOKZhSu5vYT5L4SrlzrIT6sdqKWeJEN619M22GbjGn8A0shC1VN7XpCPRUq1uAeGu2ww0hC1wmEHBwjGuVDo8J1/nePDgAWfEwuPbtI1qKgjIGCvgtNwKH5lhf8RSiAYeEqPKOlpmqr1NyeOtd9S4KTbU/K/b3ZXjmfZpmrNlfWY7eM4G3h10tu4yXPAKwwfkwjw32DDuvv7mqk9/+L4qXw0BvLmJjDH32YnPv+yZdTbO08LSTEdKobumZFzZA/bdo9Ax63xJw61JfED2QOjWoLGoLzJm0SsRIZLOTisn5DvORWdJMfQilkqsZqcvm5wtUYjqh3AVaJYEvxfTiJBZdFmSfQi8wyc9S3CRvOdrPGSmtoNlEgXLvjRkUhMq8FABeycZwVaTw2I+ArFmKngEZIwejdnK2SdkJSZlHSVkOupLHm+3RGeJgSvEMx3zNU+XLTzq5OFBAH8LwSvTenAuLHBGkMGp4BKXi34JuERE9SdAwD9a6U5j+SWh72TZcCSHr0btHHo0fK/hbqgkY4kBz0ylXCJb6XJft/jsV3g43Mg2u7Xsx1Oxl8qHJCrESy8tDllNs0TWnLXOEqxIV7lV0sx7MY2KaDdv3dekn94J3JyvtMFAQ0iJr6+ZRMHIcLV8rIPsPHkxDovxYjjnxdi+hjcb1uNwPgoyxtPMqaxj1FT6l1E8zeGxhCcela8cz0RQ3NflZT3qzoL/cxK1CGcZshHSmmMCk0gnNoYg4L35kFxYN5Eh4sxApJRoHu6GSqs+DBByzQDFCXgga5ZVacD3eeRFkpbcLxmrlWf6YGPRY+oWtgfq7ZVN474mvUUxrtZmoCFsAd08CsY7aJyWzUaeJcFhni9dho9dkkrjtYaVv6hbGkj1QiCLACsvyxNKiyryx1rMShr+Z9t3V8o6uqHzHUvuZc8nFleOZ/xcqAwCk4cHh8zRLLkwhCe2yH6Pefh+6RCgNeh6BPyKkt3z3xzCv+PAOtT3luXNUe6oQcm4dkOGSO6O4Aqssncq4dYhC0diOWXQ0THtwq4syxiJsL4JrWS7nj59mjJweE0p5drBWBZJ6PQh2cHAUaZxd5Pege3puww0hOFYzaZgPGMjnPDRRbvInBfjj4/+4GN3e92pnT21PBMCHBJH2VDXPZcGWcd6FSrN154picvGM+unTxSugMBEuTB2mIQUfRHJFabq4jISBxgC6EnfjtSfjunLphkPJ3JHfyUAABnGSURBVChwcvtwKUpRwuGMVRiA51JgUelVujWKFG+aEyino5Br6z62sOZ1xZSTlhr28NknIi19B7a5smlcdtIH6o9IVRCYTcGIJXhIxivk3b9aTtT62Wef8UtQo55qVNDTrashwGL032OIr7KhQlgxCYl5uEtuhf8hD44yh6OLK+GSdawEkO77e7yI5yvHMxEUuhQCWQRu58J4e5G9H59R7Ms+ZEctVfL9JuXCSuBcvN7v87vTWP4ty5YPhVwc8x3Ez4Z3O4x7siGIdficTSoUITIOPK1vrKnMDr9y1UhEzfoQqIDfR7CxV2VcTXojhmpWQWBOBcNPEn/ysUUfJFSkSG/hgQlfeSaR3lKNEOhAgBOUKGQ2pUXOi2PgRMKl38MZezJU1tExfdal5PHGzpENN2ehBMKc3IqrqyFw49v5bLGCLy69bDwWL3ZuKcFL+YtUfNUEBHyE2p0L85nW7sMyp5kRLU6nmcrSG4v+IORphN1BEJnGDiBrCCEwFQKkFTh+/v79e87Skmvo4I20Rd9PlHSMpS7nRgBF4pxXmggj+mU7xtaMBqVE2BbIyDq2QHUfmopn9sFZo9wvAjdyYZaA2Oe9lezr031Byf1OiThPEeD5mH+Zri+NFb1lmY5ytRplmc8x47yY463DhFr/CZuKhlQ++mMM3G+hIvj9CtXIeUX2c096Iz5qthKByRWMz35xCoZcA0kxXCinbxaFoLybxhfHV0Kk7ldGAN0j8ZS+sYsekgUjjt0zBRZNhKwjAqTlsuTxdktRlRhoYV5thMAVELjxjmR4MQ1D2uEFSeDOWuyiQOQKc3ZBGS0ni+zdh8KGvGV5JvCzqecgIJveA03+TCBvLQv7rvTRMYOyhVv/A50VDdlarmPpVwQ/vWlUZD92UjT6ORC4FwVj28+feVG+KUYmgqPlRCPZZw82O+HltX0WUBtUhXMggJplTx6gVFO9fivruCN9q7jc08czdzRNYvVABJrOhR2bjerOfRwIq4Yei4B/1atbH3xCjS+DjOXwHqntGayXnoAd61v6Zo3ogQ8njfpb804ND5Czmgyq7XEzhyB4zmxbPo8JGpJ9PkGbwz8H6/kcXr6yaVx20odr0SKCeBXMmb9Fve6x8Z0qGE6SE7j4VeaII2N8QrfkG1nsuHuPUyOej0WAM1/ZRBgv7bYv6IeIMKd1TOJUS1HubkHUleOZQ8xBg94dArVcGA8ogjwlSx4ubfZpW3fuYzh7IngUAj6N1acPLIpeuw48ZH4UhtlxS6Y9fJEuEcxGfllWVZkikE2E0ezNmzdp41INxsVhB28dvmVJQ0rtfd+7LpcEL2lyt7AlggeaRkn200969ySu78jpTn6LkL/1pOanMImCdWceORTDMwyCCn47Mot2+oJbtpkqhYAhgDplF3ROhPG8yprtVjiBdUziVEtL+Z7racnllsKPbjUrESyB0D2QOgqBgQjUcmGWgKgcsBzICqRS14ABE3aMHaWbGkcnHtzzHwmg7uWtGzTruAY9f6oIl9oxCZEOd1CIuvCkZc2JHoPl2EL21ypgKbXElXz6GfSkSgz4NipnEUD9/G9BWBu2Z4t8ZohdIgMxaqXUc2lCreO9F0qaeQXTuOyk37vS3gv/MygY/pPMY/Y8bDuMnBTDf2Z9hb4a1g6jWoIARpGuquyADjkRJusYqJOlR+/pdA8cNCKV9VG0uUI8E0GhSyGQItCUCysdBU/Jrayx7JvR4ZGIlY8tENn4D04dy0zf6Oyc+dnvvr4re50AvQgBljGe/R6YW4z46bss7UmGL5AlgnpY1DdxvEyRPXrw1VdfsT1bRDNMTemxYUlD9vll4UWCjG1cErykyd2jlwgeaBol2U8/6d2TqI6LEJhBwcKDhPVBHU/FCFxT/5lGs4sgUuNLIUCEXHqydQgOso6xsJdSUfb21djhUmoll1sKP1IKjTUlggfGM42cq9mVEWjKhe2WvU6jh3lyYVfWEsl+VgSOXSCJD/b8kMFpJrH0MgUPLbLf0a8LHtx76YFH6TdbSxFPfaw7untl07jspN+Rft41q1Mp2PrtKKtY+lr66T3kXWvgbMy/ePEiZYkAqWQpaePuGtJw4UP4WQqyjiwsSytL4cRuj5dKDAx3U1mCpwz1s5IuVQy1nwSBYi6McwfGYukFYGswpMCIUdKNRNg8W2XO0nPmorRjHILA1kTwR6XPW2w99AnQiyBCE/ig6aKX0SIKM1zCP1qRcpJ9RJk2a6/JLhvKdLcD6FsS1kSuMtzlWcJSh2kHG9NzDTYifs/KVkifW9itcxQubhrXnPRzqO5dSDGPgg1xZbiLaDnbJ2y+i7kWk3UEyDcND5CyEUKWDRSV0fnjGVvaQNaRYtJREzkHozAEXqNWKVw8nqkg030Lk+nuq46zIVDMhXkTHb4xzqKQnmgg15BteVQlz09YLUb9ftz+dFhxcYj3hV70C5J9oHlFotxHJOqFJhzyQdPh05ddpMc+rfKJdc9/9kuxvoHKKQJoXdYh88tlpc9SpESsxkiVvhdGy+wja0Jty6MZtTUFDIpEHl/lG0t2DUtXNo3LTvoahVHfdgTmUTAf67bzn7bMZvfSZqoRAhECJQ0sneWJumcvR6ViS7xlB61UXtw6SqmoUfAG5OtB1JXjmYpmdt9SLqwbugk7NuXCdphy9j/RhxtOcOhmwvm+O5b8UtEdGXjV6iZyd9A1MsznpdLTjmQ61p+NNwY8/laJgS89xGR9L1tgUrJ7SLS675ccLOmZ6oCBTIote3gwO63Wa2kBSw+PsndYbhp5u7JpXHbSG3Uj26ySUM62v3LlPAqG52EPuX4udnidbT2TojAhArYKR7yteXQ9ahk93DpO41SzkRsxT+lRcaQMLZccKAlBVPgfdblyPBNBMeTSHiQPoSYixyJQzIVF08yRqE0Zjb7pzsbsHIduNgXtCsSjc2EdIhPm+rBAAWuKIUeK0kqPfHp3UU2WVDYyWET2ao3R5GwmF2+ZRbgFH8tnVd6RhE5WQ9KTvC0jltrYEFNZqHHl2e5G2xMJ5SypSUwjK/sVJj2dpjU1jQc0Gput4WS2vvMoWNYMV8JV96griav7mRDwAarJtVJ/sjSN+KLChNbR6C0bmy1Co7sxH4rJPlMcuKQGUgSEpVcEsi534PxmSU0Sz6w0qGjet06JRMPpcmsE8rmwNFGdVfFRzKFV/vgPZDcdbhTborM1ApwWtOcbFf9eZ8OrVjaVUO9+hbs8L0oX6VErNNZtk2hgsiTrUJih0VjgldIUSfriLfvAxL4sYq4/fSU/lb7jQN9RAQHn3cLTl+wx/kZ8tmh2ZdO47KR3K1LqRSGVtdl0iGCJY+P1dJSpauZRsOxv8q7ESr+bthJAde9GgPW00e20DHGsdZzJqWaDap5HDvkuBNv2sIhUvj1y5Xhm7NqqHEWL67ijNvlcmE8fBGFGmWsKDYcdov0PL09NdTQg5Vk1+yDg9bA7jTWEyD7yHjhKukgTS718+XI9S+mTKIKbvhf61jNzvxSYC6/JJsgab+kn/WY2jcbko23cUBj1xM/oIE40xOGXHqXAzHVM47KT3qd12Wi79AJUNETIBWc3flHLM11OomDsIdMHwEtxjja06cODpQTV/iIIZB9EhbxGHwKLNuqWNSvFAMdax5mcKse1ot1umF+Lf/qmO/SylGU9iLpsPJOurd3HBsla2BsVa6ZMfedBoDUXBseVZPMaeXh6Zr4YOqQ89HbkGjzP1Ndv/rtzYT4s6CZyJlSzsrBIp78xygqN08+2b6wkgxO9bU1HPyONdC7ejMe80VvkARBW925vycxaVJQmuVLACZTTiSNK7mbAhrA0HzHcmi+kGMGxhSubxmUnvU+Fss/wUgeYEscYw9b3aoeJ5lGw9dtRH66wgZ/QlaWKp5oZEEh36YGrKLvayCrOhLQIa3qJbESnJSNwoHWczKkS7aTZPRIrK3Px9nIVuba657lsPJOurT7zEBlF/TKYQ9a+WqypTlx3D0EgnwvLRm9UDj/NgZvzTz/QrZUe4RAQNehGCPjUe18ai2DC/F33W5YDpVuZWhrISUqK49PRMyugW5MBB/w0g/PmzZv6Up0yFmpmhq7E86j60iykyan2EZlrM400OMvSwV1nE6ZrnLal+eBhUVptz5hjctPITtaoyqkmfX4nkK5TPkVSmhRr03GYaE9DKPEf6vs4mUTBiG8X+Z8UCnu0wK360Yy07yE1ffNlrM5vjMbq/oVF2JbWd69R7SKEjTr/081/9oxq2O5lN/Y26LHWsb9TNcG3KBADp08f0YFug6JjCN0hm76HkYpwj/HMIoNKRaaG77Wl9R3pZkLWYJhZqC2oTse6WdOtADcpRw1Wgrmye8QMl7sJng79v5q/kz8M9X+3kxLTn/ToqQDNyPlySWUPLfU5IwJ+2cbF94not+5sM/qIDOzlhfK2tWaIbNhNZR/NdDPGKttBCltOMyzkbjpIhS7zQ9ctWr1jOiNBc9aAGekMsWadB3836huYYXZ8m8by+/fvLShcSiHK2wY2WLwah+5olk7EJKbRIcvSLpNM+vxOIBs+3TTVEAvhMJfOC+33NwQGxXL9+hXKi9xIJOn+CpZusJFiqRcyKfy8982jkdqiMHy+YHJ+Y9wCyZRmFlssOm1ZqYl2Q8GgWByX7onC47GggV4nA8GsZoZb0c5uKutIBYHnTZ1qZaaG3MraTvcW2JTnJiae+WnjmSEG5SW1crpWRmpvLSsFjAj1gxS2GWzH/19q+H6grFZA3LdZWs4urEz9Ujq+fUDAS025e+mE8m6Cg4YXxJczKKfYkVDwlStxDJLbFigAuiaK8vKofBoEfNK9b88JFH5FR40PB8fbkXcli9awSIqsY8oGPVHH0mW6YCw1eRazlCsCmtKILfV3AV2LIIva+GSuV5hui2D9TmOgpfPrbdO4Wjq/tLdVoEP/ra8xQGHrdWRO01ikUd2NZ5j0u3ACtjMxzax7Y9vp9a1QhxhCVhmQd+nW3WtjluZ2XsXHBjZTgMni5blqKdPFz8KaXUHLcB1tstiunK+7MMYOrJZ2KWG7SJFobEroC4tWNPMkpoFpGBYttcZ8ZLmzWcfOTnWpDnS0Z4680wiTznxFE1GnTGNDhqmsN07vzhnPmE56Q6C8yKBSYalJrYwpyLYsVQa7CAs64Ecchsula5aNtZtHXSq1cUihlLfq3pJAczfBK5FYJhdmphXmFS4DEH4HBZSRS/VgVcpoT2p+NkSlo25dDQGvh33KBmLeVa33pH1TgM4zNP4x1XzPHgsAXobGLaMEmsDiUfLUKGP2bK4YupGmHzdNwUDNAizfMi1n+/aBf4/QpYB01wBaNKfhsuLQK2NVNLDDA0MtjeTQ8BZlo423hXbrDvpAexDIIhPUPphSn+ZXAAy3suq9v2nc5HOLBgdOekV7gybM4z+zZlsyMRoHO1pk1EcZAuOi6shSsT4MpH0hi7R0TwWLdvvem7V7JPhH2O6+kfjDL4fPV1C8OzLG4ZAawZvYohWLbAFUs2bV+KTKMgheeymnNOEqSGFdUu80m3Xs4FRtZncrIFQayaA2fgYrzHhvmc5gpaO/NU88M9ygvJhWTuVttC/Ys90WEwdBalLjCjXEt8wOzWhjQ2cLNKDZ/h4VWVCzFg4D2/DJSgd6frGLxAfJRqkDeocIjsUhRSp4JhfmxYu0xG9gaAZRnClEs3McVQJlGkK1m31ETZenR8Dr4U2HkkUD0zUiaFq2zXaV6SJnzDQWMDfPHobW2LHSDFflaVbKDGeu3wgSIZUoMEe4mFTqSIrKiHYrJWIMNBaiQXeGzgRZWSjhgFvGl7b8gQNTVqJjYOLGO1hlxqOIGYIYGoyVFgVMkrs2Lo2pqQ/trdg6dhRQ5vpA7XcPNI12Jjdquc+kw/xNpb2pAwc6AZxkyh78RAsZzTCB0HJaQ0htPBWtUhPNwk213E3BvFzMAkbtZ427N2eELrhiL3tpcbwp9cAGXi7PW2M5O193bYzzYMsUECNV+EHlzCH4+WLxqmgjWmehWkqfCfWk0jIKk7LktWgS6/DmaVKsdKqp4PvX+IjI5GJCKxkxbtmM0yWd9EVSHBjPeDUz2RcVOmRPAYcNQKiAxijGlVkiS5VV3ixES8NdeFTLld+UrtQA1xGhOq3g/4xk8F9Bxtj4cQrfgJ/AQGnwPuH7cHz2ng808od4NOZLjfzn54FNWnSFby6iOnwaNnyg0VMjjOATdKXf8fUtVb4aAl4PUac+JbEPEoPeep97tSngC/d8JBIPgIHbD1wAaUAVPJmXELdxl7/UwGmDM+Vna64G3RB5AR9Us6T8b0pkGyytNI+9qCNWiZ1GGsLSwI9Y8QfNsBygJFQiCwtBWDjCKPfr/69sGped9EWmwffg0XY+h+xNmGiHP7widoEh0MB8Jnsb+cmA8CEKBv4YNX/siJg15oVljoAWJxbmiwKRLRwS04bFjgZ+cmnGfgkKi/REjYWARwAnwGek+Y0yFlBfj0KG7RXKiSryZ3qI6oZVlXUWnUzdCLs2SOF5PEErs5sLDawmLUxiHWd1qvxkB9NKmB1C64A/M04l5bCzLkXa3GVm00lPJ7FSg9e6VKgP4FiT5TFABuQ/++wzwMSNcwu08fbBxLjFXzAx7I6Ulpx8RZfu+FaUtLNEYPC20d1wiYqgRmtkRuHqWdjsuKq8DgI+c4+y9QmOazMtZTnvI9LdCwuy0fsKkeCYTB8d3yt6OtEoHehhs55OpcxCAudrDPxM0DUinDbDza7HoTJN/lafVnieoRAdkfD0ozItSQT47pUyLaPufZd4g8oo3bd2No1uPrfouN2kw+165Z/BfxJQhW1MSWkRs9EWjjKEds+flTGahUV6uKmCmVxpbEBNu/pBZ73/XARLvbHJlZ2Om5XZ+WpHo0Q/IntgMFNHr353JbaA03iMhdUf19EIOx6GxnXOUVHPPF3qq7A1ntA6BjrVOmg738XDYyYlC4rqiWfSqVnPMDRt6qMR08v1oX77WOnooabRoFJkMDG2mfXV2QbNmhgUrMHNQrTKN5p2hewOHhVDqzDQcgvcIuSnFfwBjHqRSL2TBEUAZq6e/uTxxX+ecr565R+OeVJpGbLMH391ymlH1VwNATTE9IpVHLXsQODBgwfWC7fVd7jMKKiAyeMc8Aw8s2J2bIKwa56isDbzRIW1beVDKuF8vwgEDUFJ0A30xE6BoSEsgUE90JD9LRHGQHW7ca9sGtNO+jx2xNnJ4DmxCzvEgTmwHeXn7ffkc2tD2EKWjRSM0wGcxWDv9+zZsyzbnJXgbvBm5spoiSvjz9a77bxKlitVXgqBDx8+hFOK/4m3/vsXxPdLakmBs0A1eoD5rWMep5rFeU0lx+1xO2mYHTwPERR/m26ig8u9SKiPn7fVGQszV3/TxECJjU9oFgr8Z46o8fVaINbYwm5941wYkVlY/ts3tJGzJunglQmdsKChneZu8mugCREILsYYi9K1Vl8vsJw8ffo0tME9oaX19rorBISAEBACQkAICAEhIASEgBAQAkJACFwBgfh7Ybw6fvPt8QgX8tP8LXo0EVHQpRDwCJCkt0sSqVZeVPBEeIqyqK8aCwEhIASEgBAQAkJACAgBISAEhIAQEAJnReAfZxVMct0vAkPSWP774ryKcr9oiHMhIASEgBAQAkJACAgBISAEhIAQEAJCYCAC8TuSA0mLlBDoQ4D3q+01W15Z73i1dshbln3Mq5cQEAJCQAgIASEgBISAEBACQkAICAEhMDMCOhc28+xckTc+7GWJMOTvSITRy58s637L8oroS2YhIASEgBAQAkJACAgBISAEhIAQEAJnR0C5sLPP8L3J59NY3d/5GkLk3pATv0JACAgBISAEhIAQEAJCQAgIASEgBITAbQSUC7uNkVrsicCQNBa/hWo8dyfUjIIKQkAICAEhIASEgBAQAkJACAgBISAEhMBpEND3wk4zlScR5MGDByZJ38fCeMvys88+MyJ///23lVUQAkJACAgBISAEhIAQEAJCQAgIASEgBC6OgM6FXVwB5hL/7du3xtAnn3yy/mNhOhRmeKogBISAEBACQkAICAEhIASEgBAQAkJACICAcmFSg4kQGPKC5BAiE4EiVoSAEBACQkAICAEhIASEgBAQAkJACAiBcQgoFzYOS1FajcCQNNavv/5qjOhcmEGhghAQAkJACAgBISAEhIAQEAJCQAgIASEAAvpemNRgIgT8x8Lev3//+PHjpczxluWTJ09CL96y/Pjx41IKai8EhIAQEAJCQAgIASEgBISAEBACQkAInBgBnQs78eTemWi//fabcUwaqyMRRvchJ8uMDRWEgBAQAkJACAgBISAEhIAQEAJCQAgIgZMhoFzYySb0jsXxaayvv/66TxJPRC9I9mGoXkJACAgBISAEhIAQEAJCQAgIASEgBE6MgHJhJ57cOxNtSBprCJE7A07sCgEhIASEgBAQAkJACAgBISAEhIAQEALNCOh7Yc1QqeGWCPBhr0ePHtkIf/7558OHD+2yscBblk+fPg2N9bGwRtDUTAgIASEgBISAEBACQkAICAEhIASEwKUQ0LmwS033vML681yffvppRyIM2TyR7rcs58VInAkBISAEhIAQEAJCQAgIASEgBISAEBACqxFQLmw1hCIwAgGOcRmZr776ysqLCv5kmT4Wtgg6NRYCQkAICAEhIASEgBAQAkJACAgBIXARBPSO5EUm+g7EfP78+atXrz7//HOOd/WdC+NFS1Jg7969I5v2+vXrO5BZLAoBISAEhIAQEAJCQAgIASEgBISAEBAC+yLw/5jWZwCuo5QOAAAAAElFTkSuQmCC"/>
  <p:tag name="POWERPOINTLATEX_PIXELSPEREMHEIGHT#53203D205C235C746578747B6E6F6E2D7A65726F20656E747269657320696E206C61737420636F6C756D6E7D" val="100"/>
  <p:tag name="POWERPOINTLATEX_BASELINEOFFSET#53203D205C235C746578747B6E6F6E2D7A65726F20656E747269657320696E206C61737420636F6C756D6E7D" val="20"/>
  <p:tag name="POWERPOINTLATEX_CACHECONTENT#5C6D61746863616C7B4F7D285E32205C6C6F67205329" val="iVBORw0KGgoAAAANSUhEUgAAAZcAAABrCAIAAAA0I1iMAAAeJUlEQVR4Ae2dj5UdtQ7G4R0KgJQAWwGbEggVACVAKiCUQKiAUAKhAkIJQAVACUAHvF/i94RW0nj8d+7sXe85BF+PLUufpc+yZ+7ct//555+31t+ZEPj9999/+OGHn3/++ddff/3zzz///vtvtHv33XcfPXr0/vvvf/jhhx999NGTJ0/OpPLSZSFwSQTeXix2Sfjvjv3y5cuvv/4a8rpbHXyC1D777LMvv/zygw8+CC6vqoXAQ0JgsdgpZpv8C1bS/EXCReYFW6HfH2/+9FVR+vPPP4f43nvvPalZhYXAQ0NgsdjlZ5wUDApLekBeENOnn37q1frrr7++++47OCvtMaUBTPf999+vPaYAsgoPDYHFYheecaGwQjKCy6C8n376yej97bfffvHFF6ZyfVwIPAQEFotdcpZ/+eWXx48fowGbR47zyzeGJGvcATCqk5GFSZxptj4uBK4MgcVi4yf01atXCC3Z4kFbbA/Jwjj4KqewpPHt7a0/Kfvtt9/Wef/4GV0SpyHw4sUL9ha1zm/V4R7l+huIwCeffALEENOuTE640mT8+OOPu419AwjLzuVbbzG6b7lqFgLnRADPTz7MNqJHw7d6Oq++GgGe7WJjmGaFUyp9KSzDdDTmX+aSvmGbfGViTMNlsFu+17q6EDgPAjz/mByYx4aatVos1gzdnY5wR2IlpoQk68616AOnYIZ9GmbRC0Fmg5xIwVW3EDgIASGy5p3EYrEBU6UprJBEZDupuawhrxbqFDnkgwNMWiIWAgciIJuYNiL7j3j/KrQhwAOr3GdMz3AxB8+fPy+Rw3G+b8bjYL4yX5Nuceo2oWTdYJUXAmdDgF1FIjLuvDfcZ3/nSHu4H0GgcmeNTOTZs2clQ/N4FM9G8ffm8fXX/6Re5CCYTQyTjg64x1GiStQG9YTC0ISHv6JWpXWcjpU2/X87WcT+X/H6/xBrw51KbElf2wTkVOBfyjyIu55E0/Bed1m+xvs62P74Qx6xbos47tTDUMjJ34XkKqfDNzc3YAuR4W9wRQXOx6SN0Jbe+5TcleOAXDbMu/YQaSUyhxsrGmIdMV8uH+u8UTy1Xy4htaSLl1NywM+MABr6w4N6ary0Bq1qrVjtL44APsNhSN4TtG/gObsHIHL3qTA0CGEZAv8sx2T6uRimGmjyxmNwGJliXqZAWJYEcDk6+ZYySajUwKEGFoQ0KB9iVSIHrDJI6kuLxfJucN+vkittOQMuyiKX/ry74iRconuIAJyYvIg2YYOwUnrRtzymJrIYsSSpSrKHj5kA6+GvJD/9m2fJELuGStYKGbTwRN+Mgr3Cg838G/qfGSj8GHYUi3RhsVgI4BVUEozeDSAd/DnkJjwWZuEqbbSH+LxJbzVq/UdIA97M0IXGfxaL6SBPBucfoeJqSPYarPJyfixtf1uZORZlqpaatuEyvTxohfrA9bgjfzgZruzliIG1XpjRdl06DwKaaNJc4wbl6Q8tNZfhSGIal8R5KNRmFTCXdIfRRGymMJ7FUELYVNCBxbeU4JJfEKgheN5E2f/CTEMmRmYKtdhtqRfWa2XCVSvsNbxSk6lAof2pakQQEyG6sFisCsbzN/YRhz+X85c2EGcTV0mpA+FvVsRM7GtRuqzFlvjzYBbzkZBPi2ivbabss1MxD4C4qtsLgmGB9tJ3YIGoluEuG+F6skWlHqt9Bo3Yy9o4cOKWKBCAU/QazPxyrNGDjM7pWFaNcD62CddydhOFkSxmggo98hFl2pPBFdJ2GGwSxlIoTEerUDbZcqHCVUOUN/aETg5b3t23ZL4EPSksFvNA3dMa5tf4TEmms2usCWTxHArNzqPzoV0qHMZiZle4G0617Q2UzIdmaw2cLoOF6dj5UQ+aSRs7RynpHlJ5ftkoEavRS+VmRywZbrU5DAFWXENhAx3YHCKJF/UEoJaZV3UAi/kcdZfgDYW1JU2Mq+0U4HRhl8WrfEgTBw5R1XdsY2zXZqZyfqYLFfBiF4sVQnfyZnoBZpbHTmt4RMsoOGozLOX7nl4W8znqbiwZCgPcZlPpaObGB2HbsaWH3hDHrplewsAaeURD7O083RDdRKAUxrq7DLQKRyJgHKYtb8gr7FOK/hxCy8x4eBeLNVAYISHhkQq7R3d57NDBCDQfd/e2eflyVWt+2URMHxkkYwc6pUGPj4vFxAfuacE7TP/Jg4dCH/MnL+r3HKP5Fle0s5insN2NpN6RJTvzdzA9UmGNF2tCMexVVWkSsV1Lq4RXNfasPZDC0MRAx8d+X6wycDUeiwCua47DJk2o98yeQzEBQSu/lZE0spinsF1ozC6X8NjSSQwoL+T3lf2bSqzT4Y1nlOs2sKX3yIEYJj21mam8O7MDDVyihiNgXJc5nee9mnFGDWRylDAda2ExUDCssZsO+PDDSKhw1Jz5bDZFYPq3M3VCeS1tOHGUg6CPCVBpBr9oS1N5xijlJq+WPQj4/ChzutQzUOpLaIj/9B+KJZkm+kL9W1jMxBIEzEh5CLR5yc7hp+MCny908o5ZDfozuzxWW1cN7MMBTON69BaLbc3I+et9IjZkl7dluB5uoNsY9vDZTzWLmZsdOH2Y42k7faI0iqf1KBpBE4rwrG5ZW9Z5cqeo2qFTexYJTWHoMI9JDXR8HOiObeavXs0I+NncTTiax6Ijmx4ZcSBdmjN+v7WqYzHPR16iQcEkhMnIgRbKcP7cTQClIM1qC0bs8SFtKAw6m+qIGrRUPt7k2jla7UMETPAzm7PXYL1rGeul2i29FRVvrOYnYJ8+farFkVLtvqDZp0j0angprR43LOd//5E3WIa9divNW6R9KroroacB718lnZbfnQRMZiH/2sye4Vbfa0KANyQbcx49emRqJn0kxsd6qY47Xj9rXqpcwWK8GNrY7FMz04CQ8z9hrQnbtO/8qLddRpS8eNfU5z9CIkb/PFfmpdVeTa/DFgoD7brX+NaOt9pfFwKexchippooGy9zktU/qCEfk1uUshhvwubl2Vob2HE3pA9LxJJi/qc0RGHBV2pKCiYn1wtCSfeeNonCEuY4H4eP6+X3PXg+wL4mYEGgbS1vgG44ixmBEDQBIooVsRgplSE/+u+mVK9evZI8QsbT539SOapAHjtKVJJjEjED5dixtDRNYRgFhd3e3uoGYZldM+sKf3qCw5ar8uoRCI9QPK+NxUHkZ3ZFbSOyPzXRrTPNIhYz6Rx6kGTt/srOV199ZTRGj6kJhbFTj962CmmkkHYMi2kKY0TccRfqZClrBgrzN/ZIQsO4yvcFgS2HJ7eYZ0IalK1DocdWaWJ2QnqftM9inMUIxcqouykV6ZtJxLDN3O8TaaMKmW1/5tLW6OYEcdLcmNE1hbFUVPkcKRvSMlRuxlofrxiBrSMUv6kaCEIiCp/0DBnC5BB6n7TPYj6lQtwu15r9Jl2wcLdXp7VjA5ikRutjQNSXRpVJuzjaS67QcJafFB6ezI+y7uHIYSliFefvglv7rduRBD+KTZoLkhsypt0Up210f+r9ryHhkyZSGSpU8silKEoKQ0CKwKkF/30LUWP30VyvmOFEeNm3GViD8pIwliDsh07GMmX+UnmNICYFUsLy7lUtMRNtWR6AWmynABETDADun9Kukn9wY8xBbTEkAYh1F7EiEwugPfZhrsNwNthKSO48DiquLAUgKFEa7+SvLRpL5IdtMjNXO20+IZ9qC5qnGeLfBsIFDTkmoBCCU1gpEy2F4SyGgcgU+fkC/oaz1k5fobG6GUOw3EJDcKiOFhTYpVQwp9mWIUi7CJFt6UM9Nh4AqYZ3SJmJ0EaxQiSxORbDe3SfVIabhig0Q0iGxWqHE1IQBObNulAYkdDm7vSSKGqTIPiIvVIYyGLwl9+YU4OnsUhwlX9BHh/z+2IqJ00Bg3qtxHxdQCuzSKCS7kuY0SBNAQpLX9oIwocVPIaiDwW41dhymGLNA3lGSqJyLKZXJLG/M0iaDSjpSBiInrqAISXddRvtgmnK9dWBZfDUOFMu/9M2SrlTN5EjhVEsZvIvzMwfNYCM7zI28BhCc1AymeAnWhiIv5SdCRSpwIKBp4Ez/2JFqjQkCzOaXpMoODPdPuaNSnxEf0DG0uPVy2i+dQk9jQmJjjZZzE8D/Zm/rQHOUB/qjNoNK6Fx7gYJJYAYCjMz1PCxf4L8oP0shpmSKib5xHwJPrShr8kpyHcK++abwVDGWAZKUeE7mlWNjsKwYS/PIIn4vOR5NRCTMTD/EUMwkyCap1KnZGbHmACvIXOTxcwWNHXud+hOM/LdPVU3qy1rbLOEvKpcZUrMKGaGGj72R7gftHPS/dKSPG8XH93AeCOc2Jk7hKykR/Tl0Lu2APcUucWPfqCBNUK1flrzNSzbEPHxzLtru1E7LYebLGZap48N/rer1sAGfgFMaud3Ll4Bv4gh2TfrqZlBYRibJrVHMT/vPSzmI795qR9IZN5PtsjIIOk7boGDC+klijTHiDrmo1HDT+5uDVYADhHUuWyMstck9WmTFLOYd75k7Uks2UJka+WpXQaHpA9bSqZ6nwvs+lNJg/5lxo+yFah5A7nqYaxdTswQcIFWr2377LUiUM1AmY8mitBna4XD64j/tE27YOB4ezWGVWVs6ZzBDLCFl8xRT/KBmMXMupdMrZrsQp3GNjMWNqvNVJnZHZ5abxGuGbf2Y7+efsQ2FvPJZlo2e2YcmUa9WplhbrJFQ6Gq3jdQqXaZDCXPqwx1NkiWf4QHLshlPnDALWYxFPVW1XrMvFnZkhyqXbhZ0DJ9onTBtVQrdkDZz3sbi5m8CbFDQt1PTRUH+e4oVjW5NPYQnT80xhIZCDSE1RDv9TP4em3zov2Kl6aN/r7xeWpC90LzhnXDp6LnMXO2Jj5EG1jMnx+NivNwlsv50VvXsC31BI3Ych1mz+CWfPJ0vx32gJTXXITIPB1jV/A9SvP9QbFqLAQidlRhS+2G76ZuvQ9glKrXLYcvD/rv3vqNQBsIvK4DQjR9zSuIzVX5aL7en+pDSpIuYcF/oY9mU79lHapRW8nLnfiiLiwwKpD5SubUV9SEBvrvh/K944DFzLsoRJbvL5fOUAhZDI9veE1N+j62GDVq1kXgdRc8hWHvwHeU+0yZqS95+Ud4z6phckPi069YOPP8wjtwGUf+bK0abDemwd0Hv3/YnxrFLEaGZnRNH/ttDsWOqgxZzHt8yXBm2+KBKxHyMNuQiPmsJAz7Znx8Loaob775ZldguDw3rM1hF7Py7Spz2Qa8SpNfzIDOcHXInUy5ObpJhI98dYcHHxOCXOx+zUfyBuYjVLst4107yuYY8ydiiAq3YM1D8H4nv66whuEDeZmhh+S7hFf96KnZrgKhtMtWslMhTSafEkZj4d8ycEvVcNK3GnfWe92I1oDFtmLY9+9UaGD3MJ8fdRbj6X+g5lcmKpyIsbkYiIWJg88BD8Z2K3AOVqN5uMRonB6SW3GzghO0wq1MSSLcrJXp6IMxyMXu43qCneGRh78paxAJP/r0+Mz0HZpwqUreWhfmOyHp9CgZCgwJtGeU2r7X5CckvOxjYDTueEJnu6aFd05qAWxrH+Ri93E9gXn9kQenJ7NfLdsG+hX3Co8msdevn50ghCwGgfoVSA+0G4q6cUN5uJkNOszoAp0BbH5nszX1w/UJb9bZHaU52NZKnJbgwoS2ea+eQUCjscoegS1XHk4fW3yxpUBSNTyeC5NHb5quCQMBG8MA0x3vdZmzs8zmZuuW4AEmBzvKzKinDW9/IMJ+vuSnzzLGrksNCGy58hbpNAyRumzR4pYCqVd4c7OBxcIuofBmA8/ZkduaW0ecISaHWWFzsXCdSdpcVtEtREDWX2pOxLyoVVOOwJbzHJak5F003BPliS+0PRwlFB52v9eVPmNI5mxN/THGWhbbWuXQJpy8Y7TMjOIJi7x3nYhlEJt06Qz3hfIuCpn6m26EX/40zcPl962c0/EElm95fTVscbbSsUsZS6ZvWSyjij9BzzQ+5hKJmFkEYOEwOyvXZ/j2p3zo1bITAeMMXppf82izlV/47tRA1p4rQ7Fh90mV+Hw6g58kX4tt+Eqf7j6jbFksE8MNufcMjUUmS6j3nvCRC+nSVtiNjTaxV9brXqBEku6PqKtYzN9K4kRs4PerGrwCYuVbX1hxTISGuVhmD9dgUaaLT5wZ2rJYeA87CcVNz7BrEAuZORM5nE30J/aHHeKIIddROMyPO+EibTEn8eRWhV8G5IE4Q3nEy4yFs8pG2eGGN2GrRJU0DhOdDG+UyCxvE95jtCyWj2HBq3zUSS1Dfyr0xVqVQuBqhVx9+9C5k9V+/ZyERiGT8tVxQ2R8GfDfH5reUI4l3PRiOL5WnQ+ZDWEjq9PjvihzjCYhyIexmAcOx7MsRqOMQhd/PFps8LeEBr6Z18yTyfhEh1XQCBwTQmnErRnJuK5WlbJfmUhkMg+gc+nm5kaPy1gkcWe4j5Ryi3LbDRRDPhp+HyIzFKKnIDUgWgMWC/e9qQN4HbauhjakymfPnplbDWT1A/3JOIT3+IxuD/mSwU2gGA7glsDCLRWbSvwH7zfnqpxbcw8OwpKTEwok+FSaI20WUS4dSdwCpilICrkFvmnf/9Hf3EDmYSzmpx7DAxbLu4I5F+gHpVYC2wFzwsp57djjVbM58vRfq/MDab+1/oV+34PJ1oxsKWDGSuTFvyyHRIXO62E3CIu06+03fxTYbOolk2c1+Kb0pLMLo2fJRznkMU5b0retjZ9NeGRgDpHXyk99vKP0z9RouWb50pcOKLMA+lWx89EKr7Zf1s6QgXo9z1aztSB7v+/UfEtgfgFOg0JAKRLSW5vIp6iBy/jO85b+dIQf8Xz4i0ztsIgtQUlYzByDlPRtayMjSne9DEjlpIKfeqL1HT8YkwQinvNSS+qZ9eQBvu/UGqjk448/1orhdjNWRc9iePkZtg9T4e0XvsUC3vM6xwoFQjQlc5Q2E0ZVOuLSyatZKfEx2bkcmWg0wCKcouOiQU55FxlRuhzJYjIvMnrMYlwm38nsHHnEIc23CDqmgOdp9+VjyXuKG3TzLMa4p1qBG4w6oAsQQSV6/5UG9TWdymg3EFElscRCmJTxUyxy7tFEa//34S0WDSwwoqFLYC9ZPEbp4Kee0YNzMcbLOwRmHM9iPAimg2EehWG+P17x2I2alSuTE3rO2Kcxdehq9MxRg74k5bGaiNhLFXRapKNjnj4+ufFPEc8bHckmElOoxizGTZnMYoUsjNlyphk2QGF6wji5mzq6X40NdjNsvA6ZLG/+gIZlT26l9ZsZPu5DLJVkBDKPUujX54ISdFAcYBF7bQM+sPtgmQqIMfN/NLX163W7TyTjrAf8Bh95ssmMAG5L54H1hsThzYHCzyzKuyDpVZXCHJN7IQNnzbMkw+EnJUpq3Uran7yNwZmYnaqwOUxkIqYOFwo3JnPLhWbBr+pKZxPJpj8fMaPQe0RmVYEHWY3Lzp4nUc/cqAUKuXTdBT/LtSwGPmbhSa4yBLdwcU2uXCJfsxjlki6nbeMf85661nrkUeBgcPyBQNIhx2IeJu/isMykjIzVWw8Hj2DDYaj5B0oOG/qyA2nMU7mBxby3IWoIa3h+pKYcMa3Y7DW4XKu2liZA0mRNCkaSFZNPDEyuy833TJqyqByLId2kJN7FqcG8sSkSrmbSwKmLTAiidvep/hGOfsFKP8UNLIb+OutJMvtZw8tEcm3cagNxs6mbianz6Akd06o4vVw9E49sLcv7DmxpiButkvAdFvMcrJ1AlyGafofAIw1vDqfIcky1dZSHpBLlo1+qpbGaj81LCPRnpPV4P75hpPGxYVNjDncQQmywaPV778FT5tFINcOzJIPYJKIsQc9oIuvrDosh2mclW/Alh2jzBtzRqIi0IcxYgk7Yxqx1AlnY+DoqQ6bo8VqzJjGnbTDiVCYdQFTbDqDknAThW38sq2iCr2Iaxw5Ia3P4TofJW1F+UJhXA9NMFPDxIvYmPc2kiAPssxj985AZ0Xxkjslcdq2lAXrg1niGEYKjMGge4tlXTfraE8yzVR0l358Gpnmp3bVpfZhfM7m1yR2jewrrcQ8TmUa9ho8IBLpdh9ewdJaNc6IzEacra0H2+pC+mMAkrn2zw2r8EiuAF7EYitYSWXIFUMBy/Bh8mWb+KPCRSu+X0uUkezefhB42YQcPhDdgrI4BE8nMI5NCG/GbKg3pawQy+0grERL27WFVBqW7iU+jXvNHuKNTtxJMaGOImLlLHVFAlMdGyVYKxaZmzLJfe2SIKlEDGxtP0FlFKYuhDdOzRT0CXE8B4Sg60Ox+UcbXe9b/fmXGSmAh6Zks+lZNFs5jAg8J6LAFKYGEfO9vRNcQHOBQM7mdaOjuBwS8Hs6kXYaAwJDsoZBbgd0vZs1sOGSmRIgmaMzXIFewWBLnjdSAtpXx5rZFQyycVDAOMSqEJmlbJfZgFku6McuemPAZlAFbXIs/nNXzXWpTmL6V4BCmG23eG/bSmUKJPlVt9MYoHAicPUeDPNjCaHRPaTUg8AfB0R7kQ9jpQpsq9SY1NhZpXq5mMVSkv+HFcCJ3K4EV7LQ2k+xvFqvdBXNQuFnU2TpehMUSCMRM+ej4LgQ30EkQVT76rg9nGoT8MsQNYKI0Lg65RTHUmzU4o2p4CZQGwt5pOLSrlTSR2MJiSSFggoMQp6WXlJldpmHgutoJUL57ZgXId1xX8wjgPykFIFq0FwE4H1PWMNxJ8FjtooxV7oooTFSjEmsbu11EoblxDy2cMm3yILRdTSzM0Lssg84YqOE1GvqPiEXtXcltmjf3EuJOCvNRi2pnMZECUjKp4KXnlTI1gM6yQJvhTik6zCuYBc3AN2/cJXksAnip2TGNohi8GlHa7TU1zKADfJLhqqIJNVgz6JjWDK1tCtJJy8aoSTREbFAdwGKjFD2nHPDSTjlvm3BO869GK0NhhPRw0+Ay7SqpDDsMH+ihCTQxCBEbBBaLGUCCjyYAzDoQdFhVJ0PAJNSjsjBvJeToiYw00LdcNeUImO2kX4EWi+2DaVxzXgzsq7Ja1CPAzkszCxuoehkVPUzIMTRnKRX9V1OHgN5OhtMXvyVRz/oq8wNLGkf/ussF0ZkRMLTC+9anasvvKulTJ8Y65i2sU426oHDeh6rfjBhO32KxognSRx68uXTqm2aLFFqNihEwrycd8pBQfnDz7myTDOb7rqsGAZ00sDywSJgGfFws5jEJangRs07HzA9iBh1W1TkQ4CXLRpED3rBsDlLNz20YfdbHDALmHdlhIkb3xWIZDO9c0hsT3nfuw+NO6/XhHAhchEEO+4Hbc2A8UQudLmwlYgy/WKx0Djgd02vs1rJQKm61OwQBnUGnAQ/4gWRuSmrjvA766ipvIcBM6e2kTiNMl8ViBpDcR40ppy0rHcuBdY5r/DCSOWs3d5xnqKl/mgj5evGbMdy1ytSJAitB7tcj3W3NVZFDQD955J++y/Vc1y6EgL4zQ8ATD1MVMYkYI64HDBsANzDmv6iwnherQxhw9drOV+rq+q/WhyNg4gFaYW8yTwvWNp0crWf326DWt5JJHfJCFovl8Qmu6i3J7IU9GH5V1SOgpyxRzKTlx+R9LHhwaL2+D72HfpcMGO7CsVhsF6Kggd5XTl3Yg7FXVRMChl/gMqitSdJmJ+0ViSvz+6BNQQ/+gr4fUoLhYrFGl9FAr4OPRhCP7eZvcrFtGZIr4QDmCJ8MoiT8jgXgfoym1xvKJUovFitBKWiD48rxBx4ctFhV50OArYo+1kwzCLs1cxluoE9wkkCOxpoFng+zQzWC+iWsyu+eLRZrnyR92rJ7ANk+zOo5GgG92kvMQEZMaCH7QF58x9vkX4giQx++UR1t/XnlAb6sMSBZOBfY8zb/yUSuQi0Cz58/l6dacF+ejK2VsNpfBIH0RCVZmH+4n/iBnviXP/0UPt9JJq74ajf5gu9FFzxhOUDPbD558iQ9apf24xXfFTsvM98TzfSZ7joKuSeT9q+aTBkzCGG1hR+7HqiQ1OxfiavUhIBOkGvjaOVibd57pxcrcHpxQvUackfM+nBJBMjOCJ6UapF2kW3pF8KgGZNLavYmRXudrD1+/Pj29vaSGl/R2C9evHj69GkyiLNLkrIq4xaLVcG12VgTGd7PF182m64LC4GFgELg5cuX8i6jBgpD0voepYKzo8hMpK0lazir9AFfOe5QdnVdCJwFAV7V10lhWLJysZHTKYkxxyXrTYojkV2yrhEB3qdwc3ODZezTycIqjvPvorFysbt49H3ia/ecrTAl3Mzqk7R6LwQeBAKcNrKJgc6aKQyY/gvHpG8hixcIhQAAAABJRU5ErkJggg=="/>
  <p:tag name="POWERPOINTLATEX_PIXELSPEREMHEIGHT#5C6D61746863616C7B4F7D285E32205C6C6F67205329" val="100"/>
  <p:tag name="POWERPOINTLATEX_BASELINEOFFSET#5C6D61746863616C7B4F7D285E32205C6C6F67205329" val="25"/>
  <p:tag name="POWERPOINTLATEX_REFCOUNTER#53203D205C235C746578747B6E6F6E2D7A65726F20656E747269657320696E206C61737420636F6C756D6E7D" val="1"/>
  <p:tag name="POWERPOINTLATEX_CACHECONTENT#53203D205C235C746578747B6E6F6E2D7A65726F7D" val="iVBORw0KGgoAAAANSUhEUgAAAooAAABaCAIAAACwt+DdAAAcFUlEQVR4Ae2d67EeNRKGOVsEAA4BHAEQAnYE2CGAI7AdAnYENiFgIjCEYDsCsyEAGXifQltdXbqN1NJcvz4/Tmk0Uqv7VV+k1sx8d58+ffpsq78///zzt99+e/fu3X///fvnn3/CyF988cVXX3313XffffPNN48fP/7yyy9bOHrw4EEg1di+haa3OTsCv//++4cPH3744Yevv/7aLMubN2/Q0B9//NFVy4yhd3QEHIFBBO42CM9E5V/+/ZN4XGeaIP38+fNHjx5VmnGXSE+Dv/76y31oBaibukVsfvjwYRDZrBgvXrxA/SDCkhHVvSkAXVhHwBE4DgL/WZWV9+/fs8e9f//+y5cvo9gcdsx4QP4oazbY/bCHZvdDd10v5WfPnoXYTF+PzQKLF1gECgh//PGHlLsKQoQNtIfnLui8sSPgCExEYK3wjF8jMJOv1l6SaPr06VMy0mzZ//77b9qEP8rsdd6+fctd2gTxcI50ZysTSfv69WuCfaj8/vvvo7t+ecsIRMpmgAKFRPGk40iGXIh4wRFwBBwBCwJEyul/r169ilghjhJ9GweipQRp6BCzpSO3NOVff/1VbnnhxhFg2ad1w4aGVl0OWWxEvJcj4Ag4AuMITN49sw9m0/zkyRNxlARaYiqHgtRLZb1ASzYxROXQjL0yO2bKVJL01n1996zRuPGy3jqbFWMKkRufCBffEXAEpiDw+RQqgQixmXS0zg3yAC0PwdqGIK1NaA+Rnv9QJjbrA2zu+sGzDdtL9poSWTWRaC14SdBcKEfAETgsAtOe3GZrSwTV4ZPtb3py3AsET4HJSXPUl/dewq46qvfL20Tg7u5OBP/48aPh2Bgd5jFGIUJuSspecAQcAUdgYwTmJLfDvlnH5p9//nk8NoMFRDgCzIJiTmBmqXnlqRHQD/nzIoAhNiO+3jq7dp1aH5x5R+ACCMwJz9G+mX0tu95Z6MiLLhFBd6ARILd8OSWyhrf1AoyuXbesTi67I3AEBCaEZ74Qos+b2ezOzTl/++236QbaD56PoD3H4WFKeJ5C5DiYOCeOgCNwagRGwzNPfuk9B1jwstN0RNiORzR9cxMBcuOX45E1So+zKLxxSF18R8AR2BeBofDMkXMUOLm0HfvVUUiDcVpTp+B3L4wAr+2JdKRVbBo4HuCFBy84Ao6AIzCOwFB45tPE+nEwuOGJsHGeUgo43OjDnx6eU5RutmZKZJ1C5GanwAV3BByB6QjYwzNvoUQPbfGW83ovIvP0mQjvB88ChRdAYEpknULEp8MRcAQcgVkI2MNz+jryqp9xICSLzL51Fii8AAL8horgYNON6ODZlh4XHrzgCDgCjsA4AvbwHG2dYcXmGRtl0MntVQdq5MebHQSB6ODZlr/RzzOuuso8CGjOhiPgCBwfAWN4Tj/VSfi0ecZGjO7duyctPTwLFF7QLw5wvGIDxDPbNty8lyPgCKyHgDE8a3cWmNPhcz12oewHz6vCezriWhXN67bx9PjpcHOGHQFH4OAITAvPOvm8hsz8IHQga3bBa3DlNPdFgFf79Cdx2n8VTbM9JT2uCXrZEXAEHIFxBIzhWfvEwET0htU4ZyUKHp5LyNxgvd46p5+WawREE3HtagTNmzkCjsDaCFjCM69UpWylATttM1Ij9M1eeGR073tMBKZEVk3EfHp9THycK0fAETgvApbwXNoo6yThdETCoKTQ/aWX6diel6COrLYnrkmP64NnW3r8vAA6546AI3BYBCzhWY6BI6nSV62iBiOXYfdsc8Ej43rfwyIQHTzbvpKtA7wnZg47186YI3CDCFjCc+khbV5x0Z93mIvm06dPSTzyfy5Zp3ZeBPTLyuYzYx2ezUTOi6Fz7gg4AodF4HMDZ5WHtNndvnv3bo0XoH/698/ArXe5KgJTIusUImaESQCQi2o8r+GZj92PeDjAAjGOA8hmwbnww+uO/PHlXdbQjeKYQQsdTwfdoLyn6I56sElDN4gCcgZKvAi6wfKXvzWiA+CgD/yvEw86Q7M1VHQN07j79OmTYeLv7u5KvcgQYsB1mEp9vd4RaEcAHRMXgDswJLcxV50KstlCiWGISwwjklGGW11oYT74OwyK7tFAeD3CIf6On4lb29zIinF01Xh6hS+GpRGurgRdNGuGS1mWGfo2dhl8pgf14MeQ9AeCKuOisSRBux7yCAhkrQkjEtNgaZh+LwtOMCJUFyMSi6OSOIWKsumrsNpya13TwCUZ/uqndEw2iUcDWe/iCDQi8PHjRzEe9K2xV9QsSo9HdwcviVLCYb3A2iIdC97aKeCYACQlMl4Db/jTiH9qcMdv377lLv9hFYeb+gQqWY4YeGgX/MjQGQTPdkmBjaZjyiWxKjt6vTKrHjCs1YNyqkK0adRYhmgUECuIuGWIOnrtbESUuczKPtc0PktHbakB8UXIcJpMOaZrM9EWNrzNzSLw6tUr0cDULBthoaMQQaUbezU2M8cY7EW7M5jEiMSXcZeIqDkXEcCkkbfGZtivEKeARdeHgMm0C8w3DifNLgCdyDJeaEdDT1Zv2WBE6ZNA6K0oaiQ49anS1tUpUDCHZ8xEQNBGFLGBVhsiVKrndVlspmEMz8gjkrcUWKQwl+AVzZlfOgI2BLSN1Q2jQh/LFO3FC1RaGm61e1U9NGYsHeu7T+19RAozFJGAmo1AHGaiNqVL+kZbFiar1DhbLwiIXKXCAaHLSjRSqbVU4xCcKqsfQGgPMFlsGYJZa2eS4aIphrGWdRj6qUWgvKhXSBd1KV1qNRPrgE8tWhRWAykq22Xf0jSM4RlhsnKWgNP1Yfuv7aodGm/pCAQEtM/S5teOD71ELaHW3rGrJY6MgdB2dudZzwgPYgu0DHLRskUo8UEiiKbWxadunJJt8byaAmW9foIrJGoPIYHUGaGLQJhyqSc3lPG9vWAGTqJJEcrMeDurDJ1qsujwIp00QjcmroI+oIql0CPhWUxbagJXUBCRo8Ii26HBxqZhD8+Iql1kJG3LJd2Bj9mCVCM63swRAAF8gSiYObJqNxGZ8Xogp3sOBBHXFrwe69d2BnQaPGDCEO3d05a4P8E2FLp8tyYIqpqUIUJraseHTnM7sawxpCza0juEVnhNc3H/qgfCV6exuVdDIsWAmV4KaZiEiFhxyY6yvQIULahubxr28MycVaTV099SxvbQHq0HXnYESgjoRx/EJkuNS/XaR2yme6mFYx3BNQR+eoNr1gapLEldr0+pDSITxVT8Zp2Byt2DQ1fhfORWtOFriSLZ4WRDGXnjXn2LJhRqXdE98BYJBREW2b2btJST4AqCc8gSTNVb0FgENu27gWkMhWewhkWRcLwApoMyZ1XTKy+GgN4ymhUGZRONbckkT8Ew6yVxDcH4sz5lcVyRQgq2JQu8aUyg1rWPz/KZymummZKCw4NAl5V9SqWWuuuINBo93fIGbYF+1LJymWaVUZhK+8otgrqoayj0Spcyg9pL4Meg0tHlbjQ0l2ljXQNKu5jGAluaxVJ5boQGKZtzKbE3sR7G0nk9UQ3rzcVF4kS4IlJnRy+aaMx1yr4BskxK8J5sECPQWi71YiUwaXOa6Xaky3eXWE0dceNZY0Qw61sPAl3E6sRLBBTF691fChtpJAs0u/Qt3T5CxLw4zs5ml4A6hRbEwcOEysoSMAvFokLuZRoTwjNKIEYimjRYOGCEzubWBsXcvntFccWY1yhcA710vgwBLCUSXAYuwIZ81uP0MpY6u1mqknXEvewFZI4JnW3WGnuJ4ZinQyhE6PX62Gj7CDXbKlAER6KIpa71bqqxSBSYzG6dZdzIXhYHTQcyz4XwEAqLpjEnPIfBWEmVUijRNLRcAmIkzL6XJS1vkeU4bWYpVu9cXAO9dB4NYSYlEmrqPqUCeOo+INhFLesmmLLKoF23Ukds08MDQteFg6Gx5CaZZUN39DMLWu9DAFkdG3TRIppw2BXvU5ZCbG4RDYXHQPijUEd1X9OYGZ6DnMjMemRKnDZnTuqIm++ijkEDRJ/OVWB/ZggnZriijmdHL5prNGFx3R0hEC4jOuGyyzFFZFM3B82u4MrUpFxFo4xcZjnEUfTSTJmkZl/oekXobS9ByAAXY6VZ2YAh+c4uTrJ+z8aSjJtdOrTTFGQirbBZpXAVFfY1jfnhWcRj3YGPQLyRUL24upHhvHALCGiTNvtlHS1s27gRqCNvEi4xEzNNLY4Qp7KRYHZ/YM60ZwfVsyYcGpCXvrqwI3RZYedWEmyCsAZPKH01XJTbdSPIklUw6IxLmkb99uBaCs+9K4+KFLubhuUHJaPJLl3ymf5Hjx69fv2aD5ojJ6FazgZKXdL60hykLb3mFhDQn91PU6aNCPBxfGmJTkp5x4JZlhLP+uv/pTahPmti/NhGvVfXXX4gKHXEzAKeoYtOtvGO0GX5mVsp89j7qyf8DsTLly9TZoCr93cgsj+FUtqXpyNWalI107ZZ6Vi5ZfhpnBK13U1jxfCsZQ6hmp8T4bdoWEqzHGt0i1kN05S9fFMIaOs1++UpRObCbpZlnA294hFqU5yvUKOQTaFl/b7u1VLeEboW9gbbhA1cFr0KZdwsv+2bNmCRxDYpra/UQIrfD00bpJE1bbNYk8qVHWuRjjSYqwy7m8ZG4Vngo8BSmuUboZqsAnE6XVbrxpSzvxEWtfHLG0FAR9asA1rEQf88H7q3xi+/LvKQNujdG6UUbDX8HJ78Hp+mkPpNfddQzhLMur9e4ntB18unrX3YPS86yYg4piHbbn0L8+mFqxTOsxOqx2opZ4mwIGjpm20zcVl5BNPYITxrWInTTEb2+F2aaY8slV64QQQwGJEaw+51NKGvDglz19rCW2+h1/n20q+0LxmX/hnsSvf2W1lHzMpgxBcz+o7Qtcs+2BIZs+iVyL548SI7raRqDYnfLCmG7mKpxGp2+rLrxRKFqH4KV4FmSfAtTePzSLxdLjmfZp5KeWz9Yv4u7PmgB0FAL+TNkVVbnW3/PR2N6QbfzqFGQ/fK+k3doLdckhEGeEKll5q0L5GVBmcvcITcJQJL2OfPn6ddsJdnz56l9Ys1pWzzlECYJZJ9IGuRz9AgS7Cxb9TsCKZxiPAMLmHFl1WFkcVUhLhfnhoBbTBTwrOZyKlh1MyX1r7Tw14p3sPASHjWsniZVERWpQFfL227gCq5X4LoYOYDNrIZ+C72osYT9fYIpnGU8AzKPCeSfdxg+hRGM+qXZ0FAr96ybmhRkCnp8cVRTtSgZFy2gwOD4CXvbyC1WRdSxCXcDDzwKlHvo9SlUTglzDJGbLZNaCUAP3z4sMTGjvWlVaCBpSyS0LEhaWAA0zhQeEbpOdjXLtggkne5KgI6y4ee2IxE7yFsAf5K8E55r2kQkDOGZ3gu+W4DGrNIcUSon6sQTgj/Dx48kMuuwkieuWsgaUx8zW7SpME2hYOYxvKjYaSdwwNcG+BykLPADST1IXoR0K7HHFl1erzx1b5ePr19FwKzglPXoNdrTDh58uRJKhcLWRx4Wt9YU5mdytc8Rm6xX7etvBslOlEzwF/YPTPr4UEDfJl5CdaOSPax+In5inZOvOXRENCR1RyedW5mA30+GoYRPxXnG7X0y4MjUEo163TRwUU4FHsHMY2F3bP4xG0SDtmD/YkP4x1KA5yZdgRYU+ssqC2yRunx9tGv2tIXvteYWbKb2jpEKGLz4Gv9FQ2pHEsLA+ctVATfUqiF8BwyivC6TcIhC4qH5y0V4phjyTIR9sxb5ynp8WPiY+MquxoOpDZzvlmTt4lzm734alP242s8Jjb+SHxFQ66NdkXwLU1jIbkd3OK+AdLsjq+tQDclnc7RmfVBx3h/ygH92WbNHRS1lC3c17fYjGgzB73IHoePWU0GVZ4UW+weGnA4jX3RJf0+IxrC+ik7dzw1tqX+NMoyq9mWomXhRRBmpLZ7lrdQNjOhbIrG7I5nTZXT2R0BHVlt+oBL1dpl+HzS7iCswUDJtKc/slsiuM2p2RrQHYFmNjbDGD/L2M4exsUzGdo6dN+ShpTa676nLpcEL2myWdgSQUyjFp7FJ1Z2+maesh3TKQejweOT7EC2SpJFd2f+Iybt+MLACHp6gYnWGiYh0mEDhagL62vbZ5hsurdSr+zDmIyVWuIgA3oGNakSA7qNl7MIoH76UUdpww8ZdPnMEB4iAxFqpdVwaUKl49kLJc3c0jSawvNm50OyIJCprX+OW5ptUCDzow8vNxhx+hAYc/bti+kDpQQvgF4kFO6Jz9DuuNyJ+LFdlpzvdB9UIui7Z9vElX4vkldsej9yEqamtFksaUjpo1o2cQ7YqyR4SZPNIpQItu6eN1soHTk8m9H3jo7AYRHY1wexQdnykO+ws9DLGCc12bQ2+6jsY2J1+sG9l/ZgpbckSkGlPtaJ7h7BNIq7Z/0WSik5PhdrRozWAWydj2O95GZZmZaUeC4UK1HDG5L4Wol4newF0IsERBP4HlNXFjGicIRL+M8m8bJZ0xGGs978OLmxEdG270vkiFxl4IHtTa/DlPRPafcM5ewHfNKt1PY4rDriEUyjGJ41+tNtNQtruu7D/WVb7lVJhpZ168g3cfbty7N+O4YTG3rRM9s2ALUiUbYRiXqhCSPfY9pLh9NxszFybupSr/U1A9ktoG7g5RQBtC7rkG2/FymkSmfPMJD9CSzWBxLaUyYNNRgUawue8JhL1sCJdNndNJrCc3blKzJMKTAl0cnuBbYmU5C5cSJ6mVhKNy1CpFXLTGRxlJM24KgyzQnhfOXFjXG5NP5CDQPv3epJ35stMCnZYIlW2x5UlHVYqgMCcvg1BLmUQnZa5W5vAUsPKYENwk0jb7ubRjE8y6oqSMLWp1EkW7PokSV05RpbExsa3ksQiHbPUt9eYFWuDb50ltZO8Hot2XilQmnk07tdNVlS2TDTRfbWGqPJ2cUl3jKLcAs+EmIryW3oZDUkzXe2jFhqI0McykKFK822GW1NJJSzpMQ08uE5TUZlqaSD2WqI/XqTBJFVh7Mx6b22R4Ccipyx4YNsLytr1cp6t+3lOtqI7BLSE+hZzhfrlkkUwfF6vnUWNBoLnAWkSNIXb2kDE/uSlWsluc0QhMz0BJq+s7ZtZAXChjCbT27EZ41m+5pGPjxrjxZkZpG10pEAS8JoSsh6HWoBtcasO80WBLQemiPrFCIt3J66TRqMiQTtX56qyJ7uP1gK2DKxlVEuf4u50Jos8o54Sz3piwGexmkCXPZ5wo+tIHQQx0ZhvV4apTDKdqYRPfASLtOlNGxRmW08WBklVfDCgwS9+2UQ0At2njm3yaV9CidtNiITe6V+BBMYoZ99Gp+g2EszpQN0vLXRS0e3T2ki/sePH3Wb9vJhoWsXwdZSTogjBEZ8MjMrpkGhhbHsx8gMmhaNJUpCbI5uVS7TZd+IalUG4pZwKPhvYxqfZdkSJqJCF3xZylFltCUa0baIsl9eAAGtfjafTi8h0uiDVsUt+47iQcIzgkd5LKAbWS5r8GUWcPE2hA8OnU2oxl7RHkbAtBlFGFSvfdsdbxqoYMY8p3AiK49eK8jus0cAqc/FLqaRCc/ZJZIoxPhaKaCAsaETQpYCl1TWMfK7t4OA2C26YY6s2pvgj3ZHTwullX+EsayfMq+ktdcOHOKYDOxhy2lQ4ZTUQCp0OT50ZtHqHdMZCfMyAmakM12LsKhvYIbZqUuRvUs0xbRtFNJ4CZ2RhUKWQ12ZTsTappEJzyn6+DhdOe7mmEuZlTA3XfqhIfPyVRHQySubGYCMTs+gxrtjpe0oaH74P+Jq0ygIzd69iEYmdXy9Jo/bTbkadJ2ngE7DOKWs15daYcwWwbIpDTO986ttU7jqnV/aSxQw6L/0FQYorB1HNjaNTHiONrVYRdAzPalAYwAUOihHKqEMMUWhncg1ENB6aFM2cNCmu17iqw44Os/QOKNU8zV7uDyWrTSuUwt3A01g0ShpapQJkDh3hm6kqcdNowLUGndI2b428M8InYZxsAxo0ZyGS9vaq6KBBg+sg6swiYa3KBtttC20W3fQB9qniz/hgVvBlGyavzhlWfVeyTQy4VnkpBCtqjSm3A1ANBoeyKbrX3OYXwTRG5wdAa2HLTafyovNCBE0LW2wak3FgwhX9QLmpjksOes6keguXlXTrJQZLo397E5KFJgjPFcqdSRFZUS5lRKJpFi8jAbdGDoRZLBQwgG3jC9t+QMHpqxER2AknhlYZcZ1dipQw9BgrBQUMEnuyrg0Xgxs2oqlo6GAMhtkzHbZzDTi8IztieRZeVi5gKm0CQWmH41hjukOmkxb+EMM2jMfqZ3TkS40y8rvlTeOgNZDtMuGBgopihotNG0Eu3ot+kThrVQ4Qowp7VTwy7AXIgTYZg2cNovONwvpNaDLitZeOSsslbRL1zPL7YxFLUsaEoJCUJKwSogCR6P/n4VDNpxFsnRdlgSfaBpxeBaPBril2Ek9cOvZ7S0jQGl51QWQN74qAnqJjbLZxNQxY8QB2Ua/UowBPWy20czxwkzZiIFfCTqb8tALNzuOQ+OUlTIi7cxDgXDbOBwt29dthw3PAZxVTeOOMTSmfA+El99DzqH+8wl8ToT3tfmT785oOtlysFtMt04529crbwoBNET0Csu3faaGz+sLaDi7xQ8vSGMvZBHA5HEOuEs+8MTsyARh13xzisUQv1BLFLd93C07oleeC4GgISgJuoGeyDfO0BCWGkE90JDtLRHGQHK9cVcyjTg88w0zlgPg225jfE0Mcw1TwqzgB/WsuN2ey8COwC26rj8xGK0gGznkw7QPHz4MjXENK33zrpEZb+YIOAKOQC8Cn0cd+HQcf1Fl/ZKNDn/8oG+9md91BBoRYKknLXWCWipbCppIe2K2hbK3cQQcAUdgAwTy39zeYGAfwhEoITAlsspP8TBK+6lYiSWvdwQcAUdgYwTi5PbGw/twjkCKAEdEcj7CCVb7OYuQmpIeF2pecAQcAUdgewR897w95j5iDQEOiSU2084Qm+ml99/m9HiNS7/nCDgCjsDKCHh4XhlgJ9+JgI6s5jPjKUQ6GffmjoAj4AjMRMDD80w0ndY4AlMiK28fCCfmGC8UvOAIOAKOwPYI+Nnz9pj7iDUE9MvKtoNn0uP379+XMWzvZUl3LzgCjoAjsAsCvnveBXYfNI/A+/fv5QafMhg/ePats+DpBUfAETgXAh6ezzVfF+d2SmZ7CpGLA+3iOQKOwOER8PB8+Cm6JQanRFb9xrPvnm9JfVxWR+BSCPjZ86Wm8+zC6INnflOBr9H1SkR6nE/7hl6kx8O3dnuJeHtHwBFwBHZHwHfPu0+BM/B/BPhKtmBBZDXEZrpP2X8LG15wBBwBR2AvBDw874W8jxsjoCPr48eP49tt15qIZ7bbMPNWjoAjcEQEPDwfcVZuk6cpkXUKkdvE36V2BByBQyHgZ8+Hmo7bZSb6Srbt55n1j0j6wfPtKpNL7ghcAgHfPV9iGs8vhN718vPMth9O10TM6fHzY+kSOAKOwBUQ8PB8hVm8gAxsdkUK8+8/3rt3T4j4wbNA4QVHwBE4IwKe3D7jrF2T559++umXX37hB6bYBNt2z2TIicofPnwgwL958+aaMLlUjoAjcBsI/A/4bTuZRUd4nAAAAABJRU5ErkJggg=="/>
  <p:tag name="POWERPOINTLATEX_PIXELSPEREMHEIGHT#53203D205C235C746578747B6E6F6E2D7A65726F7D" val="100"/>
  <p:tag name="POWERPOINTLATEX_BASELINEOFFSET#53203D205C235C746578747B6E6F6E2D7A65726F7D" val="20"/>
  <p:tag name="POWERPOINTLATEX_CACHECONTENT#5C746578747B656E747269657320696E206C61737420636F6C756D6E7D" val="iVBORw0KGgoAAAANSUhEUgAAA6oAAABHCAIAAACBLC2IAAAgAElEQVR4Ae2dPaIdtc+Hue+fho5kB0A6OkIHZaCjCywhsAJISZmwApKWjrACYAmEFQSWAJR0eR9QUBxL9vF4PJ455+oWicdjy9JPH5Y9njlXz58/fy3+AoFAIBAIBNoQ+PPPP//444+//vrr999/lwL/Ur5z587nn3/eRiNaBQKBwAsEwqHCFHZB4PVdRo1BA4FAIBA4CwQePnz4888/a5pL1lti++bNm6VbUR8IBAKCQDhUWMJBEIj09yCKCDYCgUDgiAiQ+/J3RM6Cp0DgDBEIhzpDpV0my/93mWKFVBsgwKr9nXfeubq6unHjxkcfffT06dMNBgmSwxAIfQ2DMggFAoFAIBAIXBYC//v6668vS6KQZjwCnM368MMPv/vuOwpQ//vvvznp+Pjx4zfeeIP68eMFxXUIhL7W4fdKb4z8rbfe+uCDD959910WfpyCwP5fafHfxe3btz/55JP/ruL/QCAQcBAIh3JAiao9ELiKV9/2gP3Mxvz0009/+OEHl+lffvmFWd+9FZV7IRD62hT5J0+efPbZZ3aIe/fuPXr0yNZHTSAQCFQQCIeqgBO3tkMgDj9sh+2FUP7tt99KuS8S3r9//0LkvBQxQl9ba5LVxYMHD7YeJegHAtcEgXCoa6Loo4kZ6e/RNHI4fiq5L7zGW0FHU1joa4JG7t69O2GUGCIQuCYIhENdE0UfSsxIf0eq46effuLNMP4u6bUwDjuOxChobYxA6GtjgP8hzzugE0aJIUDgIoNqaDZDIBwqAyQuJyAQ6e9IkCvfBB05zFxab7/9dmXAN998s3I3bs1HIPQ1H/MYcTsELjKobgdXUA4EAoFGBCL9bQSqqdlFbry5b/koHPW72iwK0xCoa6R+dxqTMVAg0IjARQbVRtmjWSAQCGyHQKS/I7G9yI0KPvZUetGHrd/SrZGwBq0lCIS+lqAVbY+OwEUG1aODHvwFAtcAgUh/RyqZr+GOJHcYWl999ZVNc3nIzlfPSLYOw2Yw8gKB0FeYwsUgcKlB9WIUFIIEAmeKQPzo8UjFkQ6OJHckWmRUvJzLVwWQ8ebNm3fu3OFrNUdiMHh5BYHQ1ytwxMXZInDBQfVsdRKMBwKXgECkvyO1eNkbFbycS1I1Eq+gtSUCoa8t0Q3akxC47KA6CcQYJhAIBAwCcfjBQNJbwc8NxDG1XvCiXyAQCAQCOQIRVHNE4joQCAQGIRDp7yAg4wcghgEZhAKBQCAQ+AeB+FWdsINAIBDYCIFIf4cBW/+1rWHDBKFAIBAIBK4HAhFUr4eeQ8pAYAcEIv0dBnpsVAyDMggFAoFAIBC7v2EDgUAgsBkCkf6OgfbRo0djCAWVQCAQCAQCgddei6AaVhAIBALbIRDp7xhsv/nmmzGEgkogEAgEAoHAa69FUA0rCAQCge0QiPR3ALbsUsTXeQbgGCQCgUAgEPgXgQiqYQiBQCCwKQKR/q6F988//7x///5aKtE/EAgEAoFA4F8EIqiGIQQCgcDWCET6uxbhzz77LD73uxbE6B8IBAKBwH8IRFD9D4n4PxAIBLZCINLfVch+/vnn8cGHVQhG50AgEAgEEgQiqCZgRDEQCAS2QqDzR49/+uknvsjIgVd+kF33Pt9888233377/fffv/Pv340bN7bgmudif/zxBz/o2kJcfzQI3hq7tJClDWzcu3fvIJ+lhBlYqgMuuNFsFA7DCabIzzcwTIWVzK+//iomnR7mxniw6vfeew+7/uijj1I+6cVOFb2ePXs2CtiU/sDyFvoSmo2Cb+eMA1E6FKmnT59ikxgkBkbQ00hLmOXPNciN+J/jHZjTcYLqRkiWyB5B10RdiYFEP7U3mdaxN2Lg3bt3G529JOa0eglNuIzKIhIhzsOHD/vYgGZGTS6ZAj799NM+mlmv3SOqRGlQgrGZut5F8Kvnz59nCqhc4qIPHjxozPnIFb788sssXagQ51ZmXtgW5ovVakEnAKaE27dvu9Qkc8KN6ZU1kDwGxgiy9WQx65hd8loG532Vmewulz/++CPBwtbbmpNsiDmKm1k0VEYC05MnTyx90Hj8+DFopNwycYIAuyy2vdaga4kXGf7KibSEzsDvE21tYCpdWoB/3jFXJPWWhIAUN25Rieq/+uoryqgGLUuD77//flQEVAYWFYbr61yccRFKAxtfXV1l1Eb5Asjjs0TazPay4fSScYm0G81V07xjZlBV6HYvEEMIPkSPRl0T54k/pbmvTxxCB/bGX0t38mDsjb+TM1cLtbTNGociIOsS0UbydBT4B/O0xi3jg8iIUnT6c5tJJa4qM0KlDbcOG1HJHLDALEkQWWSZvTK/P6zgr5H+tvyRbpI1Ztoli0LxpHrc5V/Kbhs2xlqGoA1YZ0OULhnR0kSF7RSII+2MMRbSMcdYAUscNtZD1gqiNYjZSAdxtJcUkA4FVbpzt4QASFY6preIEdm4fZdzDCzjDTElxxWJUC7qgBNCXtqSS8wb7at1Ufj222/TvpBKu0wub6EvFTZVt1ue74yT4XWHs1AM8QUsMKWMFiCLsWmYpUxNanvSfmlAc4VKKyd4xy5BNZVxxzKxF5WlutYykZlbaJl/KVtdE6lKoXuRRG7UlTCo9oYZEPrsVEJlFicXDW0bq/haaHeo9mBFSzu0rQFeZeNkoT6JK/F2JqdFVDi31uXKS7NGMVVeLRxQcOGtKf3F0DNEKu7nejUhW7GoFLphwg9hSZkkauC0GiAkfXFjTSNjUFDiYwt1k8INGodDuhRYgpd2TNHIQMCm3RC2RTqVspeVpxlYOm4KBWW1lrSNLWc5gYJMvW08rWYLfR3WGaehWh9IVa+F9tnapYwnpkkGTlG3SUKHDq2FxoDmMpBWTvCOvYJqKuZeZVd3YE7cdlkCK3w8VQoaX6lrzFXNhgJzQZ0g1mi7DIx7KTNSbneo9mBFSxfhrBJhLT+lmvokrpTbmczSX7Tfl95UtMMQyg+qJ9pgewwk3CI+xqANVHBq6kFJhU0Llo4SzAqjBK9bsvJ2Iv0FjjQiC68VTJUuw2eCga/eLRX6YEIf2pFRVIV2lDQpVPZakIKmth9bqHtOX/qrYqK71Fiz4CWCuCFGKZwU1u1ukS/VTDYwZSONJi32rB0pdPOcEhlb3kJf6lMnbSCNWROccSx03dQsLGt8AdyYhIQmWU4liKUM08vGZ7qnbTrKc7xjr6DaAcjALm70QImpE1WGoztznNpey6xqqaVOKqTa6ViTW29vwqEKpYV2h2ISRwT+6AI/6kpKSguENQuIrRGclaD1MiVIoT6JK/HjRFSmPOEfoOrTHwikklKmCzagQrUUjiN4xm0t/cUCLN+NXsowNgNutBLGBV8Gor1lQJShbNBSbJ2WLVpxEwWllqHTcomzZfbB5RqC7qCCCZaKe9vhqNEYBAjSQGuEIBTcjlS6I2ovCDJuOiOmdNojlB1lLwNLXbpl8WM5pyazzHoQcSlsUal2MkpfQvBcnHELSEs0Uy+Q8hpfUHPqMEg7N6P9Etsn64/gHXOC6kkohjcglqqi1X6yQN0yKP6oGd5Sg7EzYEfsyhSEUASKFs4rbRQQLaxxKJt+CFlYrfBQuYWAmdTKZ2NiI8R3j6iKTCO8VmoCTgWo0q3dBbeMFVMfeLWOiudYEpUaC9xSChC3wR2z0/xSmFwU7m1m0KdOEdzKmLJXAaf7lo1fjAgbQrAEiNtLHFjBrLPkStroQpbyXgaGsCI1/67Ruy4zhFrHFGIxGVszVl/C28GdcSyAdWpqRVro9gU6ChFSz/qg7l1cSXnQggYEt0up8iDe4ZpuY5gqibZ7PRFDc9Y1agIHDCadnTGARukIUzq0FDpmZBkr0xH8tLPhcpsxxmW3Q7kcCn34dEdvrExhV4YXpb/ZQBMiaiqypgHtPLvhpb17Jq9eThD85PxeTH8tcx2h2QKH/y91EuuxmJ2EQvHAk0Iq4lJQC1DzpTAqCgjNrSO11Y7MdhglDLggu1Iv4hahpH36b3eEsiLMMbB08bN04yQzJM1aAOSA6e9YfYnsB3fGTEGbXqZeIOU+X7BBEhNdGkB0RyflqsMmD+IdWWolQi3FZFPtLyWOlm3mtHTmYtB0b1513Rg57RSwMgBmMTxNs5biQ3sVRwt9DqVDu8FqJZMu/mtyQZdJMfXh6Q1GKAuwpQynM51oBzqKc19hpuAlDv30d6C01lyW2nS2zSboYx/izG6qV5JW69XBtCDpozZoL+wSqa2CYEPnUTeV17sqshbahdUuWliqTRnL8t/tTosMLAMB02qX3bZMLbMj1bAEh9eomrTQpy9lLBVZaR7HGZXPCQUVXwt92MqSVYlowfXiilwysWl3Ckt96jjesUtQrWC7/la6rlAdLY0/bsbQqGjGyiwEllbKZaPBGpoKixb6HEqFIi4pKS2sTH9db12aTSqHFCyGsLpRRBUj7Eh17MIJJldOeTMFTwFPy86vvsmXYtVcpOBqPWvjXvKRwqye7wvyHbissnJ58+ZN9+4XX3xBPdQ6PkBogxEfvXNHOWal3UgQKPgX0dxvLYOSTTpp363ZbmR2NLBs/iiZVqNofGnVVURj93NsVkLsOjvjSj2WIo9A2k7cRlq+Wup+C7xEM7yjhMzKen5nwWqZwLv0U82lWI2iT06p9nek3ScGiySF/2z3ATG7f1Ri0dAtjbcIztkSooWNeps5EZXfamDaRTvw3/iB55Rt90cMrEmnXU6W5wheZ9JJf/GTjHUgq/9EQtY+vSTrsrlmyY3Tjlp2s1tUyNetefjS91sD1jGIIC1fw1auDlgQVLN4lPLJh+WzDJjGLd/rTomsL+9oYHwaPeW//oH0tGWpbG271PIy6sMZh+vR3aNiFIxzUURyd0wXTXXhHcOVC0GUaFcm1HcE3kq8ynbuM0FISTPlEriWJt8ZTbm0olGzyG5dstenck5EBU9ZTpMkuCPWAaeLzftLgatOSu+6bEzO6/L0Fz8hEVQWpWDzlaxB/dLG5UVB2SUuFBal0Skdm/5ytxJc0r7HLLPKQXHI5W79Ks9kwARKnmXwR2H+Sn1fA8smiZUODKrZ6TfF+VoVwhk3UrcNxZWByGZWTlHhHRV4u2/ZBBFSlU2K7oFKHdkYtjxk+yClvifrSWLsFsDSBxcnR+lr4CZYfaQm99oooq7Zx7SbtVvkSxsJXlJfnv66CaXNX0vk3HrrHoR1tuLdxu2V6LKe6lVI2XmCxosmmwrxXW4J8y2aIiiAG3+7RId9DSxTMT83ulJZ7jpqJc1z7B7O2K21iglVbrnD2fYY/MnH4koqvEOhGFVgH5TnzpZa346SnUmFMt5X2cq1uS+9+p6aWkGosZMOezHr53d3rOtTOTyiAl2f1QnmNmXKwsUo1QwXvMLnK+kvW4NuU1KlNbK52xL1Mxktw63RpUs/2/xw2xy8cjgmY+Xd3cAyH2b92n2qR5Cxa+KxiJ0LteGGdwHO2Ki7EnTkOksXqDb9hYf2TZrwjkaVtTdzF9io6fbt2+1EtKWbyHK3VM8tFj+yo6ZEKIx9ZuUm5a7gKQ9RriNQCgv1XvW7a7b83ZmufWldZyy9O1zwylTySvpr/QS2hriKPTq9Pv11vS7FcWnZTf2XEtm3fV9Uncbz7gZm7RCW2AjpdmMAZzIjbxjiJtMUMXygcMZuSDkDao0Hi+p4M8mdoirRP+M5vCMDZOWlm3pCs9tZiDYcWstWKfX3N9ynbVbRayQtbW/FCeA1qHYbSWXQg6cHwvlwwSt53cv0F1/NTscLN0NcxW5LuGNVNGdvDYfJDnFeNQcH5AgG5kLE00nsk53pPnUT5RGt8vCxj+x59XKBPS8RduT26dOnJDESJElueJrMqfQOi8oSo6USuUoM71gKo7YvbfG4OGuveoEnsUQbvtHB6oh/WdvU399wj17Y5VZ90JN37fxOF3ez4ySpaCAIrDESF8PhSmeU9qW1y5JbOVxwdxSpfJn+Zl+90T6uZevdxoJLBDdu7O42W/pk0CVySZVb2PdAfI5gYLJZa4VigcjrGldXV+wE862olZZp6V98TTjjShWTxLCO4puU2B4W2JH7rmSA7uEd6zFMKZQi3vpATZji1Bb/1v2OZZV79MWdjlPOl5Zdgm7mvZTytW1f12wHLK6OOuhs3WW44BWGX6a/paXqENTcbQnXMyu8prdcgmmDa1geoqntcDuIgblPA1VqQjZnj3iITP7B7MKWMFOI3o2Ci0A4owvLQSorz/4sh+EdFpPumlLEm7a2KTHgHpLpFpOO7tTD/B77CH2obhFRXR31sbddry0Er3D7Mv0tnUYYgppLZM3O+XAHrmB0LrdckI/D/EEMjKTWvqpsUSJ2kwqzJczhH3aFmbHYbln0IwKW5qXWhDNejGbDO0apkr18d+Exc4Ivpb/DeShFgBIDo0C+VDolPC9VXpVrsuCv68ClvViS1PVrODcQ6NBRGILAZNNZyvNxDIwslue8pXTclQvmOcomp9nInnmFduXnUNxRojIQKCFAEOZAMEaLKfJHWCaoyr+lLn314R19uGW9SuFl5iZF6bvmw2eKUj4NAyyoMmTichcEhit9FynGDvoi/a0kuB9//PHYIYPaRgiUYtBGwy0iezQDY1uCI/alKaouGrvC/HGAj7N9055j1lmKu5eKAN9PxdgwV1LeaTKGd6yHuqSvmVlIaddp2vHKEgjr4Q0KgcB6BF4cflhzDqGPCXK1Id+U6Bs9ek1G4GgGxgQgr9t340DqfOvWre7vRXSPGx2vAwI8OueDaFgpuw88c8jSCIInizc+FiGv/7PH9uzfvzXf9UxRDe9I0egrz494GZ+YUFYz/zKz2/kMxIiBQAWBF7u/pWUiPXkZudI/bgUCLQgc08B43Z4X3fhofPcZNQ4HkwdHEtxiA9GmBQGek2CQcswma89zcxJcEt/S9zvHPv8J78jwX3RZinhjdbSIpfmNSyDM5yRGDAQsAi9ffbP3oiYQuHgEyCR4vszemX54danIZCps1C3tFe0DAYsAhsTDcZv7kvKyxStbwqXc11JbXxPesR7DvShE6rkX8jHuuSDwIv2tLEkrpzbPRcjgc3cEDm5gHOGVD6+SB3Oilz22RW+o8Auf8VGI3W3srBkgtSXXtD8Vix2S+LJCm5n1ZkiGd2SAtFyWIt60rLTEQAvz0SYQuA4IvDj8MPM8/nWANWTMEDgXA2Om50/fVuZ8MMkHxxtOvnskT6WnvVOSwRuXZ40AZua+CIFRHepcTXjHGZlZJeSypTUnUkUKfkYGcw1ZfbH7izOULHX3I/wXrBXCELs+/F2wjCLamRoYW2587pcUBB2xMcyPApTchE2d+k8GXLyKQ8A+BNjZdXNfTuMcKve10h3TOw4SVEuPj6bNp3MSXLGK0pZ2CQRrS1ETCMxH4OXZ35Klxsub22mFQ358PYC/7YY4DuWDGFj3YoOtL45mMrnyur2Lqn1y7TaLykBAEcCcePlSL7XAvi+ncfRyWuECvOMgQdVd0qDHmfNpKeQOT8FLBEsgTLPnGCgQqCDwMv3l7Qq3XWlh5zaOykCghMARDIz8lcWGnm0osVqvZz+YcM93f22zOAFsMYmaCgI4hQ2wZC277PuGd1Q0tfRW6ay2VfdSyu3t3RhF9+EpeEmoEgPtIkTLQGA7BE6nv5x93G74oHx9ECilvzMNTH7ngt8RWAk7DxY5DWw3V7o/oLaSn+h+jgiwWBKDzJgvPV7Img2/DO8YC2kp+eOo99iBStRKIXd4+lsiGLu/JdVE/REQeJn+ln7EtWTZR+A+eDgjBA5lYOtnIDLgH3/8McM/nCUDJC4rCPB9X3uXnKnkKbZxdw2Zt7zH5lII73BhWVpZyj6nLfhLDAwPUy5BLHnm+eOl2ulr70raRyp67Y7Ay/QXVu7evWsZig0ti0nU9CFwHAMbYtUkEJzRTKEonYFL20Q5EAABUkx3Ks0sahFWpWfQlgiGyuj8cfjY3g3vsJh01JRUOQTeFn4IUO4OtPvMoYVgqQ2GZG+VxLctz6jGlfSM+A9WUwReSX/d3QhCavf7EOlIWibgsii8uroaS1bpR+GwCBzHwEbNQG5Cf1j8g7HjIFCywNKOXQvno1ZfJd5aeEjbXHPvKGWfo+AVqOvzqZuDjt1+5tMlqdK17L7TqXfPtBDp75kqzmX7lfSX0/ruYnH9Wcl0bJxfdikuw5Iqn1dMpY4yCBzHwDBCd99rqZomPKdeylK0PwsESikIOVM3/6Mi6u7ecTFBtbTgL6WMHarnSxcyn7p7/7yna7/VSMv151uUVTc94LN9l3fyAZGHb5wrjFGYj8Ar6S/Du98utT/CuYZRHeKCU4fGbZjGZmvQPlpf1X7K2C4Gxq+7pTwMKduX4YaQDSKXh4Cbqq60H5dmH3QH9I7GaNnYrA+Wpb34yIy7ozQw4gkpctzStybckDtQvy4pN+9fit769isdKmMgPuyTAXLul3n6S0pqn1gRVUcpnkWnrJ/chzLniKYb3dyFuJVOpquxLmpHOVTNcQxsi8/0xpvOhzK2a8UMobUx7LTAsq93XFJQdTNddkyHnP1jF1kmkcpJAzaALZ4uVy2GkbUhMbBWR8J9kK3fsXOrm+hngMTlGSGQp7+wjmPYxyWjFnNKh4cjZwRThVXXwUpPNjM6shKwsSlrdmGXBzEwpo31jyCzOcwuHS9MdyHOKATc5/uSyvQNsWhu1pSllKbs6x2XFFTZlHX3enQq7FO39NJVSn0+tckuBjDk29J2a5npjA9IrxFqYF87t3Y/HOCwnHvMYyC3QWoyAk76S0C0kZRouP5XiPA3OfWPr6454jYZo/pw7hGOlhNCuJPMdtdty/A4BrZ+BhJ7Fgthzr4Yq67bfNxdj4CdmIVmtqBqHIhgQibEtkWJbEanJQnY0TsuLKgy8dmEnlxq5fKbnVeJP6TX9chDCm4/Jo1+V77/gFx2prPJQ2Z7My/t3KoLv6VsiDu4/tXiTUuHi/YTEHDSX0Yl+rjessZdeTb3xRdfQJxAsCiTXumiE0C0L2unWVGJAW3TsWV4HH/r4+QgBkbsXmSKVpXptkp9A8b23aWmT1/K6vGdUVmdX1iEbelpdWpR7SLI3My/dr53n0S1PHfa1zvmB9V2tDta8o1w+0wVG+h2KDrKpjJk7Ras5ZAjENkmNIlgyQhtd1vDOk0m9PQWYtYT8bTxyfIih3KpuT/w2bHCJHsRx3Sh7k6p4bnbAFx5K5UrwVzZ3TI2TXA79Mua5+U/dzonmJZ7FO88e/ZMnX8pBTd8I0BxsIYbrmhUNnR1mtifP4A9FsFO06RK1pEsBpK61mIWyESdsNHav6sdSnxpN/+VmKW6iP3TydXCUvOQ0RsNzM6pyNE3IuOmeu/TozC/0b/D9QWfx3fGjcDMyLrY4tFZs/qlu5NEnGSmqXfM7sp+m1hgapPio65lyi3m8pTUobzDCgLPmwbVFIotyq7vYANL1S28qfGcxCSVxW61MJWkDRrL8IxdiRXpv4s4yQYa4lAZTbm0c2Vm9m6vrFKEhZSbBS51/JS4axVAmrZZWnYnVlS/lE7a3qobJrunTihPE7yS151A2V3rLE2zaK+5b4eHuLoE+g5Sqk5Xl1Rqg6UFDUYaC+rUNLizy750LNornjochTWZaAsPrjEwbl/4lhFdmtsZmDvBAybBtwWBtA1dUi2sCQQp2YFlF9uV+joLZxyIYYlUCdtFhuRO+UsdWSOJWqANblmoVOYzzz2ad0wOqiVdD6xHR2nQQNf8oa9MEfURaazIoMp6Y3vXpoNLEyPs1trY0qCdMaY2KZjov4scKqMpl9bLUIHbslQpfiETOuArb2mhW/xpEXWp1CkapVS1b+0klKcJLopLxdHyifSXdujVeqwsg5RKqYCtpM6WReFSL+rpiNUydNo9tTYp4zMohsYVUnpLaMKDxg5LEKTIRxm6kaYStz4GcRSsDdICjQXSimLS9lJW/ullOZcabgkmHSLYEXVcQC4ZK+MKaO2KyAaaaWDZBJ8adrtxwj/CdvfNxB9+iZ2M1ZcY3hk543BIleBJbLEKAki7L4Cq68uNGYkmDan1UrY0dZmtXWx0Opp3TAiqqtlpBYSyARyzSTVYYSaNllaDlY7pLYwhsxBYwmjTNqWy2xehSu3r9cMdyh3O8tzoX7Cn2YLISE0GnV6Sq6AdmtHGZUMraUCz+REVWTCzFg6FVfjEKkAvnexUXimAZKPU0NxLcElRrOCn019hOouMSA4iuB8UValpIZuAadziXTYuZFifvMQEUzZg72SXkw3QbkqzVKaZJQU/mTPQTI3pJCY0sDQ7arD7EttuvVX3okEzLbhDpJVAZEfcwsDSUaCPeaRa4+5JjdAFh0/RaDSPVN7h5VSulLfGsquvs3bGgQivxBYVMH9U+MHkNCCk+sJnK9aI1enEbOmj0JSULSOUZSmV9CDekbqnSrEyqFrB59e4uwmSnZSYIXFRjQOFVXqpo1tPHEupCbYYQCmaEaIZ0cYEN3S4I2plamaq00WFDtkt4LABCMqVLTCKcqWeCA5aebKQgWnRO0kha5ChDf9Zg47LjEldHneQki6EjgzMwwr+eouQvKrPS2+8Z8qrFfppHo57864xf8iGI/EdH8SmkgbYSnoYnHSBY+OlL+y0MHAWbXidC8F5mUAhgm0E5w9PAyIwoYG+Kks4K32o/CzkHcjkLgYG/rylwR9BBK2hF15G5M0h7Fn0RUG+TkXIQ6fSIFUuzQiRUBgIRZC6bggQBHgLhG9FEUtT2bE3rJG4gXFiivypHWK6EmAJuRitDSPyTSsiT0pQy0yi0kBrbOEg3nGpQZU3blEr86m+AI0K0DiVFFA6qke5lAk4/HFLdcRdNGuVrg1aCkQtXufK5nSYEX6IbNhbiQGhTxtSpZVstLA6pA2AAymWr5kJkt66dQswEUTQJtqLi/0Lw4vfpgUHEsQI8kO0cDgiWZ5+8hJTyEODhgMAAAGWSURBVHa/KiLRUpdNJynTAFOrUGu5NWF5dFIQgoIEjhLDiNkIC81KRBbV4+Qn2U4bEBEW0c8aZ1pIKZ8sb2pgKheze8YJNe3mB51s0ZxRm3ypcmWKaLx09dWORmmUjOwWexUTcF6JLeA0blYx9RI6GmEnwtC4Lj4mmjJPl3pA1sYH9I6BQbUO2uS7RHjcpORBWT1h3KpmPcPQVNVnI9pLrAiG6/umdZbax7KjS02jQ1k2cDG2geuzsw7quhgUtMHJQjbLN7p2heyEiIqjVRhouQVuGfKHFfwKRltEytqwXSErJBam6FhXVEiOqKylMHH+Ln7HN4MlvZSPMgIOEOlWDcgwA/ENmrTl1mX5wsh56WIjA2MPgB0Xwr37QRwUwY4Id7Ft1ZpoB6vmj+lHbPu8wNzawIL+WAT4MJM+asAO+RP6aXQtGbDLSWMEOL53HCeoujivqeT5KmEHvVuNE3lkPt10D1JCLhOW5YFtUQ1957LdW9cFcR60ZXYGcDeBcV0MlORBN0qRAv9SxjfT+pgg6vgf5O7/A6hvZlUqXQlbAAAAAElFTkSuQmCC"/>
  <p:tag name="POWERPOINTLATEX_PIXELSPEREMHEIGHT#5C746578747B656E747269657320696E206C61737420636F6C756D6E7D" val="100"/>
  <p:tag name="POWERPOINTLATEX_BASELINEOFFSET#5C746578747B656E747269657320696E206C61737420636F6C756D6E7D" val="1"/>
  <p:tag name="POWERPOINTLATEX_REFCOUNTER#5C6D61746863616C7B4F7D285E32205C6C6F67205329" val="1"/>
  <p:tag name="POWERPOINTLATEX_REFCOUNTER#5C746578747B656E747269657320696E206C61737420636F6C756D6E7D" val="1"/>
  <p:tag name="POWERPOINTLATEX_REFCOUNTER#53203D205C235C746578747B6E6F6E2D7A65726F7D" val="1"/>
  <p:tag name="POWERPOINTLATEX_REFCOUNTER#5C6D61746863616C7B4F7D286E5E33205329" val="2"/>
  <p:tag name="POWERPOINTLATEX_REFCOUNTER#5C6D61746863616C7B4F7D286E5E32205C6C6F67205329" val="2"/>
  <p:tag name="POWERPOINTLATEX_REFCOUNTER#47" val="2"/>
  <p:tag name="POWERPOINTLATEX_REFCOUNTER#5C6D61746863616C7B4F7D5E2A28335E7B7C4B7C7D29" val="2"/>
  <p:tag name="POWERPOINTLATEX_REFCOUNTER#5C6D61746863616C7B4F7D5E2A2828322B5C657073696C6F6E295E7B7C4B7C7D29" val="2"/>
  <p:tag name="POWERPOINTLATEX_REFCOUNTER#5C6D61746863616C7B4F7D5E2A28365E7B7C4B7C7D7C567C5E7B5C6C6F67207C4B7C7D29" val="2"/>
  <p:tag name="POWERPOINTLATEX_REFCOUNTER#5C6D61746863616C7B4F7D5E2A28325E7B7C4B7C7D29" val="3"/>
  <p:tag name="POWERPOINTLATEX_REFCOUNTER#5C6D61746863616C7B4F7D5E2A283129" val="3"/>
  <p:tag name="POWERPOINTLATEX_CACHECONTENT#5C6D61746863616C7B4F7D287429" val="iVBORw0KGgoAAAANSUhEUgAAAPgAAACGCAIAAAB/m9DtAAAVX0lEQVR4Ae2d7dXeNBKGw54tACgBUgFQAlABpASSCoASgApYSgAqAEoAKoAtAehg9zpoj1bRfFjflp+YH0GWpdHMPbdGI9mP3yf/uf+7OAJff/31W2+99emnn17ajt9++w0rPvroIwozDHkyQ+gtcw0Cf/zxx/vvv//k7/9ef/31NYNOGoXpGgzh32+//Xb4KDfRh0O6SCCRD3JHckCURQNPG4aIHs0ZvkDdRJ/mt5mCf/jhh8gJCg/ActBigUq5ThozEMKb6APBXCQqY/kXX3yxaOD5w2RcJzEbNeZN9FFILpJD/prG8uFL/CIz7GHgepqSjeL6TXQb8v3uZLF87OK+j7nZ9mMI17cjOhOatTjkap988kkz+siBFgQ82IC0NEhQpoZ67s7Y4Dfr7Hf8+eef01j+zjvv+O0vfTcztn9Kb0R05jH2pL5sMA8hzBNIkMo5LBMzNmd8FuSYq8zkS1P5UPn0wBEP9kQ9xtqC6JLiGFbrS3Cp5Xc2ARhxz40dnE6PI1CbgHdIlAdoALlTH/UcLp1PdPKH1JhQxq+wv8RVIdWBo1JIWw1D70ajbAL3+LsE0q3aZDOcdLRNvTOJTragErR8kSIAqxLaKJ722ie0Z1FtyM6sjSun9CLepX7B3W052zlER1cclhoQykzfwinLJMnmupTWWdOwQxhOBcxMrWh283DFVgrMkvW2XfgJRLcCeeGRsDVJUkKMKp/L9SyYYRTQrWTYPmNlyVshVVL9X+NiFC1K5Hz88cfff/991hIzcOHbb7+d1cvL7777jqX8r7/+ym4R6lgi3nvvvRjmmQ///vu/X3/9lf9n7csvwfTLL78sbz+w5bvvvovyUSAG/vjjj/HylSr8/vvvT58+TU1m5f/ggw/SmoNyyvqpZeJTZGGqU3k2nGWrQQjuP9w7MjSjqKOnmljlU+IoCmf6YMVUB20uPAOE0Fal8KLUBa5kbuMSXQ85GoxRJwndCxP6iAjtG+jOQG0boDhubQF7M7gaFuvaQfdvjyNSWMoPLTBtBdFxUqpfKBOJC9kDOzMLkQBfC7tL/2WxQeomaxYn61lKivnSihNrCFtRw5IVdZSqMlyWR7rpRAcIyZvyuSht62R5AJ2VRE4eqWdasyxzyA4Z0GGrg3M1gSxcmfsZHydYcA3xrlDmRKITcTO1gnIE1ELlpMuR0BPL03EhbhXXmbFp90llQMu0KvflJJVSsapHcMqyFY8QHlgU/y2k0yyiq1k1yhGhU+CcshrLIcHAyCpZFeFTCwOHtgyX8bIcMUvmwPpsEkaUVs5GGT1LktgpRLeCZbnP5MQNmJbnZIXeZc2N3joszN4Rglumw0oCHSJmOQWd1yx3QUOpRsl6Mp7o/Sy3yFe4SB06LGtQvjclnmV9x17isIzo5aFhrCaqNPVQISg8OwRk+jD/M6AONwmDid7PciudmBoz5GqY4RgvDwHNXFJ+Kaf37HlVrlto6aA0fKX1dZNbhUN6jCS6xfKqSGyhWZKH+eg4dyXJIrOzwrzQJcN5FW6OdaNuZVCkl6OGKJcjdwt+DBpGdCsSl58kYqTcigU0F5yvSZ6ljozlSUmzzM4ZcercLqdUaOnEAmJTrbT+9jKP8oP6GKLjEpk24Sp/7Mxa9ZgFIWtwdBwZWR4KmdpDLuU0o2aI5FFCnJ3MvFXOUV4NDVRaXcYQHUJnbOCSxaU8JlkLAnIc7S2r2uqtrCkzbXg+iu3ZEFwOH6UNk9hLdXFQ+yxVpb+c9GEA0a18w8+ZIoKhYOHoqJ5J6L+UWxzJP2qG51EyWE5KkHogUqEIlT1ie/qq/rJiay/R1cGwv2ojZQlBjqV3D0BWXzWySgcPn3tyX3VKMmDBQr2T161JLFXdVH9ZxOsiumV/lfGoKz0d6GUprZo9pNJaWFK602bIWEEI634qPJSXZWuFhsg1J+p87pyUextrMewiuroBBYIqP0ldA4iwv9ANA5s5Ho2utaBsU0NOrbHy27TKekklIxpnJehBQ/UAQ1WpnegWQavCsLUmgGOVnMwxzZeOPtG1A2eguvieGyNV6KLtsqC2X1apAqjmlo1EV2cSKNSSQG6cI5TLwMoGigo4haxL86W6OWGyNQuc0dGZ/FU56gzdkKlSSI71D8ed1q0///zTOmn55ptvrF6ynh+Apr+JTBsQ1dLLlWUrH5uhg4SLSMFPRWeM1SzTIbqT0jQPV9vx2bNnsgvUyisl9w9rrKSldn47lGJJOlRjUgPLuhS4Ieqpyy6jT7KrWawDiJoNNw/U1lGdhxLG6tRFPSUIJKgy20p+EKXmWG0oNPQqWUyGEF3NW6hs0HlqFxaZdJKn5anjlgtXNcy6VxPdCsO14VxNrQARpYfQKLOz/LLk4GWIhuq6X3VgVW5Uc0v0SZmdlms93qzDYUd1zcnCbl2OzhdOrG+klPAjwsT3Sazs/KeffnrjjTdiy/UFayanmgzREEtTmZSZ5CUft8l6Tb2USsbh1Ika764sqJrkmh9Ol9hAzSmDPZAjNispqFMQITvEMyc3i84rsdFvo44iM0tfyIK7qqcCDlnIXKCMNYSapmecrEhdnOS1KrNUJ8y5eXmKoIpapHgopO3byiqYVTC2jVvbS01/R4FQq4zTPnNQuEwzzFKiq+wM4sDC0UDeyjZhpHr7xAa0PSR6rb0SAWrUBImh1cZnVV4iQQ/gqFs+DjwidP9Up4Ks/Pzzz2VlqFEPMq3G1POFxJBUoRx9dzs2dmJYMOrNN990rCu5xYMIdauzGxR5mpvYpqbFyf3VRUgld33oz7c+/6dKpLxTcMI5UnaLQ44hJbcOIzo+LpHjtFET9CyndLo332JcdSWZykoCRxpZm5X3O2ZpQrAohbTo1EU+wIvQIGu3OBR1m1Q4DPmH46qRUl18D0VVNXjx4oW6klQJqW3Mp4+rTuRq5Yf2RHTZMTW2iOiOos6uXA58iRp/+cIEFdMq0+QiO0TsoQ6p4w8bD2zQn+wdKmNF219++SX0PSY6Z97ye+Rx4NoEPXbctuAYG3TuX/3V7Khf7CGk1htKhx17GrAAOoGyR3LWVwUwQn28Gf3qq68yifESG6yZFNtcrnAY0VVAy83km/bqXFqQuvzr7/9QoERb8hw1xaIvOXehtsTyIQ/XShTGL3LJwoTnz5/T/YDonA9Y1tJ5t613CRyHbSRYWZfOua3mLQyx7Jlo4UAxFmbmc/n/owx577waNQBFbx6kLs6rV1j0kERXw210n4pmvFtSiNCnjfs3uKm0/rK17CC5MJb361ArQXVNDCsHRJd/bygdvn9blkrbpKwSMerWP7dV+aqT4qDrC1dcxi0MyUoA8IDojsF07lzE1/uvZERnyaZ7fzxT5VtOKlF4RhvH7/1TfYbCyLQwDIB7RPf/Blq/yycZ3CnWT1363Xz1iF73t+A6nVHT3SJ6ANwj+iuYt8RjVxVhMunCnZzaPVSqE2nBSbOjUnbrigk6JljHO8dEd9Yv5FoTKEPtWpdqXhFN6H9oYB3tbQWm4/f+BS2COaOg7umPia4uslG/h0xd4iY9mpkW+t1sQap6KB16Zfm6RFcXxrCEmqmLn6CDuyp0pT9mjOX4mOH6z4/VvGU3MB0Qtk3QAxnUhfEgovuxDbmq0DDeRf+13p4N5gx5q2f/iH7RBD34SF0Yw6NuM6L72Spyrdz/oixHbSeScbc/QUeI9X7BPsujA0J/5jabGyqMB6mLFXtm63qifOcxMKGiP2/BNCt12SdqXJroFnlYq82I7hNdXSOsYa5S7/h41Ht/VkTfByIHhM0TdDC0aAnsJtGt2LOPS8Zq4r+NPIrom6N66QQdPqipC/XArhPdOu6N3LIkxgaXKzhPx8hN+58TBUDUiG7FofUYOuF8/wQduCwkzYi+eeCZwQAnQVc/TTFDh9NlXp3oDoB6RPcTdMSpkckZZvNbfHzVmts8FxuYm6qj7LM8OkQfCMIpZNCJfooqJw7q/Pp7zc/ATrQ9Dn31BD0aIgtmjn4YsNXIJAe4RA0OtiLZ2HC+ORoWCKh9iQQdPZ21sT2ih/fZN3deiXp3OA8oPQDRHXe3E/0wj3dG3ecW09X69Tdh7OqJaRXODtEfAIdXnehOOFc//lRFnQs1fowE3Um5daI7uU503mNEdGuvyZHiqLPziBgF9aDXcU/ad2rZCedXSdAdfIBdJ7rTJ946fOsrtty28Nlnn6m7al7M5E8ebKv2DMUem+ggphNdDTwZvofv8Wbtd7t0svN5SYu6VKqTbTFcDtEvlKBbSAK7TvSSd81JXS598GJ9CJvXWua5tiSCLKY4wz1Ggo4hVhJopi6F6akTBtZ7q2pEfgStbkOZ4Xy2rUpUVWM1oldJmNHY8eMDJOggZkZ07pXEHuf9kBn+GCjT+hXFbIssVM9dGx+G6Fbqwuv+euoCpUqyFweggaQcLoo9qHpkRGo++5NMVkS31tzhtqsCHT/Oy+JUTTorHRhNopd8bo4JdPgb6k7Vh3cnaVGfEJGah8+uDh8xFWhFdCsUpX0nlR8mQQcfFcYQsk2iF37NQs10J7lkiFg1acHYqal51NxaJ51QFPtOKjjh/HIJugpjCC4m0QuN5PcK5+aXVe7nd58yaYF8jrOr5B82togutToUNaqBY3shB0Zp0i9HhfEgonPwYq2zmULWw8Ws2emXxGz5MyJs5E9YLfttspWjq2vuGsQcojcn6KRD8If/eNF/jRVhFBXG/wUX5499FX7JBK44Qja5pf4hONDh+e5iDVXHs0NYrEYYbtJfEo1LARRaZpeat4A2ZwzoYKYutFDTWeknphHnGLJ+nxoCzIcffij1gf2zj1nkoOrmR11zZd/hNc7j7UjW2kFBO64ShRSqHUJtb2F4HNGZB6pEtZLYsGzuVg2EYmoOBsur5IxqrK6TsH+U/Co5ztcNmvFJZVYp09nYWrQDMw/+RLrqFZXoBIBORWd0ZzlT93/NXuxX0vqpdb/kBgkqOMG/DdLokuYPWNompK2X9YZSkHZA9KpXFEMy1KbljF5MZdWR6/Py1Drr4SsUSZutKasxi8rmFSadxostSoeOdkGAgOQB0Wmk5pRRUFY4l0MpOdSMhRzmdA1RLAMtXK5XzFrr0actGKfhfP32Wt1UxN2wtxkNDrDe8lO9xWA7HKvzvPbp06fZYROTm/3K+t1nBhSHbllNuLT2UmrjIZXOiCppDgdNqbL+0Fk15/8P+NMoaJWrgjp8WrxmZWqrEG+1hVDxbAuime1Vl+muMSNxgwfTlWq9LRiemRAu42bsOHVBhLPGqdJxZANSVU5SGzOoGopOwV3VMFSqDFs/Fa2ThrYHIxH5tu4OXCW30mmWcjL2LSI6rS1QUqFpmbjO2HGYBQU2efIYkZo4pxfoUDiEuh9dzw91vuFE4lShIbFZeuJxCuAqpHEnip6lRCdYShqlzFbLDB+xmFdgRsVwkqpx1sJyaKkVfhYvgyx0KVyxXLu2pOas34MGtFVbUmVKiY642gQmAMdSMM9/SFYtZGgy9UPCndhAjRqLY6EaBYGulugEzuDrNIIuxlaNdGmcrSA6qlusCnY6/w6nnUNxAvnirKnBqWoqOBwlX7E0Eqe+qyJ6yrATYU/1j+U0wtYRHeBUD0XRToEYxjzpx4JpmoKbjsgQuz20sqiWJrXRhCqGWZKr6gkKcfRYKM/RUzKk4bNKh/7GPIKIysdCtrxUEx21LJ7FMfwCOBK6qp6PMD1gRgqrHIKELJ3B/fBNlYCq0gQm6tRBpXB1vhWqkdLg3PiiWkFUTe19jQuJ+GENv2CQ73Yf9pINID1H+kw+wOVdbf4NT3ngAQUeATAf+Dd79JPJAXFMtR7EZI33uURh+YyDKb3YEFUNYHeerIW3QaPyhK1zX19V2ciG56X36VPWV5Wb8/WBVIPiVStDlYGzG6sALk7TsZGpJT3C4qmaTwDK1D43lgcliY+ZCXJRakldIgRMGjlGNuSkSzxxXYoHANFfgsPUjfAuK6jnaaSCcUMFv2lDTaowrt/BBYUTtYvoeAII/NQ5haa/DLhElOiAZVSYNJAaJiaN5YuFsqoylsv22RGxBkolmZaZvb1ED+KASd2/Sw2aawh1J+7rM9RGXWZpQABHOmnUcL4cYlYWs1Vn7baWQoxMT2astHQM0YNc6D48umMGWSA+kKo/QI267MK2E00DagDHj/ExELyhTM2GjkDbjOVcqgCOJHpwT0SqailM1WVxINSdFdgWk0yuhGpAWqzVVYZjkU+ZE8rqzqHxeFFKV2v4LBajcg7Fj3DDaRTTIJ4V4tFwpEjACP9x1OicaqlDXL2Sj3C8ePEiswLQXjUcMgQKLzlAjD/EDl0gEqefSverzN1H1VNdfFnQHtXesXZJQlvns8e/MJKy7pqBCPDtJLkFvNyH/gYCUi5K/YqgBDMIvIleDuyslvLshezucl9vnYWOLVeGA1hufXTtJroN5Ko7PISXZ2TSi6vUucY4JOLy60syZERjbqJHKM4sSA9d6+ut67GTgYADUOc1oZvo632kjMjpwR3UFVzsKkn09BsESr+xu+BbWjMCHClm7rkP1C0weXSVYUWYsBqH+juiZ4iddsnBefZcmS3p4s8un2Z85cDyb5aob7y8JNWfB/fdlQjINwJ4brpSgUuMJZ+GEiAONR//CsDhkHcDBwF5DPx4r7I55pfc4tnnS6H6yZOSt1lvopdgu66NfFB6B/UUfRnOC58i30RPYdyiLHdad1CPjsnCefl+/SZ6xHCjQvZKI97dSLnzVJEhoPwV15vo5/nNHlnuSq13lWwZj3aHpI74nWbnJXvQiMJN9AjFXgV5Xoan91JxrTbZNh3SVwFyE32tu2pGy/LRqgBWM84F2sqnabX7lpvo+7pZJjDlKem+VjVplm1aiO61Ym6i1yK2tH12mla7Xi/Vddpg2RtvbVvzm+jT/DNIcJabvmoJjExaSh4PSexvoktMtqvJFm5O2bZTcZpC2UalNjWPet1Ej1DsW5Ana8S5fdUdpxnLV3qe2HPGehN9nFtmSso2pq9Csp4dsHbmbDfRZ9JzqGyOXNLwdvgG9tDBVwsbbuxN9NUu7BkvO4TpDHI9mkzty/KVPgQd8lrbTfSpLhsvPON64bt74/WYJjHbkAxhOcreRJ/msWmCM673bNGm6dgoGJanxyywvOo5vzPqTXQHnH1vZVx/mAPH9CB17CbkJvq+bPY144QxTWShvt9+/7spyxse8vsG3kT38dn6Lpu2SA5Iv7WuR8ql75rPWKDurwCkR3YXK/O9Hr5XTI4Oy589e3Yx7V9Wl0QFK5i3zN7nz5+/fHPA1X8BIKK+OUF8QZAAAAAASUVORK5CYII="/>
  <p:tag name="POWERPOINTLATEX_PIXELSPEREMHEIGHT#5C6D61746863616C7B4F7D287429" val="133,3333"/>
  <p:tag name="POWERPOINTLATEX_BASELINEOFFSET#5C6D61746863616C7B4F7D287429" val="33"/>
  <p:tag name="POWERPOINTLATEX_CACHECONTENT#5C617070726F7820325E7B6E7D" val="iVBORw0KGgoAAAANSUhEUgAAAQwAAABaCAIAAADCTv+aAAAP60lEQVR4Ae2d/7XUOg7HH3u2AKAELhUAJUAHQAlABXBLACoASgAqgC0BqAAoAeiA/bznPUJry4oT2xknk/njHo9jy/r1lWQnk3vl9+/ffx2fc9XAz58/f/z4cf369WvXrp2rDqbl/vf0kGPEXjTw7du3//zz+f79+5cvX1Kxrl69euPGjTt37ty6devu3bsXFxfpmH49IPb58+fv37+HPVaBGTiBjUePHs3C8OfPn0XMQCpQQzQ+EHz48OEsgn+RSY7PvjVArsD58I+5/o2b4qAfPnxYQT+vXr1y2IMNpPDZCGLCs0NHLt2/f//r168+Qbl6gERUscMGfoB7iWcsbgAwYDbppos1CHHhjbXwYOK99IQG3u+4taYg4yECqUDNBA/ILOH5AEmJljY55unTp5GfVX7Fz/DF5rogUwljb9++FfqfPn2S/tCAgRSoIIfiUEYGPJtwSoHErBKcHCARo+yngXuZxRWdIAdH1D6E2zEeXyHiiqs5DYi0LcAkxqdkU5yTHLSdNMCgM+nxyJ6KhviaZto+QJLqZNs9ph9QdGlgOBLiZybAIt+CoEOk/JLAwCSoMSAMiE9rSUF4mmRMNnTaCTQj4KWzDpCkOtlwT1pRlHuPFjulIz4qDbyt0C81Zd1mulAzSQFsGSCNACeNkFlFoCmaH0EOkGirbbudmh9PWiwSfjOZUhhgOnfhon4agYgJEhYlmQhmJkusiBkzO/lEDpBEOtzqVx1ZcSAKdD86lsgJANLiRLwzNGpwIrsRqaAirkyHDtKF1WflkEBcA0xkMYs9YeYAiahiw43I8DWOG2kBnEBNnMlsAKRoVslXAQBQyY0nwJsrhk4qydxEpz/SVSDlb0v+5TBxXNqKBriFLKzic/jfvDvKMjlpQEe8Obn4vw5u3j9+/Dh3Ndf/5s2bcEkzHw02HwsIY4Duu3fvovElX4F9Oszs/DPMwdxxaRMakMo+GBWfbs62H9HDunP3P1JrOQw7SSxXoU3KbsriZ5Kj3JrU6tADoq0tgOnE7uTmBKcnHheurmue3BQnui/YisgqUUwJCPcrt6Pc+pNUt9i6vLwUtnHTFy9eyNe2jfToLKL/69evyTEyhQcQQ9vBngaSTKRBenn27JnumdU2SziepHSIHCBxlDP6JZ7q5ZlZ4VKqfOlp2Lh3757j0GGhly9f8iRvyaLycK6zIREgRQSjc7zo6uRXk6xT1/1NUNLQ0dicBji4FJ/AzL35L/HOwnqPUoq9AR+HZxOTdDpTJi/lspNfKB4gmVTsuANk7wtUfIdrJYNgMteApSZr5TYklWKaBeFkfDnKrZy5R+//+PEj2wDh0qlbZEx9gw2uTwSWYMwfU3I1F/IrxTRrLY62fJYOkPj6Gfeq3o3AJT/BvfLPh58T9tu+T/oTnJiOOFePJhFqrcr7PybZaaGaJMeDyPoa8PealD0E4+ZcRSfOputPVi8lXJkbksINT45+bk+VGy/9RyYxDb2BTjkgMnml7OFYk+Mv8+rizpJfvfuMFS5tHtROh3yXugmSEpoHSFy9jnqx0PufPHnSXAI/g4XleBVDzbq5XQ3H0DVkowI1kJrcZTHsAEmN2k82tzBaU4IXwqlckhKQFLKXW9TcOZgFWI5C2p8DXslJwAGSVJ8b6NHnWj67psP5U/yrK4CkR61l3mml1io5CegFksI7r749jqv1GqgM6ikD+uZMejX05O5y5MZH/SawSzYPER39dXGtBZEGL6cDD0jFh+MUTBIFOXQqLzurrCm1zF3bSATPhMxcju66egnxknBeQqfTmMgHZq2S28/UOM/r169NHkqf8JdzrgUNjgvm4pvxzFqw1ppT5HGPyvu7/XguD9XNRTCfoo1csOas1rwpjtvUKNP0Uv/JXw67UV14jH/hYyk4ek0wI72gR/+BmRqlVM4V0Xw9Vq5SOV2YjBw0+lr/I96IT4kg0UL6aw1ITIcGOREb5V9z93ac37FAXNT7dzwqXyyMZMnKcwatTTQ+IFSEQySdq5/VxhPnhM9cozIAm7KUnJnW+LQpi+/QJp/SaaYmwrQMSBv6oRiuzgNJiWFMIf3OmsCTSljZoyuZHk5WyZ6e7kcr/KBHAPIXDYZeXFFr79Q+o6We20YPmlRo+y7H1TAsOMAMkJTk2ZSbwh4kWazZuVrzx2s7DQ4SMACHpoZx5eaFVtCb6XMRD+jQV3Luqhn1a/I5KSjiLXz1w4fIGHyyFCQlSdbkZlYnJu9k2pxV0n5tJ+JCOmC0HvwA6wS78hcd9gs3Os06ll2sIhPzftT31zL9llWcWWgviIYyw7CiI2BOysxjZq0mKIajXh5HlU0PJ8LhQ2gpORbkHPnmzZu4ac3vMzVXC9qiI+aKIAvorDaFs9Ga49FZfGKgyfEl9ViOiEnfRE6OQtRvEvRrIomSf4Y5kAqX/H0IbgTQS9IrY1i+0O1QdAnNSebnDmBRreWa/eLcpTcx/o/faDX9fxsrL5MlUr5QXUYtzBIiuuHUWro8k2ET5Vbu+Iwl8eNlPoQuSnTNEjV5dplmo6C1jMiOZ4WiTjtc2l5cMEsI1zRrNiQYQpMKbcK0YyAJ4hrqEyCJnCYsg6bqq15gKmcIqSTSA9OrpZQoZ1aax7HERi/lIr0Yi0aN0kxnqwyUKapZJad/id0RkDyQ6NQjimANSUO5xcr7ISWcyRJpo1JTJfykHgBmSiaez5iSoFYTPVO707OsWhGjpBv3HEh0iIzisgcSokLENw4tyzdskKDTtaKlAXelvhyGYSANOQ1jgbP0hi6lKkpttFgcMyJDfzHBMDElG2WJMExXeinOs0ykkbUTQkQLQHnSDASGxSWvLBQ1kDRdd4XcFbEx+Fd96BdhQ76m7lUulJmmclG/nCwj02SiXYg2q4gIeisiq2RBElVBNbWmLDbZIHinIokA0oC3VmFehxChT6MV/UmRtzJgMtVXeogJklYVb8o8bsYn6s8tlwVJFFw1+HrblYAUra7dV9pApYYrEjGZV6jpRk5ZvQUfln5aVmh1hXaNLRA8XaJJGhGVmiAUKUCLw78NEibIfBrr1x6FKQXeUOXcLM/4KIRoYdvaRoy06YYuSLSupG1WKXNFxi4hbPG3CcGIAZwKspheQjALEWrBZzQy+mqDhFAq8tM4Ve1BsBd5ND9mG0OiAgROuaWHfoSaNDbLpdMjlZ3b13TvG+l/92HFBonOTadVAS4b7Y4iC+W+4u7EiXKMQYfBTs49N2yIvE7WDUrbfVixQcKeRpxvhAKdPBASsXDVvAFCJtOu+M35NKKaIlX7OSjNBokuS8bRAtVUaqQmPSDwyCEp8kkRfiqeuxtMl9hEzzRIhkqmMKNLwSYIIW1uwlTrM6kLilTVI5QY6+hkGiTr8DFrFaCybKMSWZoEwq501tLnM9jfr/c4fRpWtzZIJFqzaRuWdaCCqZbtVZh1JqXCMvOhW6fQWv+WwDIpWs2yQSL3STbhSeyaMJt/CBNyCNhg5Di7rFZWbE5Hb0qj9EsOb77c4ASvwF+khfCVd4QRTlb7yZvJw4JO2A6/hYR5fgtJOOSXkvwNL5sreaflgkV3NoVXueXetA1Cci9625kStDhZkOhBR/t8NECUIaCY8pKE+/17IHPFQToPkAxiiCHY4P2uVKTm2wjOFiEYptcLs4ew+cHETA2wFTERwgHJeeaQoL+it6XMVPUxfJMaePDggfk/D7gfUvpi6U3KPc10e5CQstk0h5XZNB975WkjDDCCdziZb43ieBPwDMDgKVlosCcBFaiSFxwRhzhZSqXhcJa9IKmczyYwE0pzqvPcvwFIZdx0T+44i/uJmzve7GKImiNqEnHJ3QnNN+OZRaqpWbf3XLmdfw5PXph31jk0P+4miZvZNxPlcq6B96BH7f1z2zjisM8UkkOCOLt/rAskpIbDssOaJueQXftngwS1ig+l+p3bgxcOaA+Rgvqwq/ZPSxzNp5EO4w6e59dX2jyQdHpYnawyjmHk1AGo7BgkiJkGO4rhcQyxPhhyK84Aif/gtETfZQ1C2iAbAF2B7Bgk6WZyx8LmvL+wv/RmIqcc5hHhMkiks7iHxfNCt2/fbv5/x9O1/B79HvI01vpzt3IVa0a3REjmw/4X1ZNrteg+CSfl2nVMpvEnglN4jlAqXVyfQ2Fic+50OCLFMP71wmmfgND/8HuXIEmtSRV9wv91EfnAiF8nMw5VkMN3+ZEuxS6kyOkONbmEdwKtSd6aD9C1Fszs7ydZBCBRcmgMUuU2N2VDghN7Eg5AIp3KV9x9mR9DE1NJthGCaYNhDUUtIRVV6iVTNjQmjXdtfy+EZcNnZ7v/CZBEThP8mDDfJMSS5SehsmZKiXwI2TcEgElW05uGbRECA1KdYtlJfjY0wAMJSkyje9v7a4SctABIF10hpUSFFjzsqQ5JpWsS5iJHF8M1h1+00MpfPZBIYBDhOzkrOXpyr0LO6WHXoG4YSHPaypbot1wqXQ9NahyyYj9x1qecBYmWOYCkE0JEZsJP6qmCz9AAS80NgKTpur2FFal7N8jVUbDrgRCk0HVHb6FWpp8FiTzkJ965DmfRuhFIwteGd+jNZwjAzG62ntGushNC8A3CSrAOmFzHVVZbJQuSKLiu6TQYMlo9B5WarMIqUYiVVXazG4mKWHJmP8eStdruWvsxXE7ZBgnOJx5D4yS1R0lKgTdsM3ebyPgovmphIViuvpFHRo8RdUUIehAdnsRbuhrCBkl0GLpmGtHSOsFeTCINnJvaCVdIuaWHfq5KtJNZUYPckk7XLG2lLcVPELA3QqAvmpwbs8ZXqQ0SreKTR9bClCJGCg0KNjy+pGyTiQyuqd/GMbaOcQjVGyEIrrd2Kyy3sqptkOhMPUKBjt6dAkm8vKaxG4ToU6Z1EILL6hS9sgevsJwNEi3zOIEBuGL1GiTk5u6mysJYIuNqsKdAlUXR5Apeu/IS04/KI7ao4LQNXmzDM8W6FGzCD+Ucz+dv4g0VvrxIIdEt5JCLiwt/SpOruh4ex1uaiBaI2I/K64A9lPfADG9Ju7y8pAh++fJlpSKwKMUJP2KppDPCdN7wwu8U5NVyqIjfHfBpy1tIGqxCI7xzOVqid1XcVpxSambmkn3YyXftJnvSSQG2LHRhy50dwizTQ6mXFI8bYQcr7tGqYe9J5D7JJjwJbkF1SQxjDNXaPo6wtAdIlVXszL0GjrOD1fqpbGdfTreDf70QHIG3SBJl+eyjrEq9m18adv1ldbqi00MZNlR97rBafikLknISx8gTaoCf3dbvzVrxz1aWrVErauPQmT7dGofXg5NIA7yedByEwBvpOuJwH18PkGzVju/evcv9P6pTiZT77z+n4qfVugdIWmlyVTpUNQ8fPlx1yYLFSs5OCsgMN+QAyXAmKWFI31kvGb/OmKPcWkfPxypFGpCbhkWj1xp0lFtrafpYZ7Ma2N/hbzDFfwEgOFrXIuqmsAAAAABJRU5ErkJggg=="/>
  <p:tag name="POWERPOINTLATEX_PIXELSPEREMHEIGHT#5C617070726F7820325E7B6E7D" val="133,3333"/>
  <p:tag name="POWERPOINTLATEX_CACHECONTENT#7E20325E7B6E7D" val="iVBORw0KGgoAAAANSUhEUgAAAKwAAABaCAIAAACqmCqLAAAKPElEQVR4Ae2d/d0NOxDHuZ9bAEqgA5SAClACKkAJqAAloAJuCagAJaAD93vkmjtPMpnNbnbPk2TP+YPZbHYyL7/MTLI557n469evC+N+fvz48f379ytXrly+fHlcLWs1+7uWQUvPf/369Z/fn2/fvn3+/DkV7dKlS1evXr158+b169dv3bp17dq1tM92LSDy2bNn7969QzxGQRgkQYwHDx7MwuinT59EzcAqcEM1PjC8f//+LIYXiAS9f5jrGBf95/oPN+CA9+/fH8ECL1++dMRDDLTwxQhqIrPDR27dvXv3y5cvPkO52zcI0BPzieaLCQAEjCbdIFabS8BcZGMsPMR8lZZA4F3HbZqD9IcJrAI3Exwgr0TUjkHw+PHjyI6Vl9gRW5dYbVYfIo0I9ubNG3n248eP0h4IBEiBCDJIXtIz4NWESwoUnirBQZcgwHxm8KcRZGBobSPMSn9swYwRUzoETNZNEDJHU7YpjpncghIIDSD4THoU3VPVUF/zTOn+QGDqSVLQjk/1lBbsaAIosh0M5ZEaQtxsMtQ+FgHEZ1pTEJwGCVMwHTYCzwhY6VOdgSCNeOXW0cqnfMQHQmDNQrtrzprmceFmsgK40kGIABeNgFlJylTNnyE9gSBVD0tpo8+isctkSKCD6bzCgfwwABMTBAxKMBBMTKaASBgzuvhMugGBnhkYiATpozsyjXmJg9PgKdYPRA0OpBqQCB+JYTosaBdGnxUDAnMNINHFTEYiTB8giBSrcYxoHghwADcxlkkAlOipkktxMFDI9WeCmiOGRjJd7kGnPbJVYOWXBX2AQPtplRigjWjG5Mg3/kzS3ISWxYjzLLeigeQSlYXVLELAJ6wgfBx3AALJrEErlJxllJLO/owM486tPyQXOAJrcGufQecyyKQ6pi59R4JomgKISSss6zBZHODU8iJRx+ScPHCLHC+XC0oBGSWaM4Gnn1lajwQSVFHGSa5igsWEGUXFK4Eoh6AsZJw4nBtxcSIIujPpI7G59FHVNAiiMDA3IM8FxGQwwJqFwUCSvWN9c8oyxOJEEPRNEUCLb7qmQSCmRI3K+VECiGgValqzMBiAFXIzH2dcE3NO5HBYyS2dhrT8PnabBoHUVujjG1SsUElow5n0WikpVxBUqilpSAs/OX/+0r2boj98+PDz508RiYMSQm9H6BLEHAWREMy8NasxN2Ur1eSwSSqGWSXobu2CgBM4WlCOiF38/eE40PPnz/WtFelJezGWaei5MphMyAXzTgQlo5psp5WqjJ/bPe6sodGdsFxZQJmSR6VoYuRDw2R0NTlHjWZBUFhwRKzkMlfTSIcc0W5NYDogasRnOcUWt0dDmJeLmcuDJltnW0kedAgzlxEGnEfCrUZBUDIjsWOJhpMmiDr4ESg4rzII5XYIIknmXprAKqk0G60J5BCtqZg0kgI5YSyXqxAlICgULyePmbnNBJHjkLbnytWSSrNREOh1QaqwbjENqjvMpY8AAvM4/HT55mry+vXr9D48SyrNRkGQ6pNrqZyUKVu9OZHeDS25VX6uf9RuArcSBNFiKoxoVgmRMFw2CoKS6Zgqc7SW8kCVisRXR9JGWm7fvm22lzS+evXK7Pbw4UOzPWps9BtI5SAo7xlpXnNZEi1y/BsJA+HbWlgP8DUKAjIZ8pWE+soomrqqZpan3NKW1UEQ3JkOpN+8pHfv3LkTzEtqazQdIHTuJZvWBwSs/n3CknzP9qUWYxZtgqBmaWBWA8QqJ7+QkmSCHSrHuYvRY/b3TYOeOGx1efxBg7/9N7OOSLlXBs4jk7fM3ORvPsoEYxbBv2kQ4ONctMdVW2wXYhHTptFcX7xZZL7lQ5dJT+c65Pad/OkhOgY0Nw2CoDl6stQJcvMvsFg8EXOmlPaSXAAgpP9cwsS0P2v9IcxFYJjfuQflFQPGDH2W65Mbo+t2MVA09fVlzcTVfISueWUgc1q4QfiTRPKdgO8EgjOg9SvqYGjnxNgZXsnFFgWB9r3QTi7Q6UO6nUBwxlfmxBLjBmJxLbJ6QYDokWxcsrQ+o9LZC9lW0VBud4mYqrd1CwunyU0CYuniRam5ODSrhHJNU9SKm1MmbCCGlSF9njx5Ih1OIBBTHFLp/xcZ6unTp5k7081bgKAcQ2wty0umWNOz0WLXV+msihzrR1rfdjoZa7b+U5N3U7amkDoTpWXjqSb4z87x5NCO+kOn5pt0knSQ/Zk/zA7/+2s5edYn0lWirlqgdbTQpYCwPYHgP1PIwkk7SdM1K0PGMEFQcuxHXOUQqfAgg0/UnhvuBIKDbXOLNw0CPb0cf+RupUOsEgZkOBNkIj9ocOQ/geBgRh0wxXCaMKOoOKCQIJuE0p1/V2EYjcu6H7b4W4obBmLnY3KT+yKMtLY7pDmdx3tVR3EgkjvB5zzV0a0TCC7cuHHDPPQXvMisYm1dclKvI69Hou59n4DVs4MAjMXifmwEoOOuIwG/OE3WdHYJyeL37t2L5s14l7uOBBRNDgJYUO0BAQdMRxXmfi7TvTY9xbeo3pu17U7TgZ8IWHNv98VnDbVG6J2mA76clUsE5IhdIeAAxGZj1HaCkexzUxAEbDdus5x3B4J0+1YAQRZo1k+bCravmsApBfZWBwj0IfZVE7ABbJYCrAV2VwcoFDT6NTQl4Woki35zc5ASofCLm6uJ0hqjTZNNO8xzb1przom0o12lJLsoDHPLAfaLKs03xuPjF4bmm2LeDfJmiPeHrQXmc5FncBBwipy/QhpZFgSwUFx8cjziNsDlyKsDvrifHhnitSHnA04I0NgdFgRsCXBeKFoQcvSKGDD8+QDt4BJ6WBAQA+R3GIIhaCE7nBCQwmJMEPAjHdGWAC8Fxj4nmLp2RssYixytBeftI/13dThAm6KQHm2fIN0UYpOg0Ba77TbUEpFTo48ePdJhYN1DgvITuvxw1VC1xTDwT4+Lrb4lzPIyIGyw/DLICyTK/ugLJGDC+Q03HS3KaVluCBrKn2255wirg3RTaAsEgDNxZPRFT2nvlOgeBOmm0BYIwLsSBqAH23DsHgTRptBGCMDxci5tsFyAan3XBNGmEH7a7sWg7D4NlgsAQceRgJNC+leANkUAlpKxxosEvYKAH9/SP+y8NQJ0VZi+mwYiXX+6BAGbQi9evAh2D4cDtssCYRQJA1yOFwn62zZmC0imXUDAEfa79LmEIwx35CE62zYmLEs0PtoBIVah8gcOCAOyeSxY7J3oKR3oTaGjIQAH8xpa3DxgLuhoich0JAbISSF+WZQ1myzbxEmVRPipe0aBYHeITzTEeOtDLNbNPoFGAHLX/LxsDVCGjAR9pAM2hZiUNc5b61mpSNZi2AKfDkAQbQqdr9VOkeAc7B9tCp2DBGpIqtGhzpL8Ua3pSKA3hf4IfJ7/DxkGMGi7IHj79m10Vuw8/f977CELgnZBwIKw5G++HxkWQ64P2wWBvLw/spv94U7pwLfPyndlU2hlvnXsTumgzn5DPD3k0gDP/AtVEesMk1BcvwAAAABJRU5ErkJggg=="/>
  <p:tag name="POWERPOINTLATEX_PIXELSPEREMHEIGHT#7E20325E7B6E7D" val="133,3333"/>
  <p:tag name="POWERPOINTLATEX_REFCOUNTER#7E20325E7B6E7D" val="1"/>
  <p:tag name="POWERPOINTLATEX_CACHECONTENT#5C7E325E7B6E7D" val="iVBORw0KGgoAAAANSUhEUgAAAIAAAAB2CAIAAACPlwyYAAALDklEQVR4Ae2d+9UOSRDG2bMBIAQyQAiIwCcERIAQEAFCQARsCIgAISAD+7N9tk6d6uqanu65vfPO+4fT09NTl+eprr7NNy7//v370vFbD4G/OlV//Pjx4uLixo0bl///3bp168WLF9++feuUzOOvX79GeL+cTUugB7T9Pn36dPPmzcC3O3fu0KZNOE+9evUqCb9//36zkO0/eKnNxOfPnwfQ61ttNDx58kSEIKHNyJN4qoWAhw8fCjqVBaL469evNYjQTHesfaMPIKMJAMpK0PNmMBfQ8OPHDx34PA4TNZyddJtxBBCPOaxja4CVDMbwAOJgByVv377NeaVZanDS+A4aP4KAHCNqwE5gouBCOZYh2l+/fl3EDvpw0g1qCTDok0wCgLhFjF+5cqUBeh45k9hPcVNFgB51ic36yWX9ZEmoOiv04WCYAD0w0g/G9nd6g+ZPgHYLtBwr/9TbDxMgUQwTzd4y0sY0kK8YP5rln+6DwwTgG4vSHvQFHXoDophKyfBAIY3k0ubcCpdx2M0GR+UyCPRuxi1j5Y61HASsTO5BwEHAygisrP7oAQcBKyOwsvqjBxwErIzAyuqPHnAQsDICK6s/esBBwMoIrKz+6AEHASsjsLL6GXvAz58/eUGRf1d2cdvq/57KPLD+57/f9+/fv3z5kovl7IXz5Nu3b3Pqy5kMr5PmbearIQ442nv//j3moQVjsAQzOKe7evVqvd7Pnz+Lm0lUkoZr/BD44MGDUQKrTsSCU6r0AgS6631ILYEA5z98+BAIn+qWvGbqGokZeBHrSm5isyvBVHLGF7x/ZhS1EzB4zGvMKl1CHrE5CIGxu/5SzrQxAF2gQ5waY0A2gExLSA/SHiGIStJcYmC9xshGAvSrEsaZtkt8wM8ai0e1oYeJPfrQnzdrpD4VMCAPAlghYUrLFCsuVTlJPFXDwWgCMN1NOFTCCk5q+3CJ9thBpIgbQQEh0yYlic1cbB5DBLVmV5OHnEE08T13bfAdqnEEuDrIoRp07YMp44NLnrEbgebBtkuB2BWo8RUDBC/tKdGTdw7XJN1dkkxDav7UCALyXlZvmVacyxH/pdD/fhyQiTQXPoJGGkghUaXRH5UYXdfi6KwlIBeNlRrWUWVsGuwKNHCBq1QUhz9CXAJQSicQPgbTjjHG7VWxkCoCdERgHAkxZtWY5V4Cbt5hxfNU6OFAsr9kFWOGC1byLmkfFftJuCZPfHEToBgzTIAR2gOKaE0FOECaGOoWIMk8VXMp4EJDqT2B6WpMlWTX0oNBvcEqiYqHgWECNEaTxL52wM0DBpc4grQ0KcukK3iWW0aRXOKyiBpVEOJFFIU4hgYIkEyaJKJglEE1jeNITHrHjjeSfwKDdWBpvCiXstagO64v7T3AhCdkDFrQ1mBwMADQ+gFZ54GSPUgzoMtlQ+oXLSZek8w4m0U9QDoygoJkKuqbC27PFURSoZ5+mbAFfb+ksTn5JN8JdmM2lzGjRQJM+I9NAmPJGOwEeFLZCSS5B567oYqK5uST/M3RpyaGrkiAuIGIzrioIcPMdF1PKjsBPJGL+QV6Xb6DHhOIkls69Wn747gpEiDjGLJiZ8SCzoI22i1PlQZLA0Cnm5L6tPGDsesTYFJkzGEn7vK4HnK0D7oczGpEzmDBeCfyO910B4BgHpzs9I8kOTkSsyhcu3YtfQuFYyy+hKJvTVh2HTDyOY0yNQ2XrhDyz7iTrEyxK3bYKTdegjkyekkFnYOVq9QM+5mDfyoGe7Qr2VS6A0DlAGNEyWVpDJMGpYKfglznTSV4lYQ21xsV7mWzcHnQFduZ3Nz8SfiL0lLBIaAmEvGhRnpJa6k+7nkJuM7OVxoASiZV1ruk1ozqzhggh/2uUKkk5U3yWSwRSKGGgErztFhddjO1m5T0U3GZz4a5DXhDwq3XlQ4Bv3790i2CsutM0H7w1gIEuK/MDA+Voelv3rzJ7yOzZlR3CMhllWo6gzEXqxcf+d1UU5rFl9qbejdoOgkwk8ak0R0VjDFcOgTUhGEuaLGa+g6am8RrVXklNXfv3nXrayr5sqDb7NGjR269qXTejKsnoL6l0dpzWdNLSvI3Ev7pLULQg3iHADIX92rSS2fPzWHqie5cWl4zOQEJylyR3knL7967dy/BSzp1UhAPlDYLtSzQn/z9zpr8zrJcmzGq7BLQMwVysz99NMhppEEJ7j+jdGmeG5uFjs6dE1dvrDRhHe/uumJTZWm3Mnhk8JabD+NFtQQ3EYz8IgHgW8owwDTHMhhrXH9MjDcvxNzdSnwZRLnUoLSmi0NTfEyRVCQgaUUH06n0DP9CSXMAltyQ+pr8AxnSfmzBjac4WmMV7kQzxXXpQdkyAszUpt2fko7mejHOhLy+7AlYLUfKPVtAEssijUIcoJJjhfgNERDPHJKTwSljTPwcA4DGXcpB/tEpS5ptiAA3oMSxVGgeeyYfAODb2MYl0/cgDmTZpMNoKwSUIlQ72ZN/Jh8AADqPmGAAkP5tSNoKATI504ibcpxeg9BzoxXhPQMAMvNBuEQA+9Lii5nFbYWAPJrE4lQwgRPDbe7q5KvFmmZjL3OxrpE6++UxtAkCauY/uen1eLndqxSt9WJpmXcCPUpR1qlPp37RsgkCZHKmw1OXe7I/rroE1BxXCUxBITceVviZ+pK69QmoGX51WAVYlG7lKiYJf1HnEiwBBBOB/esToDupGK0Lbs8V5ysLZLA0C+TfSQQavczrEQvWMpihiJmPGXLNU1yuTEA+jmnoKU8bqrn/q9es/Oli/s8r95A20UA0sXNbc7JqaDuhS/88YBkHOMwL0McGtu/3jf4fnNfqgyRNSZcu3z3zzrWcatC7GgFM1FzcU2Vp0tbg4cYfWYeAeOydY5ayWRpWICBOPsypNwvWHIatQEAw8WfiPIeTW5a5NAF6X9CMAWeIPpGxKAH5loBwcG6ZRzrlcgQEqf9s0V+0B5jdQYn9s5rzSOBLYaEeUJr1n898XxA3hSUIKO3Wnsla1yBuLmcnoDTtYS1mTDnPy3kJcFe8bAEN7pKfDxkzbkfzGjBfp5XBNhUS+pO/Vm20nNDlXNvRvDifr3g5JGJ//0Bfx8csBPChZv4Gwfy1BdNQMs/+9/c1uhXlWQgg9uVvEJIN1JCRDvRzRqYngD8OMedcbPKU/pI2N+jsaqadb+QLrjNf6A7CO+U0NF9wHQvd5QjIF1zTLnR5tyn92NQb9OqEGkzTA/IF17ToA2h6rYoRYmc5bQIC8l3+ObYZZHCenNp1u0svAaQF83bJHOhrjtG4LmTTau+ahuYLLtAP/kZZonhsQa8qdraQ7iLALLhmQh+2pAfISDCWws22d74VUWmrWXCBES96Vj47tpms7ErHamMFbqd9Yw+4uLjQ312YFX3AEl376wEtBDx9+lR/pGJu9PVHfvL97e3EcpslowngleaXL18mZWlzf77Mk7RI+HO5vx4wbhrKHFx4XuxgS58rTDsF3IK0EQTIVAQOQH+Z+TgbD0I54b8FyKa1oTYF6ROuFPvLzMfZytYESHk3happKAsuRj854Xr27BnzQpkaToVFCna0UGDlxc+o2N8c9A90NR1qI0PfLje3h1MQCy6Ccaow75GzvznocA/IT7h6EOx8dmcnASn3RCkoP+HqRLDncUb+mmx5cm2KBOQnXD3w9T/LCHxy4NYY7I8B7969e/z4cT9qE0rY5wDgfjuaSWfNd9cnBLdG1D7noC4BesVbA80ybTYyFZ7cWScFyYJrcmU9As8oBfXANN+ze32t8V8ipUfT3NB/ZwAAAABJRU5ErkJggg=="/>
  <p:tag name="POWERPOINTLATEX_PIXELSPEREMHEIGHT#5C7E325E7B6E7D" val="133,3333"/>
  <p:tag name="POWERPOINTLATEX_REFCOUNTER#5C7E325E7B6E7D" val="1"/>
  <p:tag name="POWERPOINTLATEX_REFCOUNTER#5C6D61746863616C7B4F7D286E7429" val="2"/>
  <p:tag name="POWERPOINTLATEX_REFCOUNTER#5C6D61746863616C7B4F7D287429" val="2"/>
  <p:tag name="POWERPOINTLATEX_REFCOUNTER#5C617070726F7820325E7B6E7D" val="2"/>
  <p:tag name="POWERPOINTLATEX_REFCOUNTER#5C6D61746863616C7B4F7D286E5E337429" val="2"/>
  <p:tag name="POWERPOINTLATEX_REFCOUNTER#5C6D61746863616C7B4F7D286E5E32205C6C6F67207429" val="2"/>
  <p:tag name="POWERPOINTLATEX_REFCOUNTER#31303030" val="2"/>
  <p:tag name="POWERPOINTLATEX_REFCOUNTER#5C6D61746863616C7B4F7D285C235C746578747B6E6F6E2D7A65726F20656E74726965737D29" val="2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5C6D61746863616C7B4F7D5E7B2A7D28635E7429" val="2"/>
  <p:tag name="POWERPOINTLATEX_REFCOUNTER#63" val="2"/>
  <p:tag name="POWERPOINTLATEX_CACHECONTENT#5C6D61746863616C7B4E507D" val="iVBORw0KGgoAAAANSUhEUgAAAOcAAABuCAIAAABTKZNnAAARk0lEQVR4Ae2d65neNBOGWS4KAEogVEAogaQCkhKAChJKIFQAlACpIFBCkgqAEoAO8t2LwnyTkTySdbTffffHRpZ1mPM8Gtubmzdv3rx3/Zklgb///vvly5evX7/+888/afzzzz9//fUXv8P+H3744U8//fTo0aNZ5Jx1n5ur1U5Q3a+//vr8+fPffvsNY/W3++KLLxjsj7ne/eAqgnESILJ+9913hE+Jptm9CL3ZMdcBV6sdYgPY67fffou97l39k08+2TvlDo6/Wm1/pf/444/ffPNN3bqff/553cQ7NetqtZ3VzVkKCFu9KLi2eu7dmXg9jXXTNaiASJk9bzn7UUNgEWfA9VaQwPtXQfSSQKPJQsZXX33Vi5jLXudqtX30+/XXX7dE2UDE1WoLlXEgq3316hW6/+ijj25ubh48eFDIwBGGQXlFucBQ/uWXX967d890Xi/TEuApw/Kf33//PT6F8OhoOWGFBMTEp2W93QuipVJbuN112PpYS53o008/5bmR0enPP/9seo55yaOsmPi9pMIsSWbvrDs7fnEN4enTp99//31S+tTb//jjj+StQ3UCZkqsFnb4Iaby++OPP6YBFzT4Tag+gslSvpCXIhof0QUG+T2Ir5VWS5R6+PChY4Igh4NDPfyKRJFkAbvEHPmhtnD//v3kmFWdGKh+iYdzZPkz5700IwfM97PPPsNdEQWNDjpdCJI4f/gi4CH+QvJKtk6e+uHrxYsXJdNnjiF8/vDDD9AWwrwv+aF3gz+jXKJSnQTeq5vWZRZu50uHAV02GreIoZ/IWq2JQUQSU588eUKcM6Qe5BLCIG+v0FZabYnTH/lkTejSukf6gyyvYlnkRjA7rLFquYU2EYojaSGnK602Jj3uKeekkOGOw3SuACp0XLllKYJrFnrFcj5ID25WovFlVktSKJEUCmhR4bi5hv69OW4EYYBp7Ugl4j3mGLjwq/XLrBaXKhTZCAW3r0n+FfqRcvuCLSug48uwVxEpDQdxLXtTsfypPQWyAz7g1Y9wHz9+rMU9s00NC3DivxvJ+YHMy4+UUaGQTsrM/kQiy9ZHbOHdNNAzJTNUKT/4T68iGoV8PrCDhkTRt8XFW+Yma0ZJfR8HMgq/Bh6sOjKa46CWHsiKu36e1elCz5W2P12kYRpIA6xCpOwS/nG2WLzLEAJFIpGO3yAqGLksv9T6XgIPcJukTWCs5aXibOCIzWWv5FkB5ynXddISYsNdZrWQkiQx2Vnn9HtFXD5eWwwWXD6xy8jkkaCiVJwtNXShNiyCmxF9S2qdSQOAO03MMqtNErfV6QBzzcycNvFD0zm5eoAo9O6hTTyr4F37XrwmYaVizewUnLzOdnV0WGO1RvGxyEzPIAlmRZwcoNHkZMKSqbYcEhh2/HRnwpuZ23KJ9rNh3hhAuJQAscZqEXSSLKdTKG6RV5e52nRmJoFkaKyLskEOjrS5NfoQjA3sDbrY+lvKuyhy7yI6XCGgZNYzMtUJYu92HcebLDENcGtXEcm0hEPDiKwpjQkCh4akKwoNcYMpaHPNW+GU9zRBSD9LffIIoheZ09av0hIq5ryCSNFU7yucGueX/pJG1mp9/FCyRXYMhVg+XsqqXq8TyuSHsFpeu8xWYSg4H+Elce08yfinRdyl/ezZs+SzAHZveVHVBI6Y1F3GFE8v78Fwyz3krfd2zJ7lS2kqiVhMzLo+UpiQs7IsaCiGBWfHNw4AgWypv3H3bJxupHzXdA4tWrBbLId+Vl5zGtNkCTjLOjcDdsmi+2BjQwFjdd9FL6jdWwuNth5W0fbPEiGUVCxbPSXrRcI+Yl+AEMgIQgENMdbs03xAQnj8rafPbGt4ANmJ5+NdqQEbbOXxusqRpm5r5TAGzKYHT2jzRwXEEvztoHyB1ZqIJQLKQluY0Xbj8zbirsaXWR9rJwBElFyEQKjf3UmOyXb6VuvE+OzK1QP4K5Qlc2/BZHVIr55orFMXYrPexoDqfRsnGuQ9uua1lTEx2S5b+/bB7o3iqptegm5hf3GshUp9EM4GsIUgQYd5yB5d80pGU84AxMj2rbNASxKgb9zd72YNgB0R/gKrxfKEWyOdErimrUfWmdDQFdPRNS+sSkspqArGedW4C5j24QHbLUEI7JtNtozhLeHZVmtqroZK4m5WXskgBDOjf2aCWo1GEAgAFzveekG7gnHfaglmXXyjgjATxZIrQNvsbxlMCImpBPX6qDyAhMliNXWP0bEW7+UxPbaFfNrxQKx7cyA2A2KlmAHjLrMxK4S52bHWyCtWfwlImB9uNSxBcBN8ho+OKAaNMFlszsQOY4VZ0zHjO15mBRsMZrbVanklM1EJSNA21FFkzlIzQa1DRq9bPkIwsK3Xpl3WeRvm6ioU1bOwVKFeXjwzq23VKWUiDV0vM9O7X2qUydZdCk/didy1oJZk3F7IIGqN6dE9gc2psZYjhf6Acws/lYAEfTbSXI1o60DL+oOy9gjKk2uaA3E8ZiGDfhKQSv9UqzXqj0FtkGAJSJgJbTUg2aI51v1hezRIi4lcCGoh5gRW6/i0eFUs1tADe9mYsTV3b792tpI8sHf9yePNgdjsvhbUalHHhInBTI21Wl6+dEqMY064xTc0qrn4WLuWQcdq36mH7kLxjYO192S/uPLNmqU42DXSUzJdHw3n7FhCVcsYfSDWGgnthUcxHdQMYeAWzfK8WMvTSE3K1lFMxmQfSRMCzZoyt2NDe3+WpI77DlrKHIjjXSQLx7dG9zjJ075LpE14aNu8hkw5yd8uWwRBiMBff5H2u1pVHMvaF1y7gv91tAlpk0ndSgJxhXRerNVHV6STfQpCJSELEhzv1NZW3TaxfC3mq+ZCT9Ra0P2hvZBB/iskfX7QtMVanme1OtUWSidbSYC3X375RXPYt61pxoWyntZ39xGrOdiR7bJhYgRJYc2t/wqJ/JYQ+5wsYIRVmGrNQ6mkyHCAcSxoLWaPj+PI6LjyVhYOsp35xFEzZWHrf5qOsUGYNelbBkNWFtQKSyVRuXw1WbakYXwGRFgy68hjDEf/2cb//11CPFQlfYmQsUXPJISgU20JqBVBloAE/exKJrY3NM2sdsC//LyXR5PxzPSSAGGmdLmkEBsjWuzYUesCq90lnZJXoWO03kWa2mo1VOiy+JJFNEcxAbv0Ek+v6+G8m1QfpHIc31pzhtU2Pl7KPifjXDzi6a7W8QVUarEAv4Aw3zMpHicFCxjLlI23oEPHfv14CdnthaF+iTG4Y/ejkoGA5NaOAlm11FboCv3zqUr6SclJfcZpTKceB2I7Ukuida0DBjjTK26Z42PFCkeb4oPaOr208KitQlRZeOSdgRB0qk3SKkRvNZJ5RA/u/nS3nWZN3hHavtXW6aWar+RficRkS4+8Le5SMtfk90JnMiv7Eg+y26rtmaUKL3V0B+EUzjryMP94UKeXOn5jD0HauzDYcIRgXj+o45NZ1Muynr0XMW8RY16B2CXQrTWX92s/jCU5hzwUFGNZevYqbjhC6JVqZxZuNc0oO3OejU3geD2mjGMIjC3JDOhySZGL0GPqGGQAvtpPPLP1txzqZOYkzhGnejuzVJKpXkcKnUz7Ao9q9hsnmsOlkV73CkxMbTLoVNvDWIRgHm80PuaO8ZCRPpeNWwRx62RaLdlYcwt7tB/GQhsKarEBLc+wO/GlRVNjrVZ7GNmhUW3GB2Lp09MeNgyobRFuI78dp8d2o6XXcSO9FM6QxB7tOhprtVpY7bQiEb2glru0GaAFV9HWz0TaV6sgoPsU44ciq9Agg/XdESxHgkqenjHiLkfbgVZrylVdyNXB20hfLkserjh60jjkLoDaXnU9jBXJb0ER/L8j1hpotSOClvEEsVTdaAweOpx3FLTjJ6NvbVlSEFoLBEIdWCqhJIkERCmkWWy6I5s3rCWr921QMJIyB4Lr9dEBrwL5f+sBLpDR7mLKv8xThdGfYaJR582jvuIat9rNzc3W4rgor7Ak79JPBRBRI0x5kzC0+U2/dCanh070TvDqL8OOHqCXgjHNTGPW1ivrEK630O3qrKcXvwxQ62cnwqSWbWjjq3541qLearNCSxSPqdI9oxACuVXzo7dsbBt/0LtIu9rgLg/Uaj8U+UgjjiZkc7lb0UDy3fFAbDCjrFarvxFoxkSXRIK6GqTW02WAWh9xatkSGpMHfy0Tp81G0yQ2ymo1e92ZwSL1+sl2hauYZDouwWlbGdr285IWEbwTJpOS9DsxdILrZFkNsVryjmYV2XXXTUlU2CtKnUyrMUZ3TlsWNIrQSqEt0QQF7TVZIivGiq23kFc9d4jV6gyuHbqayniitjCjDLlErPFEpwdSZS4sOCPPcksrQliThnh1SRWcWVgqI/GEEWFol0iHWK3IhYY49C6ysoP93BcI2BsvJ5Cd5avvACeCkqxkL9xb884s7mKjGD23MNNVMVUoNI3+Vmuy0ji/9ANJUEO5z1weqDUcabukvTcRGbtZe9n//VpttfhrXbXfiDh5WZLXtv4OT7ygeae2f2E83nJwj1ZEvFX2o6Z4yoF6ujuN5q081NWRUXImKyyBXR6odYSzFzvVaWfcrM6x1jy2He3QBpBph5F2YbjVsVY/1JV1ztXg4wXnufdovQyXVV+H0BFrUPXAEFwioOxhwkDA7HhDwwEv/RrL2RnsGWvD+xZiRiWnJRlc3ShBt74K2VoHWi4v4EMxB9QCD07PYMc4AYrVxjeueqBppuioN91qS21Sz5W2drA5KUK2HtHwy4L4+YhNZ67ZM9bqPzOGHYyrHmjT5LCvbU7f0u13/gcVfePfto61GuREA8/R4QRaGCjJTkfns5eLmJiH4HqtnF3HoNItiW+FW0P52TEf4qLguCWEs1cPgjF0e8pgjvNZU+s7wNGT6I+QnNzUAJvkmBN1+vDg1A8XRAvdrBYnFvuYj5xK3gKDvGQc1QAD6xfRnLRhnFCUEhpJCZyO0z5Wa4DUEtE4RXXRXPKkpf3tAkKRk3YQ0ekMNElwH6vVJ5hVojGeI5ZqGuZRmQG15m5SZEfuvAvwAPl3sFqjeIqjq/RaEm6NU5l8OqdaN04+fmV66zw6jp5BK3ewWlNJWaj4QnSr/UqDWmPQgyQ+dFkHHlwAZBfRtVqtSUlb53TZb3TDUZuGCuJaOjzPP0T2lYZJeppf2mSVvtstXO2dpwy8csEfBDDc+pcmJfnFfH+pLncNPVtrhvzAI2j9iolG51sTj9z//Plzh7zTvzGjeROPkdNM+TnaOPdBclCh8QEnhOUgkLPDPp03tIppL8+BYmZdGm8RQmx/JSo06Rgj6EJT4yKGF6M/uaTgpUHt2R8aUW0U1uLG2WsjxiTeWm0yPqFUp/KqVY6YDnWUMQfEWItxz9mjkcPy2R3SmCyXt1bruynmiESIoxJ9cVwTZTGCQ4F9Dlv62UFso3GPLizEYjp+j8NvOeQ7PpuBwlurNVEz1mi251CBNjBmCrFZFpyscnxdGoBumJVwc3xGCim8tVrDZMXlQRCt4TlOCA5rZu65LpMALzDLrXPxUkLte76bOmqWWwcpHcTc+shH6KdxatWakrnmi/YxA0qsrF097+sXog3DhZf6ZfDCKXOG8Z2Jc0bRNLRjJL3a5LYjf8BuyX/6PpngDtvtSqPxfpjFLi+ZP9g5pgR2GDCfqo47OmXasx8xt6R0+8ebYlss7EHf8mh0a4Pl/VkIdOpzmI+Cjq+dOvN4v+XbfwxizsdhhV6UHEaK3AIAeB1aP/UHqw48gOvjayepsnxn4ZOkeKETZZ9k+fYyqpixXqTn8gpeEphvK188NciCP5FFaBwfzgqHoUFMDTyCAvG3y0idTk36IksHotNbq+UHv3Rqfmc32cDj5f3eOpNc2FsHseLeWm24AbdZ2z0RMIi5vaSe5DkM9V0wMBD1vWO1oRe2MU34N7ABdH8XJCKiOXgDXK5zIMjnslGBVkfmf8njvWkgINK5gL/nqnV8Ae1nz57xDj6RhfjCMePBgwcXwFQhC/8DlRhcHp4xyPEAAAAASUVORK5CYII="/>
  <p:tag name="POWERPOINTLATEX_PIXELSPEREMHEIGHT#5C6D61746863616C7B4E507D" val="133,3333"/>
  <p:tag name="POWERPOINTLATEX_BASELINEOFFSET#5C6D61746863616C7B4E507D" val="7"/>
  <p:tag name="POWERPOINTLATEX_REFCOUNTER#5C6D61746863616C7B4E507D" val="2"/>
  <p:tag name="POWERPOINTLATEX_REFCOUNTER#74" val="5"/>
  <p:tag name="POWERPOINTLATEX_REFCOUNTER#74205C74696D6573206E" val="4"/>
  <p:tag name="POWERPOINTLATEX_CACHECONTENT#7C587C205C6C65712071" val="iVBORw0KGgoAAAANSUhEUgAAAXoAAAB1CAIAAADP472mAAATs0lEQVR4Ae2d//0vsxLGnftSAEq4TgUo4VIBSkAFKAEVoARUgBJQAUpAB+77nDAimWSzPz9J9jl/fE82m80mz2SfzEwm+Tz5888/X1jz7/fff3/55ZfXPKGy1yEg6VyHtd60HoH/tD/y6aefPnny5JVXXnnzzTfbn1LJaxCQdK7BWW/Zg8CTdu0GrrE3ffvttyIdQ6OHhKTTgxTUhjoCrdrNL7/8Elf066+/xpdKPxYBSeex+OvtjQi00s0ff/wR15hcxreUvh6BRBzJ5fXt0RuFgItAK924DytTCAgBIdCOgOimHSuVFAJCYBcCoptd8OlhISAE2hEQ3bRjpZJCQAjsQuDFXU9f+DABbN9///0ZL3zttddeffXVVTXTmPfee8+W54hF4vGXXnqJRPhrl1btb7/9RhonLon4byjw8ccfv/POO1ZYCSEwJQJj0A2fd/ikT5IBFLAqVPqTTz755ptvDmwMFYpuDsRTVfWJwBjG1A8//NAVfD/99FNX7VFjhMAQCIxBN/99/u8kQN9+++1Vqg3N+PDDD2nRUe3B/kK7Oao21SMEukVgDGMK30oSOIt5hesErQejZq1Ph8/73XffxWXzxhtvwBpruQZZsoEjtIe/NADPS6OA//f8H6/mvZiHG17d+CIVEwI9IsCeqZZ/iTnDbNzy1DVl2MDViCzfOYUPb1UCTt4Y3vvVV18d/l6rMGlAV9KxRs6aYEShIDN/sHowax+P6tcYxlT+Acc56Botxgij4ccffzxjZ+nrr78OocRNsjT5cAHvlSfYMJkm8d133yH6t956Cw0XXfvLL79kX/40vTujIzPQDbhAJYvotFDSYiWlAu7C2eeffw7RMCJLTyl/UAS+/vprDHyIJlk0WGvXD9r9zc2ehG5wgiwyDubMZpgWH0zMGZQaFtfff//9xQdVYCwEvvjiCwYbvj+Luorbj2suvlQ6QWASuqFXrBYlfUsu0XWTnKMuGYLxJuxgtckNfBS8PdTD0gSGEjL94IMPYlnHbUN9/uijj+IcpRME5qEblNv63ILei2mT9H//JYtTDEGrB9aDfexSidERgGggEYxl1h9domGhE6GjzIprFmU9D93Q1UUF53D3DWMRA95Qpn45Cw2N0RNMJJjDEM1nn33m9iUETJni45ZRZozAVHTDqlM9+o4VBAZH3P89aapCnzIbHrLT/LYHz36ehWhYSXz69GnJAGeYsQ7AAJDEV0ltKrqh54sO4wMVHLjGFibgGuk1q0Zen4VDqAREw8zktjCEUAXFxy2gzAoCt6Ob0nxVwci9hSZlXAPHiWtclAbKDEE0BJqXFrMhGiL6FEK1R6az0c3iijjevv2uXDRtG5RElO6vcI8I9exOBEpBNFYtamyI1TwjRtTecofEbHSDzBYdxiXPX6O8cR+aps1AZLA2PqhivSHAPMGCZimIhtYyl/z8889B8emt8SO2Z0K6WVwRx7nLANomLVyDZo6hXW+uZ9vb9dRRCFgQjXn6k5oxkCGaoPgkt3S5GYEJ6QYsFhUco4xVwDFGTTOCa86I4lnVHhVei0BYS8LiLgXRUCGDhyCaoPisrV/l6wjMSTctK+IsLtShSe4y/uygCdZBzXeTFNNlnwhANBZEU4rWY9WSrc9B8emzF6O3ak66QSqLK+KrFByUagsdJrgLx6H2KIwy9C1aryRxBdFcJsr70o2ZRYtY46DBmxiKiWsW4eqnQFi0rkfrsXFXQTSXiWxaullcEQfilgVshmy8TQEbClf0ZeLRi7YhwAyBQU0Qja0hJvWEIBqIRucQJcicejkt3YDaosN4UcGBaxiyJgCivHR4jaHRZwKzNxx5VXKuEbsQovUURHO9BGemm50r4kx9DE0TCVq3Bqih0WEiLFpj9lq0d9JIgmhwugXFJ7mly2sQmJluQHCzgsNCBnqNLWGwH09a9zUjcsNbMIqxnSvRehZEI+V0A7wHPjI53SyuiKNyo8UkgCZcw/qozuVLIOrhEjFZtJ5NDEnDFESTAPLYy8npBnAXV8QTDw6DGBvKgk0Zrzpk4LFjNH87MkIoLUdeKYgmR++ROY0/6ZCcxRsCohqffWwxIkQX8Y1byJqFlYeq4lvdpseVzlpI2VhQnz/CkVdrq1X5EgIMLT52JuD4JCnSSAGPe+mpOJ8PEK8Z39SzURrfqKSHHtD1AQoQuGZC32PfMBhVAOnq1tDSaUQSogmj1iaDJBGi9RprU7E6AqCNXg93JyAnl2BeJx3qsUr4ym5BN/Q5gSm5BDXQj0czvFOXR1d356YbehdPA4nsuEQhPfVXA7uS9dmNKdE6IENAaDr8jb8U8CfHbRWCM66h2LPP0C2XZ44+oOvjNQxZ/oZ/Y3ENwhpdOvl4CznMnLFt+7d8/vmfu/XZtVSz8l0EYJN/wP07BZtgEOXl48K52yHWa6gJ3qGGu9ANg/Jv9Bb+ZwTnyHaeMx/doK2gclZExZRArzuXy0DNgx1ywAHZJRrrV8wpsI/l81Ss1yDH4Jq4C90ARI5mPprhmjq+BmhXiZnoBgu/LikGLqO8K/xHbwzknn8LJRMp6SyysGdNLrlOGtyjN6KbWPczgOIEfDwi1yD+OegGASVTYiwd0mjsNqCTQa/LzQhAKwnOXNriSUu1z3zAz/8FL4S7MhMEdyO6gUpyWJMc0U3L8Dq2DJi7Iz4WTcl9cGxLblibSw2ruCaAZuqMK8rguKHk/GF+Nmpb9oi7WqXVoMThCIRovSTS0t7CMEXlgY8UrWeYHJhgX05+BhB8sSGG3k6ec0WJ1vNXsxsZfQ51PbYzXbHhNWgEpKtig0rHpsRcFhDNhjm2K6F03hhXr0Eim5tdMYRNlDfSbhjTLXvEdQJx/vGfkQPO7tZtRi06JtsUNsyxZ7RzyjrRFnO9hp6WTu1oAcGOoMsLm3ZzL7oBiCRCKYdm0aOcP6KcDQiUlp/YbMmXoJ+42ABp4yNga7ZP/Ag6yJ4jcY1T4jpJM3/YiXT3ohs2f7tAxwAd+zvicc1KxwgwshnfcY6lmWM5QZHDIjjCxjKVOAQB1EZXDYH9d6qTpfkjpqEb0Q1AM4hLJxXEsnT1zLiA0ocgwPjGDew6EagfU4sPg4mx5YzXQ9pzh0qA1P0EStTfjkniQLQH70g3cA3HZdmxEoaFmxDduLCckYmOA5uEtXDX14jI+A0MiuFuOKMBt6oTqF3vDB7i/SdVup444L0j3dBn4xq8MzEE+YCjpHwHOSzn5QQ2YUooRfoxIWMFU4yFc4qd15KJawa3kiehlL8KDZfIYsfNs9oa170STYlh0fhgD8VickF1p0mLW6h4pIeWN7ZhaOnkfUSxLzkCwgeAEFGI8geVU0GgZLTCCJWnGm8hDpebwlYpq2R+3w2xTMa7dD44ArYdKuoCqszDEcCng1Of5fBSYA7WLkf5hWKHv33KCsGz5CJwPcdrQbBPLHkwnum5NTndMCLtl4boebzS4UZbx2CVxBOXUfo8BJgniM1BD02GrL0RAfGTdaGYZSrhIlAxl0paj1tPKbORbmY2pmJCccMlS9iF/EOUTFMjT01MZkzlWNHBEukEYXFXB9/kuIWcSjD9UYPcNX7zyqfVbljIsO0bYOGyb53XcU9qCbbOyJfdJQYH5z2fTSlKE/kqVKckDvsQ8gKHWFI4oW0dJn5FPkPMSTfQhGmPcA1zI4saMRAhHas/+V1yZE+5sDwqkxgczGGF6qzFvzKMS/S96hXuXE4Nt6AbRiSRGgEv1Dl0bJdrKLC4hYpQAm2hWjXyLiiMNJlOFKrTCHXsr8wf2R9uQ533pRtU7lg/BAjbr5FjTc6igqMtVC5uD8+EdLCXFaqzKIjKmSq59rFYm1vApRtm+vzTm8qYQhPBgDdE0GsWf6R1cUVcW6gMzz4TIfCvFKqDAw7PRVg1v2d8oK3M5uI7hG7aHTc0YB66IbIghg9Sb1QU6w5jMKqYvrkIlfMQBBSq48JeD46/2HFDCyehG7iGLVG294y5jnAMVwB55iLdyJ7KQeszR6E6iVxcMyeUcY2d5PGWy9Ir4rnf6pmBblDn4q3ecA1znfVwMYEXoM44sFjd37b4ChW4EgG0WmZ1liNLszf2BZNTKHZlw65/V2nbJC1x6WBDC126KXHZ8HQD18RbvdFEVnFNwFcO4w3jrPNHwnE5hOqU5hK+k+lDdZL4z1hkfDXx5bY0VkVjxE2of3i6gaStw7AGjsMNwLWsiIPshpr1yGMRQLK2au62ZOJTdZiJzb2Q9/0Q7cZVbXhXqfKx6QZ92NRFJrE9R6KU5kCTUyU008oo0ScCYdX8bqE6Ng27QllctHWfSjLX0s3Ae6Ziy5x0acNIez4GZ4Jmcsl4ba/typKJzjzW8SBXAhXeBT4VWXMLNblbWbfDRSBIMoDt0t1C2F6zlXRhJNMKJIlRtZvKVm/DdG3C9j2UHtSKeAmZsfJvEqpTsaSOcty4ryhZUgySIemG4WJfPn2rBxe0fwmL9pS9tL1OlewWgTuH6pQOElolrNWW1Ih0E2/1BrWjuAagF1fEMYYPfN0q0arwSQjcM1THPS9iLcKleOV5tJtkq3eJX9cCZ+UXFRw5jA2rmRJThuq4jpUgtUPoxv36eGm+VcqGykjGVLzVu3KshPVtQwJ3fV3PBGKtiG8AdohHJgvVYadYCfYKI5QeSfJLJyVUVBtqGIZusGJsqzcMWjrCJgFlw+Wiw1gKzgZUB3pkmlCdQ1SYkuBKG83tI3UfHINu0Gtsq/epXANGGPMVLZQCchi7I2myTAvVKa2a48jr/Aew6II7kt3MteIrOW7qxsEAdINvOKZMzJn9qmAd3EUFBxdSvQbdnQMBvlhbNXe/UlaCGS2hWIddrps2mxvM9O/GEKJP1b/N3ukGrok//pYjbDaDaA/KYWxQKBEQYNWcPQFYEK6FAulgYkM6vfn1XLpxg2XaBQ0OpQ/EfV1cc9d0k3ANsZ6sIMStPynNuIlDlvO3aEU8x+QOORjaEAqk45oMQdPpCofYLIgbBmXEl6vS1FkirIHpBtHGeg2IwD6rcNlTOHl1XpU8ODkmN8lZDNXpB4fSxJnsemlvMFqeu/4dahiSblhjwwJMfFGLPWmHrKUka6Ku2mzP0rw9U4TVo8SgCLihOouz1PWddZtUoYxKC+No/rwY3wvslufHOX0ZU3zAdCk+v8ba6jrq7O4ZicU3uoI8oyWqs1sELFQHC4tdnVz21lSalHsGNujmfJj1EJAmhSDZslm6TLSvw/ccI6rSimOQHx9/qW1n5OcScocRpzed8fa1dZ4tnbXtUfmuEODjykcv/NjeyPhzKNFKS4UP1m5wvLGojF5KBCTKQskFBVjcotjZ9gvtwUOETpiYcrm0Qg6KmHZRlcBRficIMJ7zwygadXO+CPSj8Dkw5ScTW9zBEg3FZV6ML05NwxSocDQX4oBu+esu3VfagMEJK7EowEfOXzzki7ZipTa7Bd9xRheNCW2z/JYEvSD+EKuV9tA25MHf8CDpo1rY0hKVEQIVBJiqOcPbfu6Rkgx4fN71Q7jjpWEGOZyFU9X1+7Q4bp41r1GhSlhtgzEV62MVXNpvsfjf2PhKscVTitvbk5eE7yuvPvDWfukc2BhV1S0CME4yShmiuUMg92zw8YZOJSPNamv8GK/TbuyUT2tiD4k+W9UDMmrDfAiwjI1lgNJthgWqytOnT4PFgD5OPv/ijwK1BZJCOQpouKoNt1osKYpdRzcQZOzZNrsjTpiAMVJIB5srJPgbMkMZUDhEMaFVJQTDizb/pV+HtHBzA/SgEMgRwBETHJQYKPZBwS8xxYSnwicGQ8WVlD6WRrq5zpjqVsOcoGGJirvB1J0ABHVhLQL4YjCCUG2YGgOnkOCSaZIR5dYWU4+lISa3cJ55nXZjjVNCCAiBHhDARDIrqaU92864iWt+8EJ43BSlhYAQ6BmBvZbUQMdr9SwGtU0I3AEB0c0dpKw+CoEuEEhchKFNOG7aw99kTHUhSDVCCHSOAI4bW8mKm9q6JvX8GdFNDJ3SQkAI+Ajst6SoV3Tjg6tcISAEYgRENzEaSgsBIXAiAi7drHLc0DhpNydKSFULgTkQ2B9xE3AQ3cwxHtQLIXAiAq5qw/tW+Ykpr6jiE4WkqusIcCYJ+y3Cbh33CKj64/3cDWePsPWRIx36adWBLRHdHAimqnoMAlj+7trqY1qz+62cQQV7csjm7pq6q8Clm7WOG3olY6o70d6kQaU4jqG7736WQ/eIxh/luKEq0c3og2HU9jM3jtr0crvZTl2+OeqdEoeuddzQf/luRh0Eo7c7HKDLEUic5zS04yYIAvcNZydd+VNolw0Azjx337WBW0U3LpLKvAKBtQcgXNEmvePfCHDyf37yVihS/znwf1fz15WMKRcWZQoBIfACXMNyWwmIDb9BIu2mBKbyhcBdEAg/RmK9xbZ9fmbxr/V1w/AbJPjg7PxfauCSEwJLe8RFNwayEkLgjgjANfEPwqyCILBS8ghsVfJhyZhKsNKlELgXAiXXzBkoSLs5A1XVKQSGQYAFtfgnw8Mx6SFOmj5YwvoTLCxUmCQRCmBMVX6fU3RjMCohBO6IAOuD/GTCNT2XMXUNznqLEBACiirWGBACQuAqBFq1G/vhq6sapvesQEDSWQGWij4OgVa6SVqo8Z0A0tWlpNOVONQYQ6CVbghYjgcxP2xuVSjxcAQknYeLQA1oQaCVbqiL1bLAOEQN8sPmLbWrzGUISDqXQa0XbUbg//Yrq2RgbCscAAAAAElFTkSuQmCC"/>
  <p:tag name="POWERPOINTLATEX_PIXELSPEREMHEIGHT#7C587C205C6C65712071" val="116,6667"/>
  <p:tag name="POWERPOINTLATEX_BASELINEOFFSET#7C587C205C6C65712071" val="29"/>
  <p:tag name="POWERPOINTLATEX_CACHECONTENT#5C6D61746863616C7B4F7D5E2A28635E7429" val="iVBORw0KGgoAAAANSUhEUgAAAUAAAAB6CAIAAABBZB2CAAAX+0lEQVR4Ae2d/9UdNQ6G+fZsARtKgFQAKYGkAvKVAFRAKIFQAaQEkgoIJZBUQFICSQfsc9YcHa8kezwe2/PjOn/keObasvxKryR75t7v7u+///5k/psITAQiBJ49e/bixYuPHz9+9dVXv/7664MHD6IPj9W8mwQ+lkGmNnsj8PTp01evXokWcPj169dyebTGJPDRLDL12ROBN2/ePHr0SGlw5CT3L6XrvJwI3DICVM5q+V988YW6c6jLSeBDmWMqszMCv//+u9LAJmTVYd/LSeB98Z+zHwiBDx8+vH//XinEHljdOdTlJPChzHFcZd69e/f48eO7u7sjn+hshM+mXwQ2JDAbbAD88ssvAXOjqjJ8EligmI0kApD24cOHwb95uJLsd/IPLIE/++yz5s+Q3r59C5gvX75sgtYkcBMYryzk+fPnT548CSv8/vvvecpy1dVaAjdMv4BG7v3xxx8Devf39zxtboAkR+Tz30QghcA333wjTgZ7U90ucP+vv/6SlUqDtziaL004zCzAu1H+JxvHz+EXRiBm73ZXOzhQcFV4Kw1Y3UPtmMNff/31lil2JvAff/yBZ/znf/8qwGL4zz//DAQ8rEOG4E6bO9wHKfpsAehmx8bs3ehkp8AwXm9wJDbA/TSPp9sC724E/u233+JH5FCunMCMDbQXxuYbCKf8+/PPP/vZ42KSgUsgxUwXW527HOgqSw4NfMzt2epmvMGunmsHApMSY+oGsODkIi4wnIwaZ1qF+OIlMJWHiUV9CjtABpyDJZessVBm124UNYIkaN9C4MMrZMnS6LEBVoaLowa+rT4tuRxKYGCiWhCAQoM1LFa5DIxzgpKw6hKPHEkkpXaJSfbtAzgxniOx2nHhIzfA8TIJjjHaFSFjHIGJ6zZ5llQO7sB42RXtumgXQ1/YVrXGYqgqFNupm/Inok+niY4mFj9UXkReGaOkih1r650RBCZ/xuV+QKok8brFtgK6+nKMd6qFH5zAcUV3pa0vsNvkUe05DCxJPOX8j8vStYGjO4EJMBa7kgSois8AN14FdgwnLfOPBpcqy5UbBgnlKNf1VKGdWFYnZ8Co2I3AcG0qGKBh9RSuL5X7ie25lmaLmsccWXUo3ZfAyn0BgpUvegZebjmJqPxAdmvKBS3u9k7vlKhcZ9GQe3VQhVxJhN1L1Yp58Y2YIdYNVt1BVPPQr/Avl9+LwCkSLqJvsYbz5TSD5Kto3DyUqgViCXEODK8+PcglxhIlafTG5CCrFjXcNCOfDmsov82nK9GqC4HdLUdJUIndPbgUqbii7LRRIHZQ1a7LNmhF1FyMLGgi07EWwd1tFMp0x265qTbq6LxF2unGErDERqEBpcevAsbGamCUEh3aEzh22aAQmafEJ1S1yViQrWBvWDZwWMPEAMXttbMgXEoyAmdmeGyVvEniw4KRDqSKN5ZT4jeX6YPtYk8IbTDZZYGKAiU5rzGBbQrF0XHiRThIgwpHBmaIsSiQDgwv5PDaJKyqHVRNmTz2jxQt6aMEAsXGtZfgE/pIJAr4lxirXPjxe6r4FUAYBr7Ch3ljc5RQoCWBLQnhT4lDWNqDY8lAtX57iZAYkWAe+z997NjMHVVzBoGpVCzTuWGC2sTVcLE4z6hX/pEK+akQUy7wdD0VAhgLp91xFUqfRYs0I7DL3pJI5obAVEKrQNaVL6SSRkmRL7O7EQdRUNFqLvxUFRHg2MQb9BnjQ0Q3WX5oNAmagtIpGu7zjh01xytWGaUNgS178doSbyDPKHW5xK3bIpjiSTz1YqhTKkFUa/sgUKVi6RbHiFTiBTdicEngU/pUXCpYmsNeodLgIZYtWNCG4MFaqSScPzppQGDLXlAoqQCBT7KTcIk7zfFy7SQzhkbdvCxT0UCkCV2l3g6YoIw7hKyrUnRzHGKBNv2WmCyWcIE2NlJuwCUG2ndp1l0zptlKYLdAFd/NAyGeHYNYODYv2X6qolo8o7RLSgYrmTsgThSzwYiszkf8H6agzepsN3DotGpX23BTBZF8mM/IOfVH1ivGbF4WQVPWyTyA3ERg3E68Xxq48qJ+dHDzNnqXjK3oYxOOKCyN7QkQQFRUgq5yR1mFj4ZVywoxi8budaPScMyl7G7EB9bupDrpScoVlUIjlYTrCWydgJkKGeiOZTg5qhMiiBUiKWjkspXxWB3MtJlWJhpcLVtIpSgIKqGq7XP5OzibWEQaxwlkOIloRSNVItUTWE3AHPhBIQPtWIbj9F2dxq32SzCq1spWGYT8VCitnmXtQOu4vZFfq+GY/m79WOjAAzS0zkNisPNWEtjNZoUbOatZIL9VrvmdmK623TARhSRsp+AO0BUC1Xz5QaDFf/eY0mmlebGELWUg8kp+yMhPbZXqxtkaAlsPAIjC+tOG/wAiMgegY/c8yoTbdbDbYDVFuMRXWPIu8V6VP4fy2u34l0uwzlDow+VTbOypNHQTzGoC2+01HllePKuDnODNrmYbF+8Ot0FXsWsLozgDU9xAODdlw0lMVSahA5+OTIC2bnTjuovelW66ieQ4G+AAtc2UVsPVBLY+Gty0xLou+Rk+Jv2i4eI22N1m5JfGEKEoa5F/cDVIk5gVLqG09JEGna1t8vPWfWpVHRk+6nTuMcoGMmyxJXz3UBKHEQ8JDXuUtY7AbgbD+Qq1d3fOI4GziCiAVnlzplqOn0hJ1hXhqCE3YwWoREA48LwQ0rXd4uloD6t91urZu7/15GNuJWy+VFFmBYFT3o8fl8Dtxjx8aHAJpzxYXQrH8itKMRBpMFMxUGygcqybioM+nTCxBUjhY788Gmf81AZQapMDLsRWTHFuQOEVBLZrDv5auGw3/ZZvngtnWezGjIq08WUhgaUqjsfSVuAGZaSP/TQTCFQUWFxXSQertoopJUIu0OcUG+CAs425qoouJbAVFPyyMP1CDPHjuFE4vKHTuGFIVCoksA1GNvEGnWNfSeVVNxUXarIKGRu8VD22Stp5O7vFYCEUnNcMO7IB4dh/xEtj5EsJbG2PuPJtg60EENjDR+O1uW3LPcGFRmHeU5TLWBSBIj9TpKlUDDiu8ltu2hhabr4t8x5wbPUGWNLYyMrFppw47RURWPmreKStCVPWkiGhQS1XGPBSAqvvNyEws0NaCIC0POfjYE/nvNo4VonMvJDUp9ZrMwElJeQa9y0lCqHAOsGBR3qvTX6xtkUEdtMvKyk0p3LiOH4USmjYze4D4+DScKIgSmI2s+yb8azXlsff5rDsKzC2eGiXZFQxJS40Un+bPmNH+rddjLrzyy+/fPz4Ud3k0gYG2yfcefz4ceDwo0ePHjx4kOp2yfvv37+XdcVtuTms8fbtWzUX5lB3jnb54cOH3//3D+jCv6AhGeXTTz8N1Qp1DX/5vlzzN2/e2M75uiz0/+GHH0KD4stK6HfH6gYUIPMPlRZjiZQNSsV9E+mi2qkOmQwcB7bU8LX3VeG6dnir/nERJHZsJby5HArUsEMRVfMN+AzOhWWtJFKRWXLiIHaMy9fmC08JFFWlISXDQhnsGh4pJWtOabPvfRvPBBQ+aq6bihf5DXPz2UWgTRo9opVMV93gpE0hJtZhC8BH8Id/NDAWTiifhkbJpsBWpEjOKyznf3u5vd3+EFCCzgsETrk7IObXfNhPLRbiBD0Wpabbq2yxdoQDh7IRoc0qiWm4KdnGKswoYlPM5MV12QycH0JiF/m7PDdh1WgoXhoaEnRyBEZ1NUwuM5halA91J7UjYGm4QnNVFfR7ZWBxQbGghPDmS64QKAWqqEcD6pYTJs6ri4SMZwkTpXSGAuIwJek9JWfjfVtAoXaQmSOwOywsfqNCOw5Xxosve6RHGCse0CNAlCDpBuKDhGAoKviILQg3FeoBtcSp/HCV6lHAhTEWuG+8YzkCjjRCMsgRWJV/MjK1YBeFo92UVdgGjt5JW7DuJ3xRZ/cgozy5Lcqv7uBmCLyuDitGSR7OuyjmUNa3sTvWba/IK8BahdE/6JwksDsmLLvHXlF07drAa5Xl5DJv8q5a9RYubi2LpVFHkoaqqs1F0I3cuHYKHNUVlY9QKqiRumEpN8l1uLdkcrTKJ/O12lb3j20X2iGsJAnsWj2MPMiSKrBwS5GwqPNGpUUcWJo1/+Korh1UERvUy+9dXX0yEXkxbTKWqG2RkTvos3uYk1XHMSVoGDw2+SIHz89lJaqRX7bqfKjLjL1dlzqU8tXK8Nxfjd3Xgrx3Yd8qoXJ++fKl0jN/ycsMGavBvfxw1Hj37t3r169fvHiBPgEleML7LYiFHod66YgXV9T7VP84s1BcNSzjBQ7V80SXeXufaCGrVLV0lYcQq+Q06ewerOBsFbnOrZzFS/c9dmqCVSzEui6g0eFfsuC4QWRSdJdPM8SWPodtpDIwXnWocNsWwONkYF6qtbmXxVLuVeD/6tWrDFA2bGU6H/8jy7vAUJ/ALsphkefFJROV7u/vj2/ChhpSjzWUVijq2bNn7r6MVLnqZeYwnftKc6yJTVnxp6dru7xjE+ET2AU6rHkX2zeBO7OofDHWZPa9hBC27NQ2nNs+be+wv/3pp5+sTDR5/vy5vb94J78E2Pv5558vCjlRB5d37Dt8AtuiS5bqRgL59MiNFIGpny9m7NgK7lbI9YZ4VNs2iSJV43CAVDcXJktxmPuZZyh10+0+yl0sPPUJnNorsgxX0O7LK1EgRWD3KUuJwFP0cQ9jBxsxxV6SwdOnT6th5EGRHcvSMPT1IrIbc4nOPoHdsG3BOtEdnhakFvXtt9+eaCFrVXVX7XrDWsmF/fk+eSp0uq9AF4qlG4bj1Qs51iYcIJCkVLGjLp90r55uzCU6O8+BKXgyWo60fUaNtR+lTiyvnX5Byc3Aa9Hb0l++B6+E4JHbQyfH2vxTkm/n0s/AmQ0w0OzuEHXmSb2DtTEJ1CkzcpSbgd1w3kMrTp5dBZjr8qGzLZ6pxOmU0CelaAYvjkBdN+Lw+XqbpQwOgz+ilHNPnoMak8DbzQFVHQK7vi6T5T+VbodqpI463VOQQ2l+amVSsLOoa5/8j7SaQ+D89KfLzzwIdQ9RbiT9uvZK1WN506/9NBMfU+fSa6e4nf6pXc9qAud3yAcENFXFZdzrgKuoVmkMV616qW1L6DnrZ4tY3Z2LE5htmFvIcXZ1y7tfNy3XOVBqVOrUkP7XfvM8BcjG+6mt62oCpwRt1K/TcDfNUo3Uvb7XSclLik09t2OxF3tLeV/zOQROVdui6OJ75NJz30bqFNTNyfuqerHZeW0ms6K5Ac6As+oj9kcOgRd3TZkXLVdN37uz+woBZ1dbXt/rrXNz+W447l1GuaeGsrRLviklq+vUSO16HAIvfl0hb55OC1grljLBZlq82d5cK/lc/RfDcY/lZL6OOuvnhoDjzw6BF79afQoCu+ecnKwsrq4hvkcQ5WbgVDhvpXCmRpNXl1vNdSNy3KLJL6FBJJ+EkXXwbTAv0NskwMnzDb4362Zg1xsaMiEjf2bgOpzdmOtnYCZYDJOZhwR1+jUcxZsb3333nRLIim7z5Hl8BnZ/QkDMcfw/iSiqHqrhxsRkBl5E+cg7SXvIiROfouzv4THu427XG1rNnhGOIW5tC9MKVTcDUyk7e2CmXMzAGCn/qKCV3mvl8PUXWzyzJbtlv7FJeK/X6fJbs7W2vqn+bljEq30Cl+wV3Yc0+2Lq/vAS3/l2s9C+qo6c3W6D3XA+QKVJ4GqQbcwNYPoEZprFwwYS3aGOslDGFs/s1UuCUTWspxhoaWO9oeFCbMIX4VYT+Wg28ghYkwWckwQu+aFG91FNXo9On3JwYiMOv2x2U+9spLC1GyK3HksNX3s/U+9MAq8FU/rboikcVCUJbLOZyJIGSZgHNnK5V4NXJp88eaKcEvZu/8WWvVbUdl6XNoDWdpZYWioJ22I+HtWw3XV1DfUsF6Xcm4HBrEkCsz+2Oc3OxwObfcFidkKRKjConCd7xVjuM4XMuxYysLrhzog0m0aqp8gM5CCTSMH/mT7n+sh9MhcKqySBWWHh70WV8LwTXiyMOGTZOyvnGHA3AyvQ4v7b2zu6BCVh+AZ45utQ2xc4WIJ9sIICCxmYHhz/2O2TVR3pu6Q7Tq2I9HFpQeVGYpnsVTaimLI1bVcCpw5Quk7Kqnm0Ke/wuN8kVcic5dLihkH/OWuI/wKabau/g5xZMHjZ4f3u2J/eJyDxt577zXhqyTYlcqfritzQD7H7TRr7ateJ+i0hJdmeFov5kn/gW2RZ26doTMkto/o12EfZAH8xgzVHz6YjQnjzWWKBNsLiNv0mjdkrzh3rc+q2jYbCtWUCk9ZSjLX3exOJ0ylbDeIrpzbPAOVj/xarEQq7Tu3uvXtUSXGwwNe7LmoX4WIyaWDQoMkygekXAyQiUg3Mxka0+ToxvK0FZtlcjrO1lzhBuZBVPd1vvEjqWCUq0zkuL6+Xe1m4m0El+BYRGCmWPNYh4jvAKnNk0C/5iAXYmpm5mrtCiTLn7WPLsAHHFq7hWjkGeSJO8lf1BxsH4yqjlMA4rvWAmLFuG0y3lEyo7gYONNki9rwk3KI5tlA2GpCv4GrMsaDA9n0WYuPQwK4KV9kCzpHHxiVGADAOVSsI7BpD+YR7Cd8I9oWUYxaMEZsnlomp5o63ztvsmxv9jpRiDbG7PbaoTv64h3JowhA34xkv1rYRMN773LHamCH5Nq89gZf7WDk/UD6FzDy8xaK8KxPsyoNcDMD/POzCyeLnujIqNAg8t/mlfIVD9eXd3Z0aC7syry6rztWXvG/Du67qYeZaa/KMl2+hx69n4NlE82t/WQXG2fdP/4+zFeEqlR6rDbw4EGNfO8pWWKFiiDXcsHIG89ndEAzMl77EFzS0ahP6h2legXPDIeCj2AEasfwVJXQ8DPiU3B6X2Ilaa1I3Rn5L23rDgG1wrDAKhLJLeQt1GYUxYZp/NNDK1o1hCB/lOR9Pd4G22i8Aglp+JYGBhuhoQ6MyTPXlrdlpmKtZiwybWiYi+sNYq0nmzqpjFJnoAg0b79Si6gkcBLFrbUjjYKeZcpWRGl5aY8UnIg0nWhQVymMyDEaP3ZQ26ZcIzkfUXzjYoqirdgAiFdRU/czCtxI4YAflwHptWA3KYTDUIipP3g5wROiqfAKeDJh3TlGBABsKZSwbbdedQitx7iWnhRxTy5EytJSDZbgaDp8JsZxFQ3j+v+Wfm3MB7H0TwMUizIVR9v1Gd+/1nlc+Dwjio3vfUhWBYQ45NQLUSsqnbVw/9QKvobytnzGcXVruC/3KzPPyGgjYg80j/8r3NTCvWIU1ijUcYtuX0BW6ziGDEeA3D+I3Ipid0D5YhzldHgG10+GciF9NtkNmBraYXP+OraKP8OOE18e9eIVwNT6nYFzqZ9gngYtBvVBHTkd4ThMvyBZs8aezPRgBZQ6MlfqjyrOEHmyao0zH+8kPHz6MteGJa8pL4m6z3RuBVaaZGbi3OQ4qnySsXuqwdfVBVb+6WqpaxkyZwDoz8NXdIb0+G+l5dDHgy0lpjeYnn9ivH+WNMjPw7ToNXFXv+qjYf7vQ7LdyZQIeHeVD6szA+9nqGDOrxxX5eH8MlS+rhaqJePWKN7HyryrODHxZbyhcmDrwlB9GLxw+uzVEQKVfTJNnL1PPDNwQ/7OKUu918GbltX/m4ph2Cn9pRHTj0RFfK5DLVGMSOIXMDd3n4ISvl8ibA7Sp5W5o/cdYKnvd+KsLfAtoMf2i+Cyhj2G9XbXAUeJCGjeavz022CAAHrOXn90oYS9Kzgw82FLHnY6/UBfTeJ5mDTOVOrtKvfbs6jMJ7MJyozfjKm4W0sOcgPc05Jde18I+S+hhZjrBRBxf8egiKEpFd6W/kX1Y9AFZ2IuSmGCVqjMDr4Lr+p05+eQ3nGWdbMbm31sWNJo3FNoV5/8zAzc3yrkF8gAp/s3g+/v7eSLdyaIAC7wiHNgrnt5NAguAs/EPApxmxV9sICHPH83q4RwAK4/ueKcV2Gtmsb+yM+9MBEAgfk2anx+cmLRFIP4+9pYfBm3zs7Jt1zalHQSB+EeYcLiDaHUBNWJgt7AXKCaBL+APHZcQ52GeT3ac6WZEx5DS3rjuSeCNAF5/eHymNTm80d4xe92fiV0rfxJ4LWK32D9+Pqz+uNYtwlG7ZnnGy8N22rVi/m/cPIWuOfm7tTE83uC9DtIvC+dVoVtbfqv1Ah3U5TQBMCueGLlq/BcRCLEXVyPGwAAAAABJRU5ErkJggg=="/>
  <p:tag name="POWERPOINTLATEX_PIXELSPEREMHEIGHT#5C6D61746863616C7B4F7D5E2A28635E7429" val="116,6667"/>
  <p:tag name="POWERPOINTLATEX_BASELINEOFFSET#5C6D61746863616C7B4F7D5E2A28635E7429" val="29"/>
  <p:tag name="POWERPOINTLATEX_REFCOUNTER#7C587C205C6C65712071" val="5"/>
  <p:tag name="POWERPOINTLATEX_REFCOUNTER#5C6D61746863616C7B4F7D5E2A28635E7429" val="4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1618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Graphs and Algorithms (2MMD30)</vt:lpstr>
      <vt:lpstr>Outline</vt:lpstr>
      <vt:lpstr>Stirling’s approximation</vt:lpstr>
      <vt:lpstr>Derivation Stirling’s approximation (not examined)</vt:lpstr>
      <vt:lpstr>One-sided constant error probability</vt:lpstr>
      <vt:lpstr>Color Coding 1</vt:lpstr>
      <vt:lpstr>Color Coding 1</vt:lpstr>
      <vt:lpstr>Color Coding 2</vt:lpstr>
      <vt:lpstr>Color Coding 2</vt:lpstr>
      <vt:lpstr>Color Coding 2</vt:lpstr>
      <vt:lpstr>Schöning’s algorithm for k-CNF-SAT</vt:lpstr>
      <vt:lpstr>Schöning’s algorithm for k-CNF-SAT</vt:lpstr>
      <vt:lpstr>Schöning’s algorithm for k-CNF-SAT</vt:lpstr>
      <vt:lpstr>Schöning’s algorithm for k-CNF-SAT</vt:lpstr>
      <vt:lpstr>Feedback Vertex Set</vt:lpstr>
      <vt:lpstr>A useful lemma</vt:lpstr>
      <vt:lpstr>PowerPoint Presentation</vt:lpstr>
      <vt:lpstr>PowerPoint Presentation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Jesper Nederlof</dc:creator>
  <cp:lastModifiedBy>Nederlof, J.</cp:lastModifiedBy>
  <cp:revision>425</cp:revision>
  <cp:lastPrinted>2016-03-03T14:09:54Z</cp:lastPrinted>
  <dcterms:created xsi:type="dcterms:W3CDTF">2011-11-17T22:16:35Z</dcterms:created>
  <dcterms:modified xsi:type="dcterms:W3CDTF">2016-03-23T11:27:50Z</dcterms:modified>
</cp:coreProperties>
</file>