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8" r:id="rId2"/>
    <p:sldId id="306" r:id="rId3"/>
    <p:sldId id="333" r:id="rId4"/>
    <p:sldId id="309" r:id="rId5"/>
    <p:sldId id="310" r:id="rId6"/>
    <p:sldId id="312" r:id="rId7"/>
    <p:sldId id="314" r:id="rId8"/>
    <p:sldId id="315" r:id="rId9"/>
    <p:sldId id="318" r:id="rId10"/>
    <p:sldId id="319" r:id="rId11"/>
    <p:sldId id="307" r:id="rId12"/>
    <p:sldId id="334" r:id="rId13"/>
    <p:sldId id="323" r:id="rId14"/>
    <p:sldId id="324" r:id="rId15"/>
    <p:sldId id="320" r:id="rId16"/>
    <p:sldId id="321" r:id="rId17"/>
    <p:sldId id="325" r:id="rId18"/>
    <p:sldId id="322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9144000" cy="6858000" type="screen4x3"/>
  <p:notesSz cx="6797675" cy="9926638"/>
  <p:custDataLst>
    <p:tags r:id="rId2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6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3" autoAdjust="0"/>
    <p:restoredTop sz="88782" autoAdjust="0"/>
  </p:normalViewPr>
  <p:slideViewPr>
    <p:cSldViewPr>
      <p:cViewPr>
        <p:scale>
          <a:sx n="66" d="100"/>
          <a:sy n="66" d="100"/>
        </p:scale>
        <p:origin x="-994" y="-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FC5A6-F5B9-4B48-B226-1EBF9EADA7A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9941-03DB-4F60-B86E-47AEA8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5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CA8B-E34D-4DD3-928D-6A3C77FFE9C4}" type="datetimeFigureOut">
              <a:rPr lang="nl-NL" smtClean="0"/>
              <a:t>23-3-2016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E65B-4016-4073-89E3-DB69101FFCE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42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6A6-6155-4C99-8E56-4E0EE45FF6C9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27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ACAC-BB42-43C0-B012-7157EBEC15F4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C5D-6C59-47F5-977A-E24C004B163A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39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77F-1E22-4D12-A3D3-143CAAEAA04D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67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93BF-9149-4B9C-AE47-9C28B87B1B7B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1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0A-3BAE-4DB0-963C-5EAD9F528575}" type="datetime1">
              <a:rPr lang="nl-NL" smtClean="0"/>
              <a:t>23-3-2016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8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FFC5-4EB8-4069-BF42-6300197C9268}" type="datetime1">
              <a:rPr lang="nl-NL" smtClean="0"/>
              <a:t>23-3-2016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AA8C-BAAC-48A1-8783-FF560A8FE9F9}" type="datetime1">
              <a:rPr lang="nl-NL" smtClean="0"/>
              <a:t>23-3-2016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2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B2B9-FC6B-447A-9187-6DD64AD6D3AB}" type="datetime1">
              <a:rPr lang="nl-NL" smtClean="0"/>
              <a:t>23-3-2016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10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F7F3-C3C5-451E-8CC3-1C6838236EFA}" type="datetime1">
              <a:rPr lang="nl-NL" smtClean="0"/>
              <a:t>23-3-2016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EB00-623B-4886-B7B3-1BE885A72BB8}" type="datetime1">
              <a:rPr lang="nl-NL" smtClean="0"/>
              <a:t>23-3-2016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5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3CAF-8E18-4E82-B854-BBD8C372651E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5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0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10.png"/><Relationship Id="rId9" Type="http://schemas.openxmlformats.org/officeDocument/2006/relationships/image" Target="../media/image47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10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ttHBboc6w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Graphs and </a:t>
            </a:r>
            <a:r>
              <a:rPr lang="en-US" b="1" dirty="0" smtClean="0"/>
              <a:t>Algorithms (2MMD30)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Lecture 12</a:t>
            </a:r>
          </a:p>
          <a:p>
            <a:r>
              <a:rPr lang="en-US" dirty="0"/>
              <a:t>Isolation, Vector Coding and Counting Modulo 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4" y="3140968"/>
            <a:ext cx="89027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3008" y="3180520"/>
            <a:ext cx="5688632" cy="700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93008" y="6040744"/>
            <a:ext cx="1177528" cy="700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" y="764704"/>
            <a:ext cx="9042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Vector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6872" y="6376243"/>
            <a:ext cx="2133600" cy="365125"/>
          </a:xfrm>
        </p:spPr>
        <p:txBody>
          <a:bodyPr/>
          <a:lstStyle/>
          <a:p>
            <a:fld id="{BC4F1F55-D83B-450D-A321-0FE1CED69176}" type="slidenum">
              <a:rPr lang="nl-NL" smtClean="0"/>
              <a:t>10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38440" y="2132856"/>
                <a:ext cx="859280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Call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linearly independent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are LI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               returns whether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200" dirty="0" smtClean="0"/>
                  <a:t> has LI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/>
                  <a:t>-path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exists, what is the probability </a:t>
                </a:r>
                <a:r>
                  <a:rPr lang="en-US" sz="2200" dirty="0" err="1" smtClean="0"/>
                  <a:t>algo</a:t>
                </a:r>
                <a:r>
                  <a:rPr lang="en-US" sz="2200" dirty="0" smtClean="0"/>
                  <a:t> returns true?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40" y="2132856"/>
                <a:ext cx="8592802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780" t="-2747" r="-71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0" y="2552763"/>
            <a:ext cx="2376264" cy="3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3008" y="3880504"/>
            <a:ext cx="6336704" cy="700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93008" y="4581128"/>
            <a:ext cx="6192688" cy="700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93008" y="5320664"/>
            <a:ext cx="2355056" cy="700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216" y="3240852"/>
            <a:ext cx="2699792" cy="4761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193739" y="4077072"/>
            <a:ext cx="3071418" cy="1560301"/>
            <a:chOff x="-193739" y="4077072"/>
            <a:chExt cx="3071418" cy="1560301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0" y="4077072"/>
              <a:ext cx="2771800" cy="1368152"/>
            </a:xfrm>
            <a:prstGeom prst="wedgeRoundRectCallout">
              <a:avLst>
                <a:gd name="adj1" fmla="val 55159"/>
                <a:gd name="adj2" fmla="val -87980"/>
                <a:gd name="adj3" fmla="val 166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-193739" y="4149080"/>
                  <a:ext cx="3071418" cy="14882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Bayes’ rule:</a:t>
                  </a:r>
                </a:p>
                <a:p>
                  <a:pPr algn="ctr"/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  <m:r>
                            <a:rPr lang="en-US" i="1">
                              <a:latin typeface="Cambria Math"/>
                            </a:rPr>
                            <m:t>⁡[</m:t>
                          </m:r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a14:m>
                  <a:endParaRPr lang="en-US" dirty="0" smtClean="0"/>
                </a:p>
                <a:p>
                  <a:pPr algn="ctr"/>
                  <a:r>
                    <a:rPr lang="en-US" dirty="0" smtClean="0"/>
                    <a:t>applied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dirty="0" smtClean="0"/>
                    <a:t> times to</a:t>
                  </a:r>
                  <a:endParaRPr lang="en-US" dirty="0"/>
                </a:p>
                <a:p>
                  <a:pPr algn="ctr"/>
                  <a:r>
                    <a:rPr lang="en-US" b="0" dirty="0" smtClean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Pr</m:t>
                      </m:r>
                      <m:r>
                        <a:rPr lang="en-US" b="0" i="0" dirty="0" smtClean="0">
                          <a:latin typeface="Cambria Math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∩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{</m:t>
                      </m:r>
                      <m:r>
                        <a:rPr lang="en-US" i="1" dirty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/>
                        </a:rPr>
                        <m:t>,…,</m:t>
                      </m:r>
                      <m:r>
                        <a:rPr lang="en-US" i="1" dirty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i="1" dirty="0">
                          <a:latin typeface="Cambria Math"/>
                        </a:rPr>
                        <m:t>}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latin typeface="Cambria Math"/>
                        </a:rPr>
                        <m:t>𝐿𝐼</m:t>
                      </m:r>
                      <m:r>
                        <a:rPr lang="en-US" b="0" i="0" dirty="0" smtClean="0">
                          <a:latin typeface="Cambria Math"/>
                        </a:rPr>
                        <m:t>]</m:t>
                      </m:r>
                    </m:oMath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3739" y="4149080"/>
                  <a:ext cx="3071418" cy="14882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5241280" y="5248656"/>
            <a:ext cx="3435176" cy="700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28672" y="6021288"/>
            <a:ext cx="1312608" cy="700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22224" y="6021288"/>
            <a:ext cx="3215912" cy="700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9" grpId="0" animBg="1"/>
      <p:bldP spid="10" grpId="0" animBg="1"/>
      <p:bldP spid="11" grpId="0" animBg="1"/>
      <p:bldP spid="5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764704"/>
                <a:ext cx="864096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Finding LI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-paths easier? Can focus on LI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-walks!</a:t>
                </a:r>
              </a:p>
              <a:p>
                <a:pPr lvl="1"/>
                <a:r>
                  <a:rPr lang="en-US" sz="2200" dirty="0" smtClean="0"/>
                  <a:t>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-walk is a sequence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s.t.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-walk is linearly independent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are</a:t>
                </a:r>
              </a:p>
              <a:p>
                <a:pPr lvl="1"/>
                <a:r>
                  <a:rPr lang="en-US" sz="2200" dirty="0" smtClean="0"/>
                  <a:t>a LI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 is also a LI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-walk</a:t>
                </a:r>
              </a:p>
              <a:p>
                <a:pPr lvl="1"/>
                <a:r>
                  <a:rPr lang="en-US" sz="2200" dirty="0" smtClean="0"/>
                  <a:t>a LI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-walk is automatically 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-path!</a:t>
                </a:r>
              </a:p>
              <a:p>
                <a:pPr lvl="1"/>
                <a:r>
                  <a:rPr lang="en-US" sz="2200" dirty="0" smtClean="0"/>
                  <a:t>so we can focus on finding a LI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-walk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764704"/>
                <a:ext cx="8640960" cy="4525963"/>
              </a:xfrm>
              <a:blipFill rotWithShape="1">
                <a:blip r:embed="rId2"/>
                <a:stretch>
                  <a:fillRect l="-105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11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70609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Counting</a:t>
                </a:r>
                <a:r>
                  <a:rPr lang="en-US" dirty="0" smtClean="0"/>
                  <a:t> Finding LI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paths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mod 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706090"/>
              </a:xfrm>
              <a:blipFill rotWithShape="1">
                <a:blip r:embed="rId3"/>
                <a:stretch>
                  <a:fillRect l="-1185" t="-15517" r="-118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5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764704"/>
                <a:ext cx="864096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Finding LI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-paths easier? Can focus on LI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-walks!</a:t>
                </a:r>
              </a:p>
              <a:p>
                <a:r>
                  <a:rPr lang="en-US" sz="2600" dirty="0"/>
                  <a:t>Still seems hard to do with </a:t>
                </a:r>
                <a:r>
                  <a:rPr lang="en-US" sz="2600" dirty="0" err="1"/>
                  <a:t>inc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exc</a:t>
                </a:r>
                <a:r>
                  <a:rPr lang="en-US" sz="2600" dirty="0"/>
                  <a:t> / DP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</a:t>
                </a:r>
              </a:p>
              <a:p>
                <a:r>
                  <a:rPr lang="en-US" sz="2600" dirty="0"/>
                  <a:t>Let’s do something else: count LI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-paths mod 2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764704"/>
                <a:ext cx="8640960" cy="4525963"/>
              </a:xfrm>
              <a:blipFill rotWithShape="1">
                <a:blip r:embed="rId2"/>
                <a:stretch>
                  <a:fillRect l="-105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12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70609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Counting</a:t>
                </a:r>
                <a:r>
                  <a:rPr lang="en-US" dirty="0" smtClean="0"/>
                  <a:t> Finding LI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paths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mod 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706090"/>
              </a:xfrm>
              <a:blipFill rotWithShape="1">
                <a:blip r:embed="rId3"/>
                <a:stretch>
                  <a:fillRect l="-1185" t="-15517" r="-118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8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70609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Counting</a:t>
                </a:r>
                <a:r>
                  <a:rPr lang="en-US" dirty="0" smtClean="0"/>
                  <a:t> </a:t>
                </a:r>
                <a:r>
                  <a:rPr lang="en-US" strike="sngStrike" dirty="0" smtClean="0"/>
                  <a:t>Finding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LI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paths mod 2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706090"/>
              </a:xfrm>
              <a:blipFill rotWithShape="1">
                <a:blip r:embed="rId2"/>
                <a:stretch>
                  <a:fillRect l="-1185" t="-15517" r="-118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764704"/>
                <a:ext cx="8820472" cy="5822107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Finding LI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-paths easier? Can focus on LI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-walks!</a:t>
                </a:r>
              </a:p>
              <a:p>
                <a:r>
                  <a:rPr lang="en-US" sz="2600" dirty="0" smtClean="0"/>
                  <a:t>Still seems hard to do with </a:t>
                </a:r>
                <a:r>
                  <a:rPr lang="en-US" sz="2600" dirty="0" err="1" smtClean="0"/>
                  <a:t>inc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exc</a:t>
                </a:r>
                <a:r>
                  <a:rPr lang="en-US" sz="2600" dirty="0" smtClean="0"/>
                  <a:t> / DP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Let’s do something else: count LI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-paths mod 2</a:t>
                </a:r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endParaRPr lang="en-US" sz="2600" dirty="0"/>
              </a:p>
              <a:p>
                <a:r>
                  <a:rPr lang="en-US" sz="2600" dirty="0" smtClean="0"/>
                  <a:t>So, for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-walk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/>
                  <a:t>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600" b="0" i="1" smtClean="0">
                            <a:latin typeface="Cambria Math"/>
                          </a:rPr>
                          <m:t>rk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,…,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 sz="2600" dirty="0" smtClean="0"/>
                  <a:t> vectors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600" dirty="0" smtClean="0"/>
                  <a:t> orthogonal to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lvl="1"/>
                <a:r>
                  <a:rPr lang="en-US" sz="2200" dirty="0" smtClean="0"/>
                  <a:t>this is an even number, 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/>
                      </a:rPr>
                      <m:t>rk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, i.e. unless the walk is linearly independent.</a:t>
                </a:r>
              </a:p>
              <a:p>
                <a:pPr lvl="1"/>
                <a:r>
                  <a:rPr lang="en-US" sz="2200" dirty="0" smtClean="0"/>
                  <a:t>so if we sum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 smtClean="0"/>
                  <a:t> over the number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-walks in which all vectors of visited vertices are orthogonal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 smtClean="0"/>
                  <a:t>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-walks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that are not linearly independent cancel modulo 2!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764704"/>
                <a:ext cx="8820472" cy="5822107"/>
              </a:xfrm>
              <a:blipFill rotWithShape="1">
                <a:blip r:embed="rId3"/>
                <a:stretch>
                  <a:fillRect l="-1037" t="-941" r="-968" b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13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520" y="2195136"/>
                <a:ext cx="8208912" cy="137788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600" b="1" dirty="0"/>
                  <a:t> Rank-Nullity Theorem </a:t>
                </a:r>
                <a:r>
                  <a:rPr lang="en-US" sz="2600" dirty="0"/>
                  <a:t>(convenient version)</a:t>
                </a:r>
                <a:r>
                  <a:rPr lang="en-US" sz="2600" b="1" dirty="0"/>
                  <a:t>:</a:t>
                </a:r>
              </a:p>
              <a:p>
                <a:pPr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, the 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 orthogonal to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/>
                  <a:t> (i.e.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)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𝑟𝑘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95136"/>
                <a:ext cx="8208912" cy="13778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6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4555420"/>
            <a:ext cx="9017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44453" y="4581128"/>
            <a:ext cx="7122232" cy="5839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70609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Counting</a:t>
                </a:r>
                <a:r>
                  <a:rPr lang="en-US" dirty="0" smtClean="0"/>
                  <a:t> </a:t>
                </a:r>
                <a:r>
                  <a:rPr lang="en-US" strike="sngStrike" dirty="0" smtClean="0"/>
                  <a:t>Finding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LI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paths mod 2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706090"/>
              </a:xfrm>
              <a:blipFill rotWithShape="1">
                <a:blip r:embed="rId3"/>
                <a:stretch>
                  <a:fillRect l="-1185" t="-15517" r="-118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764704"/>
                <a:ext cx="8820472" cy="5822107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Finding LI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-paths easier? Can focus on LI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-walks!</a:t>
                </a:r>
              </a:p>
              <a:p>
                <a:r>
                  <a:rPr lang="en-US" sz="2600" dirty="0" smtClean="0"/>
                  <a:t>Still seems hard to do with </a:t>
                </a:r>
                <a:r>
                  <a:rPr lang="en-US" sz="2600" dirty="0" err="1" smtClean="0"/>
                  <a:t>inc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exc</a:t>
                </a:r>
                <a:r>
                  <a:rPr lang="en-US" sz="2600" dirty="0" smtClean="0"/>
                  <a:t> / DP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Let’s do something else: count LI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-paths mod 2</a:t>
                </a:r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764704"/>
                <a:ext cx="8820472" cy="5822107"/>
              </a:xfrm>
              <a:blipFill rotWithShape="1">
                <a:blip r:embed="rId4"/>
                <a:stretch>
                  <a:fillRect l="-1037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14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520" y="2195136"/>
                <a:ext cx="8208912" cy="137788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600" b="1" dirty="0"/>
                  <a:t> Rank-Nullity Theorem </a:t>
                </a:r>
                <a:r>
                  <a:rPr lang="en-US" sz="2600" dirty="0"/>
                  <a:t>(convenient version)</a:t>
                </a:r>
                <a:r>
                  <a:rPr lang="en-US" sz="2600" b="1" dirty="0"/>
                  <a:t>:</a:t>
                </a:r>
              </a:p>
              <a:p>
                <a:pPr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, the 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 orthogonal to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/>
                  <a:t> (i.e.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)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𝑟𝑘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95136"/>
                <a:ext cx="8208912" cy="1377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7440" y="3717032"/>
                <a:ext cx="870905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𝑂𝑅𝑇𝐻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600" b="0" dirty="0" smtClean="0"/>
                  <a:t> be all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𝑣</m:t>
                    </m:r>
                    <m:r>
                      <a:rPr lang="en-US" sz="2600" b="0" i="1" dirty="0" smtClean="0">
                        <a:latin typeface="Cambria Math"/>
                      </a:rPr>
                      <m:t>∈</m:t>
                    </m:r>
                    <m:r>
                      <a:rPr lang="en-US" sz="2600" b="0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b="0" dirty="0" smtClean="0"/>
                  <a:t> satisfying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600" b="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be the </a:t>
                </a:r>
                <a:r>
                  <a:rPr lang="en-US" sz="2600" dirty="0" err="1" smtClean="0"/>
                  <a:t>nr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-walks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[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40" y="3717032"/>
                <a:ext cx="8709056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1120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7868" y="4581128"/>
            <a:ext cx="1913900" cy="5839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35696" y="5235440"/>
            <a:ext cx="7193455" cy="5415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35696" y="5877272"/>
            <a:ext cx="6912768" cy="5308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35696" y="6381328"/>
            <a:ext cx="6912768" cy="5040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ular Callout 7"/>
              <p:cNvSpPr/>
              <p:nvPr/>
            </p:nvSpPr>
            <p:spPr>
              <a:xfrm>
                <a:off x="0" y="5301208"/>
                <a:ext cx="1691680" cy="1449368"/>
              </a:xfrm>
              <a:prstGeom prst="wedgeRoundRectCallout">
                <a:avLst>
                  <a:gd name="adj1" fmla="val 9721"/>
                  <a:gd name="adj2" fmla="val -58602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 poly time with DP (as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L6)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1208"/>
                <a:ext cx="1691680" cy="1449368"/>
              </a:xfrm>
              <a:prstGeom prst="wedgeRoundRectCallout">
                <a:avLst>
                  <a:gd name="adj1" fmla="val 9721"/>
                  <a:gd name="adj2" fmla="val -58602"/>
                  <a:gd name="adj3" fmla="val 16667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/>
              <p:cNvSpPr/>
              <p:nvPr/>
            </p:nvSpPr>
            <p:spPr>
              <a:xfrm>
                <a:off x="6228184" y="5638642"/>
                <a:ext cx="2304256" cy="1102726"/>
              </a:xfrm>
              <a:prstGeom prst="wedgeRoundRectCallout">
                <a:avLst>
                  <a:gd name="adj1" fmla="val 18007"/>
                  <a:gd name="adj2" fmla="val -45845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Conclusion</a:t>
                </a:r>
                <a:r>
                  <a:rPr lang="en-US" dirty="0" smtClean="0"/>
                  <a:t>: can count #LI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-paths mod 2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638642"/>
                <a:ext cx="2304256" cy="1102726"/>
              </a:xfrm>
              <a:prstGeom prst="wedgeRoundRectCallout">
                <a:avLst>
                  <a:gd name="adj1" fmla="val 18007"/>
                  <a:gd name="adj2" fmla="val -45845"/>
                  <a:gd name="adj3" fmla="val 16667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1" grpId="0" animBg="1"/>
      <p:bldP spid="12" grpId="0" animBg="1"/>
      <p:bldP spid="13" grpId="0" animBg="1"/>
      <p:bldP spid="8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15</a:t>
            </a:fld>
            <a:endParaRPr lang="nl-NL"/>
          </a:p>
        </p:txBody>
      </p:sp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125269" y="193594"/>
            <a:ext cx="8928992" cy="1939262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9065" y="203409"/>
                <a:ext cx="8841447" cy="1817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+mj-lt"/>
                  </a:rPr>
                  <a:t>Definition (Isolation)</a:t>
                </a:r>
                <a:br>
                  <a:rPr lang="en-US" sz="3200" dirty="0" smtClean="0">
                    <a:latin typeface="+mj-lt"/>
                  </a:rPr>
                </a:br>
                <a:r>
                  <a:rPr lang="en-US" sz="2400" dirty="0" smtClean="0">
                    <a:latin typeface="+mj-lt"/>
                  </a:rPr>
                  <a:t>Given a set family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nl-NL" sz="2400" dirty="0" smtClean="0">
                    <a:latin typeface="+mj-lt"/>
                  </a:rPr>
                  <a:t>, </a:t>
                </a:r>
                <a:r>
                  <a:rPr lang="nl-NL" sz="2400" dirty="0" err="1" smtClean="0">
                    <a:latin typeface="+mj-lt"/>
                  </a:rPr>
                  <a:t>and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weight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function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1,…,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}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>
                  <a:latin typeface="+mj-lt"/>
                </a:endParaRPr>
              </a:p>
              <a:p>
                <a:r>
                  <a:rPr lang="en-US" sz="2400" b="0" dirty="0" smtClean="0"/>
                  <a:t>we 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i="1" dirty="0" err="1" smtClean="0">
                    <a:latin typeface="+mj-lt"/>
                  </a:rPr>
                  <a:t>isolates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if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there</a:t>
                </a:r>
                <a:r>
                  <a:rPr lang="nl-NL" sz="2400" dirty="0" smtClean="0">
                    <a:latin typeface="+mj-lt"/>
                  </a:rPr>
                  <a:t> is a </a:t>
                </a:r>
                <a:r>
                  <a:rPr lang="nl-NL" sz="2400" dirty="0" err="1" smtClean="0">
                    <a:latin typeface="+mj-lt"/>
                  </a:rPr>
                  <a:t>unique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minimizer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, i.e. </a:t>
                </a:r>
                <a:r>
                  <a:rPr lang="nl-NL" sz="2400" dirty="0" err="1" smtClean="0">
                    <a:latin typeface="+mj-lt"/>
                  </a:rPr>
                  <a:t>there</a:t>
                </a:r>
                <a:r>
                  <a:rPr lang="nl-NL" sz="2400" dirty="0" smtClean="0">
                    <a:latin typeface="+mj-lt"/>
                  </a:rPr>
                  <a:t> is a </a:t>
                </a:r>
                <a:r>
                  <a:rPr lang="nl-NL" sz="2400" dirty="0" err="1" smtClean="0">
                    <a:latin typeface="+mj-lt"/>
                  </a:rPr>
                  <a:t>unique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e>
                      <m:li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ℱ</m:t>
                        </m:r>
                      </m:lim>
                    </m:limLow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.</a:t>
                </a:r>
                <a:endParaRPr lang="nl-NL" sz="2400" dirty="0"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5" y="203409"/>
                <a:ext cx="8841447" cy="1817036"/>
              </a:xfrm>
              <a:prstGeom prst="rect">
                <a:avLst/>
              </a:prstGeom>
              <a:blipFill rotWithShape="1">
                <a:blip r:embed="rId4"/>
                <a:stretch>
                  <a:fillRect l="-1793" t="-4362" b="-6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Callout 8"/>
              <p:cNvSpPr/>
              <p:nvPr/>
            </p:nvSpPr>
            <p:spPr>
              <a:xfrm>
                <a:off x="4729173" y="-27384"/>
                <a:ext cx="3978206" cy="843808"/>
              </a:xfrm>
              <a:prstGeom prst="wedgeEllipseCallout">
                <a:avLst>
                  <a:gd name="adj1" fmla="val -38129"/>
                  <a:gd name="adj2" fmla="val 13820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2200" dirty="0" smtClean="0"/>
                  <a:t> </a:t>
                </a:r>
                <a:r>
                  <a:rPr lang="nl-NL" sz="2200" dirty="0" err="1" smtClean="0"/>
                  <a:t>denotes</a:t>
                </a:r>
                <a:r>
                  <a:rPr lang="nl-NL" sz="22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sz="2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nl-NL" sz="2200" dirty="0"/>
              </a:p>
            </p:txBody>
          </p:sp>
        </mc:Choice>
        <mc:Fallback xmlns="">
          <p:sp>
            <p:nvSpPr>
              <p:cNvPr id="9" name="Oval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73" y="-27384"/>
                <a:ext cx="3978206" cy="843808"/>
              </a:xfrm>
              <a:prstGeom prst="wedgeEllipseCallout">
                <a:avLst>
                  <a:gd name="adj1" fmla="val -38129"/>
                  <a:gd name="adj2" fmla="val 138205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7504" y="2204864"/>
            <a:ext cx="9055243" cy="2016224"/>
            <a:chOff x="107504" y="2204864"/>
            <a:chExt cx="9055243" cy="2016224"/>
          </a:xfrm>
        </p:grpSpPr>
        <p:sp>
          <p:nvSpPr>
            <p:cNvPr id="14" name="Rounded Rectangle 13"/>
            <p:cNvSpPr/>
            <p:nvPr>
              <p:custDataLst>
                <p:tags r:id="rId2"/>
              </p:custDataLst>
            </p:nvPr>
          </p:nvSpPr>
          <p:spPr>
            <a:xfrm>
              <a:off x="107504" y="2204864"/>
              <a:ext cx="8928992" cy="2016224"/>
            </a:xfrm>
            <a:prstGeom prst="roundRect">
              <a:avLst>
                <a:gd name="adj" fmla="val 12102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21300" y="2214679"/>
                  <a:ext cx="8841447" cy="1323439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+mj-lt"/>
                    </a:rPr>
                    <a:t>Isolation Lemma</a:t>
                  </a:r>
                </a:p>
                <a:p>
                  <a:r>
                    <a:rPr lang="en-US" sz="2400" dirty="0" smtClean="0">
                      <a:latin typeface="+mj-lt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𝑒</m:t>
                      </m:r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, </a:t>
                  </a:r>
                  <a:r>
                    <a:rPr lang="nl-NL" sz="2400" dirty="0" err="1" smtClean="0">
                      <a:latin typeface="+mj-lt"/>
                    </a:rPr>
                    <a:t>choose</a:t>
                  </a:r>
                  <a:r>
                    <a:rPr lang="nl-NL" sz="2400" dirty="0" smtClean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r>
                        <a:rPr lang="en-US" sz="2400" b="0" i="1" smtClean="0">
                          <a:latin typeface="Cambria Math"/>
                        </a:rPr>
                        <m:t>1,…,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}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 </a:t>
                  </a:r>
                  <a:r>
                    <a:rPr lang="nl-NL" sz="2400" dirty="0" err="1" smtClean="0">
                      <a:latin typeface="+mj-lt"/>
                    </a:rPr>
                    <a:t>uniformly</a:t>
                  </a:r>
                  <a:r>
                    <a:rPr lang="nl-NL" sz="2400" dirty="0" smtClean="0">
                      <a:latin typeface="+mj-lt"/>
                    </a:rPr>
                    <a:t> at random. </a:t>
                  </a:r>
                  <a:r>
                    <a:rPr lang="nl-NL" sz="2400" dirty="0" err="1" smtClean="0">
                      <a:latin typeface="+mj-lt"/>
                    </a:rPr>
                    <a:t>Then</a:t>
                  </a:r>
                  <a:r>
                    <a:rPr lang="nl-NL" sz="2400" dirty="0" smtClean="0">
                      <a:latin typeface="+mj-lt"/>
                    </a:rPr>
                    <a:t>, </a:t>
                  </a:r>
                  <a:r>
                    <a:rPr lang="nl-NL" sz="2400" dirty="0" err="1" smtClean="0">
                      <a:latin typeface="+mj-lt"/>
                    </a:rPr>
                    <a:t>if</a:t>
                  </a:r>
                  <a:r>
                    <a:rPr lang="nl-NL" sz="2400" dirty="0" smtClean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ℱ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 is </a:t>
                  </a:r>
                  <a:r>
                    <a:rPr lang="nl-NL" sz="2400" dirty="0" err="1" smtClean="0">
                      <a:latin typeface="+mj-lt"/>
                    </a:rPr>
                    <a:t>not</a:t>
                  </a:r>
                  <a:r>
                    <a:rPr lang="nl-NL" sz="2400" dirty="0" smtClean="0">
                      <a:latin typeface="+mj-lt"/>
                    </a:rPr>
                    <a:t> empty:</a:t>
                  </a:r>
                  <a:endParaRPr lang="nl-NL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00" y="2214679"/>
                  <a:ext cx="8841447" cy="132343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793" t="-5991" b="-1013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67744" y="3284984"/>
                  <a:ext cx="4099264" cy="8633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600" b="0" i="1" smtClean="0">
                                <a:latin typeface="Cambria Math"/>
                              </a:rPr>
                              <m:t>𝜔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600" b="0" i="0" smtClean="0">
                                <a:latin typeface="Cambria Math"/>
                              </a:rPr>
                              <m:t>isolates</m:t>
                            </m:r>
                            <m:r>
                              <m:rPr>
                                <m:nor/>
                              </m:rPr>
                              <a:rPr lang="en-US" sz="26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ℱ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≥1−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</m:d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3284984"/>
                  <a:ext cx="4099264" cy="8633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62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00087 -0.315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496" y="2204864"/>
                <a:ext cx="9100568" cy="496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Proof: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∉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− 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Notice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does not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400" dirty="0" smtClean="0"/>
                  <a:t> so they are independent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Thus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dirty="0" smtClean="0"/>
                  <a:t>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sz="2400" dirty="0" smtClean="0"/>
                  <a:t> are two distinct minimizers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 smtClean="0"/>
                  <a:t>But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− 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  <m:r>
                          <a:rPr lang="en-US" sz="2400" i="1">
                            <a:latin typeface="Cambria Math"/>
                          </a:rPr>
                          <m:t>∖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So the event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sz="2400" dirty="0" smtClean="0"/>
                  <a:t> does not isolate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sz="2400" dirty="0" smtClean="0"/>
                  <a:t>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∃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0">
                                <a:latin typeface="Cambria Math"/>
                              </a:rPr>
                              <m:t>does</m:t>
                            </m:r>
                            <m:r>
                              <m:rPr>
                                <m:nor/>
                              </m:rPr>
                              <a:rPr lang="en-US" sz="24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0">
                                <a:latin typeface="Cambria Math"/>
                              </a:rPr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US" sz="24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</a:rPr>
                              <m:t>isolate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∃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: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b="0" dirty="0" smtClean="0"/>
                  <a:t> which is at most </a:t>
                </a:r>
                <a:br>
                  <a:rPr lang="en-US" sz="2400" b="0" dirty="0" smtClean="0"/>
                </a:b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⁡[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)]</m:t>
                    </m:r>
                  </m:oMath>
                </a14:m>
                <a:r>
                  <a:rPr lang="en-US" sz="2400" b="0" dirty="0" smtClean="0"/>
                  <a:t> by the </a:t>
                </a:r>
                <a:r>
                  <a:rPr lang="en-US" sz="2400" b="0" i="1" dirty="0" smtClean="0"/>
                  <a:t>union bound</a:t>
                </a:r>
                <a:r>
                  <a:rPr lang="en-US" sz="2400" dirty="0" smtClean="0"/>
                  <a:t>, which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≤|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|/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400" b="0" dirty="0" smtClean="0"/>
              </a:p>
              <a:p>
                <a:endParaRPr lang="en-US" sz="2400" b="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04864"/>
                <a:ext cx="9100568" cy="4964821"/>
              </a:xfrm>
              <a:prstGeom prst="rect">
                <a:avLst/>
              </a:prstGeom>
              <a:blipFill rotWithShape="1">
                <a:blip r:embed="rId4"/>
                <a:stretch>
                  <a:fillRect l="-1206" t="-1106" b="-10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C4F1F55-D83B-450D-A321-0FE1CED69176}" type="slidenum">
              <a:rPr lang="nl-NL" smtClean="0"/>
              <a:t>16</a:t>
            </a:fld>
            <a:endParaRPr lang="nl-NL" dirty="0"/>
          </a:p>
        </p:txBody>
      </p:sp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125269" y="193594"/>
            <a:ext cx="8928992" cy="1939262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9065" y="203409"/>
                <a:ext cx="8841447" cy="1675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+mj-lt"/>
                  </a:rPr>
                  <a:t>Definition (Isolation)</a:t>
                </a:r>
                <a:br>
                  <a:rPr lang="en-US" sz="3200" dirty="0" smtClean="0">
                    <a:latin typeface="+mj-lt"/>
                  </a:rPr>
                </a:br>
                <a:r>
                  <a:rPr lang="en-US" sz="2400" dirty="0" smtClean="0">
                    <a:latin typeface="+mj-lt"/>
                  </a:rPr>
                  <a:t>Given a set family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nl-NL" sz="2400" dirty="0" smtClean="0">
                    <a:latin typeface="+mj-lt"/>
                  </a:rPr>
                  <a:t>, </a:t>
                </a:r>
                <a:r>
                  <a:rPr lang="nl-NL" sz="2400" dirty="0" err="1" smtClean="0">
                    <a:latin typeface="+mj-lt"/>
                  </a:rPr>
                  <a:t>and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weight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function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1,…,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}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>
                  <a:latin typeface="+mj-lt"/>
                </a:endParaRPr>
              </a:p>
              <a:p>
                <a:r>
                  <a:rPr lang="en-US" sz="2400" b="0" dirty="0" smtClean="0"/>
                  <a:t>we 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isolates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if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there</a:t>
                </a:r>
                <a:r>
                  <a:rPr lang="nl-NL" sz="2400" dirty="0" smtClean="0">
                    <a:latin typeface="+mj-lt"/>
                  </a:rPr>
                  <a:t> is a </a:t>
                </a:r>
                <a:r>
                  <a:rPr lang="nl-NL" sz="2400" dirty="0" err="1" smtClean="0">
                    <a:latin typeface="+mj-lt"/>
                  </a:rPr>
                  <a:t>unique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minimizer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, i.e. </a:t>
                </a:r>
                <a:r>
                  <a:rPr lang="nl-NL" sz="2400" dirty="0" err="1" smtClean="0">
                    <a:latin typeface="+mj-lt"/>
                  </a:rPr>
                  <a:t>there</a:t>
                </a:r>
                <a:r>
                  <a:rPr lang="nl-NL" sz="2400" dirty="0" smtClean="0">
                    <a:latin typeface="+mj-lt"/>
                  </a:rPr>
                  <a:t> is a </a:t>
                </a:r>
                <a:r>
                  <a:rPr lang="nl-NL" sz="2400" dirty="0" err="1" smtClean="0">
                    <a:latin typeface="+mj-lt"/>
                  </a:rPr>
                  <a:t>unique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e>
                      <m:li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ℱ</m:t>
                        </m:r>
                      </m:lim>
                    </m:limLow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.</a:t>
                </a:r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5" y="203409"/>
                <a:ext cx="8841447" cy="1675242"/>
              </a:xfrm>
              <a:prstGeom prst="rect">
                <a:avLst/>
              </a:prstGeom>
              <a:blipFill rotWithShape="1">
                <a:blip r:embed="rId5"/>
                <a:stretch>
                  <a:fillRect l="-1793" t="-4727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Callout 8"/>
              <p:cNvSpPr/>
              <p:nvPr/>
            </p:nvSpPr>
            <p:spPr>
              <a:xfrm>
                <a:off x="4729173" y="-27384"/>
                <a:ext cx="3978206" cy="843808"/>
              </a:xfrm>
              <a:prstGeom prst="wedgeEllipseCallout">
                <a:avLst>
                  <a:gd name="adj1" fmla="val -38129"/>
                  <a:gd name="adj2" fmla="val 13820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2200" dirty="0" smtClean="0"/>
                  <a:t> </a:t>
                </a:r>
                <a:r>
                  <a:rPr lang="nl-NL" sz="2200" dirty="0" err="1" smtClean="0"/>
                  <a:t>denotes</a:t>
                </a:r>
                <a:r>
                  <a:rPr lang="nl-NL" sz="22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sz="2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nl-NL" sz="2200" dirty="0"/>
              </a:p>
            </p:txBody>
          </p:sp>
        </mc:Choice>
        <mc:Fallback xmlns="">
          <p:sp>
            <p:nvSpPr>
              <p:cNvPr id="9" name="Oval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73" y="-27384"/>
                <a:ext cx="3978206" cy="843808"/>
              </a:xfrm>
              <a:prstGeom prst="wedgeEllipseCallout">
                <a:avLst>
                  <a:gd name="adj1" fmla="val -38129"/>
                  <a:gd name="adj2" fmla="val 138205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7504" y="44624"/>
            <a:ext cx="9055243" cy="2016224"/>
            <a:chOff x="107504" y="2204864"/>
            <a:chExt cx="9055243" cy="2016224"/>
          </a:xfrm>
        </p:grpSpPr>
        <p:sp>
          <p:nvSpPr>
            <p:cNvPr id="14" name="Rounded Rectangle 13"/>
            <p:cNvSpPr/>
            <p:nvPr>
              <p:custDataLst>
                <p:tags r:id="rId2"/>
              </p:custDataLst>
            </p:nvPr>
          </p:nvSpPr>
          <p:spPr>
            <a:xfrm>
              <a:off x="107504" y="2204864"/>
              <a:ext cx="8928992" cy="2016224"/>
            </a:xfrm>
            <a:prstGeom prst="roundRect">
              <a:avLst>
                <a:gd name="adj" fmla="val 12102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21300" y="2214679"/>
                  <a:ext cx="8841447" cy="1323439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+mj-lt"/>
                    </a:rPr>
                    <a:t>Isolation Lemma</a:t>
                  </a:r>
                </a:p>
                <a:p>
                  <a:r>
                    <a:rPr lang="en-US" sz="2400" dirty="0" smtClean="0">
                      <a:latin typeface="+mj-lt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𝑒</m:t>
                      </m:r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, </a:t>
                  </a:r>
                  <a:r>
                    <a:rPr lang="nl-NL" sz="2400" dirty="0" err="1" smtClean="0">
                      <a:latin typeface="+mj-lt"/>
                    </a:rPr>
                    <a:t>choose</a:t>
                  </a:r>
                  <a:r>
                    <a:rPr lang="nl-NL" sz="2400" dirty="0" smtClean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r>
                        <a:rPr lang="en-US" sz="2400" b="0" i="1" smtClean="0">
                          <a:latin typeface="Cambria Math"/>
                        </a:rPr>
                        <m:t>1,…,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}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 </a:t>
                  </a:r>
                  <a:r>
                    <a:rPr lang="nl-NL" sz="2400" dirty="0" err="1" smtClean="0">
                      <a:latin typeface="+mj-lt"/>
                    </a:rPr>
                    <a:t>uniformly</a:t>
                  </a:r>
                  <a:r>
                    <a:rPr lang="nl-NL" sz="2400" dirty="0" smtClean="0">
                      <a:latin typeface="+mj-lt"/>
                    </a:rPr>
                    <a:t> at random. </a:t>
                  </a:r>
                  <a:r>
                    <a:rPr lang="nl-NL" sz="2400" dirty="0" err="1" smtClean="0">
                      <a:latin typeface="+mj-lt"/>
                    </a:rPr>
                    <a:t>Then</a:t>
                  </a:r>
                  <a:r>
                    <a:rPr lang="nl-NL" sz="2400" dirty="0" smtClean="0">
                      <a:latin typeface="+mj-lt"/>
                    </a:rPr>
                    <a:t>, </a:t>
                  </a:r>
                  <a:r>
                    <a:rPr lang="nl-NL" sz="2400" dirty="0" err="1" smtClean="0">
                      <a:latin typeface="+mj-lt"/>
                    </a:rPr>
                    <a:t>if</a:t>
                  </a:r>
                  <a:r>
                    <a:rPr lang="nl-NL" sz="2400" dirty="0" smtClean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ℱ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 is </a:t>
                  </a:r>
                  <a:r>
                    <a:rPr lang="nl-NL" sz="2400" dirty="0" err="1" smtClean="0">
                      <a:latin typeface="+mj-lt"/>
                    </a:rPr>
                    <a:t>not</a:t>
                  </a:r>
                  <a:r>
                    <a:rPr lang="nl-NL" sz="2400" dirty="0" smtClean="0">
                      <a:latin typeface="+mj-lt"/>
                    </a:rPr>
                    <a:t> empty:</a:t>
                  </a:r>
                  <a:endParaRPr lang="nl-NL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00" y="2214679"/>
                  <a:ext cx="8841447" cy="132343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793" t="-5991" b="-1013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67744" y="3284984"/>
                  <a:ext cx="4099264" cy="8633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𝜔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/>
                                  </a:rPr>
                                  <m:t>isolates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ℱ</m:t>
                                </m:r>
                              </m:e>
                            </m:d>
                          </m:e>
                        </m:func>
                        <m:r>
                          <a:rPr lang="en-US" sz="2600" b="0" i="1" smtClean="0">
                            <a:latin typeface="Cambria Math"/>
                          </a:rPr>
                          <m:t>≥1−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</m:d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3284984"/>
                  <a:ext cx="4099264" cy="8633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1253" y="4401676"/>
                <a:ext cx="9037795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3" y="4401676"/>
                <a:ext cx="9037795" cy="590418"/>
              </a:xfrm>
              <a:prstGeom prst="rect">
                <a:avLst/>
              </a:prstGeom>
              <a:blipFill rotWithShape="1">
                <a:blip r:embed="rId9"/>
                <a:stretch>
                  <a:fillRect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ular Callout 9"/>
              <p:cNvSpPr/>
              <p:nvPr/>
            </p:nvSpPr>
            <p:spPr>
              <a:xfrm>
                <a:off x="6367008" y="5157192"/>
                <a:ext cx="2813504" cy="499429"/>
              </a:xfrm>
              <a:prstGeom prst="wedgeRoundRectCallout">
                <a:avLst>
                  <a:gd name="adj1" fmla="val -72628"/>
                  <a:gd name="adj2" fmla="val 200298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⁡[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08" y="5157192"/>
                <a:ext cx="2813504" cy="499429"/>
              </a:xfrm>
              <a:prstGeom prst="wedgeRoundRectCallout">
                <a:avLst>
                  <a:gd name="adj1" fmla="val -72628"/>
                  <a:gd name="adj2" fmla="val 200298"/>
                  <a:gd name="adj3" fmla="val 16667"/>
                </a:avLst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3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9073008" cy="79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6" y="3333048"/>
            <a:ext cx="8959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45448" y="3330196"/>
            <a:ext cx="7015060" cy="53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1720" y="3938075"/>
            <a:ext cx="7015060" cy="619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1720" y="4581128"/>
            <a:ext cx="7015060" cy="619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1720" y="5249297"/>
            <a:ext cx="7015060" cy="360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7504" y="3360340"/>
            <a:ext cx="1937944" cy="61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Finding LI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  <a:blipFill rotWithShape="1">
                <a:blip r:embed="rId4"/>
                <a:stretch>
                  <a:fillRect b="-4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17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-36512" y="1772816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Similarly as before, we have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88927" y="3261834"/>
            <a:ext cx="5988589" cy="2406063"/>
            <a:chOff x="888927" y="3261834"/>
            <a:chExt cx="5988589" cy="24060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88927" y="3261834"/>
                  <a:ext cx="477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927" y="3261834"/>
                  <a:ext cx="47743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436096" y="3573016"/>
                  <a:ext cx="14414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of weight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𝑊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3573016"/>
                  <a:ext cx="144142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81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71800" y="4459718"/>
                  <a:ext cx="13169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0000"/>
                      </a:solidFill>
                    </a:rPr>
                    <a:t>of weight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𝑊</m:t>
                      </m:r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459718"/>
                  <a:ext cx="1316929" cy="27699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463" t="-2222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50622" y="5067412"/>
                  <a:ext cx="13169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0000"/>
                      </a:solidFill>
                    </a:rPr>
                    <a:t>of weight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𝑊</m:t>
                      </m:r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0622" y="5067412"/>
                  <a:ext cx="1316929" cy="27699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73547" y="5390898"/>
                  <a:ext cx="13169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0000"/>
                      </a:solidFill>
                    </a:rPr>
                    <a:t>of weight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𝑊</m:t>
                      </m:r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3547" y="5390898"/>
                  <a:ext cx="1316929" cy="27699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66956" y="908720"/>
                <a:ext cx="81954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Define           as the </a:t>
                </a:r>
                <a:r>
                  <a:rPr lang="en-US" sz="2400" dirty="0" err="1" smtClean="0"/>
                  <a:t>nr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-walks of weight W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 smtClean="0"/>
                  <a:t> i.e.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956" y="908720"/>
                <a:ext cx="8195449" cy="830997"/>
              </a:xfrm>
              <a:prstGeom prst="rect">
                <a:avLst/>
              </a:prstGeom>
              <a:blipFill rotWithShape="1">
                <a:blip r:embed="rId12"/>
                <a:stretch>
                  <a:fillRect l="-967" t="-5147" r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5880"/>
            <a:ext cx="746698" cy="3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00846"/>
            <a:ext cx="8928991" cy="5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8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16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694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9073008" cy="79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04048" y="4571836"/>
                <a:ext cx="4056460" cy="21236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Apply isolation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𝑈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200" b="0" dirty="0" smtClean="0"/>
                  <a:t>, and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ℱ</m:t>
                    </m:r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sz="2200" dirty="0" smtClean="0"/>
                  <a:t> being all LI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-paths.</a:t>
                </a:r>
              </a:p>
              <a:p>
                <a:r>
                  <a:rPr lang="en-US" sz="2200" dirty="0" smtClean="0"/>
                  <a:t>There is one of minimum weight W with </a:t>
                </a:r>
                <a:r>
                  <a:rPr lang="en-US" sz="2200" dirty="0" err="1" smtClean="0"/>
                  <a:t>prob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≥1/2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 smtClean="0"/>
                  <a:t>Will encounter odd number in this iteration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71836"/>
                <a:ext cx="4056460" cy="21236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Finding LI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  <a:blipFill rotWithShape="1">
                <a:blip r:embed="rId5"/>
                <a:stretch>
                  <a:fillRect b="-4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18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-36512" y="1772816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Similarly as before, we have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-66956" y="908720"/>
                <a:ext cx="82932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Define           as the </a:t>
                </a:r>
                <a:r>
                  <a:rPr lang="en-US" sz="2400" dirty="0" err="1" smtClean="0"/>
                  <a:t>nr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-walks of weight W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 smtClean="0"/>
                  <a:t> i.e.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956" y="908720"/>
                <a:ext cx="829323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956"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5880"/>
            <a:ext cx="746698" cy="3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00846"/>
            <a:ext cx="8928991" cy="5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36512" y="3036970"/>
            <a:ext cx="9342942" cy="461665"/>
            <a:chOff x="-36512" y="3036970"/>
            <a:chExt cx="934294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-36512" y="3036970"/>
                  <a:ext cx="93429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dirty="0" smtClean="0"/>
                    <a:t>        can be compute in poly time if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𝑊</m:t>
                      </m:r>
                      <m:r>
                        <a:rPr lang="en-US" sz="2400" b="0" i="1" smtClean="0">
                          <a:latin typeface="Cambria Math"/>
                        </a:rPr>
                        <m:t>≤2|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</m:oMath>
                  </a14:m>
                  <a:r>
                    <a:rPr lang="en-US" sz="2400" dirty="0" smtClean="0"/>
                    <a:t> using DP as before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3036970"/>
                  <a:ext cx="9342942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48" t="-9211" r="-65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090277"/>
              <a:ext cx="746698" cy="39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64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in bipartite undirected graphs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2"/>
                <a:stretch>
                  <a:fillRect t="-15426" r="-3556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507288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Why stop here with exploiting cancellation modulo 2?</a:t>
                </a:r>
              </a:p>
              <a:p>
                <a:r>
                  <a:rPr lang="en-US" sz="2600" dirty="0" smtClean="0"/>
                  <a:t>Observation: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-walk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&lt;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 smtClean="0"/>
                  <a:t> are lexicographically smallest integers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𝜙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))=(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acc>
                      <m:accPr>
                        <m:chr m:val="⃖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also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-walk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507288" cy="4525963"/>
              </a:xfrm>
              <a:blipFill rotWithShape="1">
                <a:blip r:embed="rId3"/>
                <a:stretch>
                  <a:fillRect l="-107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19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107504" y="3645024"/>
            <a:ext cx="4414079" cy="1296144"/>
            <a:chOff x="107504" y="3645024"/>
            <a:chExt cx="4414079" cy="1296144"/>
          </a:xfrm>
        </p:grpSpPr>
        <p:sp>
          <p:nvSpPr>
            <p:cNvPr id="5" name="Oval 4"/>
            <p:cNvSpPr/>
            <p:nvPr/>
          </p:nvSpPr>
          <p:spPr>
            <a:xfrm>
              <a:off x="107504" y="458112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99592" y="458112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763688" y="458112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627784" y="458112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95536" y="3645024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31640" y="3645024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5" idx="6"/>
              <a:endCxn id="6" idx="2"/>
            </p:cNvCxnSpPr>
            <p:nvPr/>
          </p:nvCxnSpPr>
          <p:spPr>
            <a:xfrm>
              <a:off x="467544" y="4761148"/>
              <a:ext cx="432048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2"/>
              <a:endCxn id="9" idx="6"/>
            </p:cNvCxnSpPr>
            <p:nvPr/>
          </p:nvCxnSpPr>
          <p:spPr>
            <a:xfrm flipH="1" flipV="1">
              <a:off x="755576" y="3825044"/>
              <a:ext cx="144016" cy="936104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6"/>
              <a:endCxn id="10" idx="2"/>
            </p:cNvCxnSpPr>
            <p:nvPr/>
          </p:nvCxnSpPr>
          <p:spPr>
            <a:xfrm>
              <a:off x="755576" y="3825044"/>
              <a:ext cx="576064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2"/>
              <a:endCxn id="6" idx="6"/>
            </p:cNvCxnSpPr>
            <p:nvPr/>
          </p:nvCxnSpPr>
          <p:spPr>
            <a:xfrm flipH="1">
              <a:off x="1259632" y="3825044"/>
              <a:ext cx="72008" cy="936104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6"/>
              <a:endCxn id="7" idx="2"/>
            </p:cNvCxnSpPr>
            <p:nvPr/>
          </p:nvCxnSpPr>
          <p:spPr>
            <a:xfrm>
              <a:off x="1259632" y="4761148"/>
              <a:ext cx="504056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7" idx="6"/>
              <a:endCxn id="8" idx="2"/>
            </p:cNvCxnSpPr>
            <p:nvPr/>
          </p:nvCxnSpPr>
          <p:spPr>
            <a:xfrm>
              <a:off x="2123728" y="4761148"/>
              <a:ext cx="504056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222573" y="3907065"/>
                  <a:ext cx="129901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dirty="0" smtClean="0">
                            <a:latin typeface="Cambria Math"/>
                          </a:rPr>
                          <m:t>𝑎𝑐𝑏𝑑𝑐𝑒𝑓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573" y="3907065"/>
                  <a:ext cx="1299010" cy="4308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107504" y="5157192"/>
            <a:ext cx="4921888" cy="1662574"/>
            <a:chOff x="107504" y="5157192"/>
            <a:chExt cx="4921888" cy="1662574"/>
          </a:xfrm>
        </p:grpSpPr>
        <p:sp>
          <p:nvSpPr>
            <p:cNvPr id="44" name="Oval 43"/>
            <p:cNvSpPr/>
            <p:nvPr/>
          </p:nvSpPr>
          <p:spPr>
            <a:xfrm>
              <a:off x="107504" y="6093296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899592" y="6093296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763688" y="6093296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627784" y="6093296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95536" y="5157192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331640" y="5157192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4" idx="6"/>
              <a:endCxn id="45" idx="2"/>
            </p:cNvCxnSpPr>
            <p:nvPr/>
          </p:nvCxnSpPr>
          <p:spPr>
            <a:xfrm>
              <a:off x="467544" y="6273316"/>
              <a:ext cx="43204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5" idx="6"/>
              <a:endCxn id="48" idx="6"/>
            </p:cNvCxnSpPr>
            <p:nvPr/>
          </p:nvCxnSpPr>
          <p:spPr>
            <a:xfrm flipH="1" flipV="1">
              <a:off x="755576" y="5337212"/>
              <a:ext cx="504056" cy="936104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8" idx="6"/>
              <a:endCxn id="49" idx="2"/>
            </p:cNvCxnSpPr>
            <p:nvPr/>
          </p:nvCxnSpPr>
          <p:spPr>
            <a:xfrm>
              <a:off x="755576" y="5337212"/>
              <a:ext cx="576064" cy="0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9" idx="2"/>
              <a:endCxn id="45" idx="2"/>
            </p:cNvCxnSpPr>
            <p:nvPr/>
          </p:nvCxnSpPr>
          <p:spPr>
            <a:xfrm flipH="1">
              <a:off x="899592" y="5337212"/>
              <a:ext cx="432048" cy="936104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5" idx="6"/>
              <a:endCxn id="46" idx="2"/>
            </p:cNvCxnSpPr>
            <p:nvPr/>
          </p:nvCxnSpPr>
          <p:spPr>
            <a:xfrm>
              <a:off x="1259632" y="6273316"/>
              <a:ext cx="504056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6" idx="6"/>
              <a:endCxn id="47" idx="2"/>
            </p:cNvCxnSpPr>
            <p:nvPr/>
          </p:nvCxnSpPr>
          <p:spPr>
            <a:xfrm>
              <a:off x="2123728" y="6273316"/>
              <a:ext cx="504056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009415" y="5373216"/>
                  <a:ext cx="201997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𝑎𝑐𝑏𝑑𝑐𝑒𝑓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sz="2200" i="1" dirty="0" err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𝑐𝑑𝑏𝑐</m:t>
                        </m:r>
                        <m:r>
                          <a:rPr lang="en-US" sz="2200" i="1" dirty="0" err="1" smtClean="0">
                            <a:latin typeface="Cambria Math"/>
                          </a:rPr>
                          <m:t>𝑒𝑓</m:t>
                        </m:r>
                      </m:oMath>
                    </m:oMathPara>
                  </a14:m>
                  <a:endParaRPr lang="en-US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200" i="1" dirty="0" err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𝑐𝑑𝑏𝑐</m:t>
                            </m:r>
                            <m:r>
                              <a:rPr lang="en-US" sz="2200" i="1" dirty="0" err="1">
                                <a:latin typeface="Cambria Math"/>
                              </a:rPr>
                              <m:t>𝑒𝑓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/>
                          </a:rPr>
                          <m:t>𝑎𝑐𝑏𝑑𝑐𝑒𝑓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415" y="5373216"/>
                  <a:ext cx="2019977" cy="14465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4860032" y="3573016"/>
                <a:ext cx="424847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 smtClean="0"/>
                  <a:t> is its own inverse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</a:t>
                </a:r>
                <a:r>
                  <a:rPr lang="en-US" sz="2400" dirty="0" smtClean="0"/>
                  <a:t>o it pairs all non-simple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-walks?!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#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alks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#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-paths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Too good to be true?!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Problem: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 smtClean="0"/>
                  <a:t> has some fixed</a:t>
                </a:r>
                <a:br>
                  <a:rPr lang="en-US" sz="2400" dirty="0" smtClean="0"/>
                </a:br>
                <a:r>
                  <a:rPr lang="en-US" sz="2400" dirty="0" smtClean="0"/>
                  <a:t>points </a:t>
                </a:r>
                <a:r>
                  <a:rPr lang="en-US" sz="2400" dirty="0"/>
                  <a:t>i.e.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573016"/>
                <a:ext cx="4248472" cy="3046988"/>
              </a:xfrm>
              <a:prstGeom prst="rect">
                <a:avLst/>
              </a:prstGeom>
              <a:blipFill rotWithShape="1">
                <a:blip r:embed="rId6"/>
                <a:stretch>
                  <a:fillRect l="-1865" t="-1400" r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5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856984" cy="5877272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 smtClean="0"/>
                  <a:t>Today we’ll talk about a big breakthrough result from ‘10.</a:t>
                </a:r>
              </a:p>
              <a:p>
                <a:pPr lvl="1"/>
                <a:r>
                  <a:rPr lang="en-US" sz="2200" dirty="0" smtClean="0"/>
                  <a:t>A slightly more advanced topic…</a:t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r>
                  <a:rPr lang="en-US" sz="2600" dirty="0" smtClean="0"/>
                  <a:t>Short documentary about </a:t>
                </a:r>
                <a:r>
                  <a:rPr lang="en-US" sz="2600" dirty="0"/>
                  <a:t>today’s </a:t>
                </a:r>
                <a:r>
                  <a:rPr lang="en-US" sz="2600" dirty="0" smtClean="0"/>
                  <a:t>algorithm (5 mins)</a:t>
                </a:r>
              </a:p>
              <a:p>
                <a:r>
                  <a:rPr lang="en-US" sz="2600" dirty="0" smtClean="0"/>
                  <a:t>Brief reminder previous time, linear algebra</a:t>
                </a:r>
              </a:p>
              <a:p>
                <a:r>
                  <a:rPr lang="en-US" sz="2600" dirty="0" smtClean="0"/>
                  <a:t>Vector Coding</a:t>
                </a:r>
              </a:p>
              <a:p>
                <a:r>
                  <a:rPr lang="en-US" sz="2600" dirty="0" smtClean="0"/>
                  <a:t>Counting Linear Independent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-paths modulo 2</a:t>
                </a:r>
              </a:p>
              <a:p>
                <a:r>
                  <a:rPr lang="en-US" sz="2600" dirty="0" smtClean="0"/>
                  <a:t>Isolation Lemma</a:t>
                </a: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sz="2600" dirty="0"/>
                      <m:t>−</m:t>
                    </m:r>
                    <m:r>
                      <m:rPr>
                        <m:nor/>
                      </m:rPr>
                      <a:rPr lang="en-US" sz="2600">
                        <a:latin typeface="Cambria Math"/>
                      </a:rPr>
                      <m:t>path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</a:rPr>
                      <m:t>in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 in directed graphs</a:t>
                </a: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>
                        <a:latin typeface="Cambria Math"/>
                      </a:rPr>
                      <m:t>path</m:t>
                    </m:r>
                    <m:r>
                      <m:rPr>
                        <m:nor/>
                      </m:rPr>
                      <a:rPr lang="en-US" sz="26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>
                        <a:latin typeface="Cambria Math"/>
                      </a:rPr>
                      <m:t>in</m:t>
                    </m:r>
                    <m:r>
                      <m:rPr>
                        <m:nor/>
                      </m:rPr>
                      <a:rPr lang="en-US" sz="26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time in bipartite undirected graphs</a:t>
                </a:r>
                <a:r>
                  <a:rPr lang="en-US" sz="2600" dirty="0" smtClean="0">
                    <a:solidFill>
                      <a:schemeClr val="accent1"/>
                    </a:solidFill>
                  </a:rPr>
                  <a:t>*</a:t>
                </a:r>
                <a:endParaRPr lang="en-US" sz="26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>
                        <a:latin typeface="Cambria Math"/>
                      </a:rPr>
                      <m:t>path</m:t>
                    </m:r>
                    <m:r>
                      <m:rPr>
                        <m:nor/>
                      </m:rPr>
                      <a:rPr lang="en-US" sz="26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>
                        <a:latin typeface="Cambria Math"/>
                      </a:rPr>
                      <m:t>in</m:t>
                    </m:r>
                    <m:r>
                      <m:rPr>
                        <m:nor/>
                      </m:rPr>
                      <a:rPr lang="en-US" sz="26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/4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 in </a:t>
                </a:r>
                <a:r>
                  <a:rPr lang="en-US" sz="2600" dirty="0" smtClean="0"/>
                  <a:t>undirected graphs</a:t>
                </a:r>
                <a:r>
                  <a:rPr lang="en-US" sz="26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r>
                  <a:rPr lang="en-US" sz="2600" dirty="0" smtClean="0">
                    <a:solidFill>
                      <a:schemeClr val="accent1"/>
                    </a:solidFill>
                  </a:rPr>
                  <a:t>*the algorithms itself will not be examined</a:t>
                </a:r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856984" cy="5877272"/>
              </a:xfrm>
              <a:blipFill rotWithShape="1">
                <a:blip r:embed="rId2"/>
                <a:stretch>
                  <a:fillRect l="-1032" t="-934" r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6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507288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Why stop here with exploiting cancellation modulo 2?</a:t>
                </a:r>
              </a:p>
              <a:p>
                <a:r>
                  <a:rPr lang="en-US" sz="2600" dirty="0" smtClean="0"/>
                  <a:t>Observation: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-walk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&lt;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are lexicographically </a:t>
                </a:r>
                <a:r>
                  <a:rPr lang="en-US" sz="2600" dirty="0" smtClean="0"/>
                  <a:t>smallest integers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𝜙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))=(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acc>
                      <m:accPr>
                        <m:chr m:val="⃖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also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-walk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507288" cy="4525963"/>
              </a:xfrm>
              <a:blipFill rotWithShape="1">
                <a:blip r:embed="rId2"/>
                <a:stretch>
                  <a:fillRect l="-107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in bipartite undirected graphs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t="-15426" r="-3556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20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4860032" y="3573016"/>
                <a:ext cx="424847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 smtClean="0"/>
                  <a:t> is its own inverse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</a:t>
                </a:r>
                <a:r>
                  <a:rPr lang="en-US" sz="2400" dirty="0" smtClean="0"/>
                  <a:t>o it pairs all non-simple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-walks?!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#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alks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#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-paths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Too good to be true?!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Problem: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 smtClean="0"/>
                  <a:t> has some fixed</a:t>
                </a:r>
                <a:br>
                  <a:rPr lang="en-US" sz="2400" dirty="0" smtClean="0"/>
                </a:br>
                <a:r>
                  <a:rPr lang="en-US" sz="2400" dirty="0" smtClean="0"/>
                  <a:t>points 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573016"/>
                <a:ext cx="4248472" cy="3046988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400" r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07504" y="3574279"/>
            <a:ext cx="4928056" cy="1366889"/>
            <a:chOff x="107504" y="3574279"/>
            <a:chExt cx="4928056" cy="1366889"/>
          </a:xfrm>
        </p:grpSpPr>
        <p:sp>
          <p:nvSpPr>
            <p:cNvPr id="5" name="Oval 4"/>
            <p:cNvSpPr/>
            <p:nvPr/>
          </p:nvSpPr>
          <p:spPr>
            <a:xfrm>
              <a:off x="107504" y="458112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99592" y="458112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763688" y="458112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627784" y="458112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95536" y="3645024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31640" y="3645024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5" idx="6"/>
              <a:endCxn id="6" idx="2"/>
            </p:cNvCxnSpPr>
            <p:nvPr/>
          </p:nvCxnSpPr>
          <p:spPr>
            <a:xfrm>
              <a:off x="467544" y="4761148"/>
              <a:ext cx="432048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2"/>
              <a:endCxn id="9" idx="6"/>
            </p:cNvCxnSpPr>
            <p:nvPr/>
          </p:nvCxnSpPr>
          <p:spPr>
            <a:xfrm flipH="1" flipV="1">
              <a:off x="755576" y="3825044"/>
              <a:ext cx="144016" cy="936104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6"/>
              <a:endCxn id="10" idx="2"/>
            </p:cNvCxnSpPr>
            <p:nvPr/>
          </p:nvCxnSpPr>
          <p:spPr>
            <a:xfrm>
              <a:off x="755576" y="3825044"/>
              <a:ext cx="576064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6"/>
              <a:endCxn id="7" idx="2"/>
            </p:cNvCxnSpPr>
            <p:nvPr/>
          </p:nvCxnSpPr>
          <p:spPr>
            <a:xfrm>
              <a:off x="1259632" y="4761148"/>
              <a:ext cx="504056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7" idx="6"/>
              <a:endCxn id="8" idx="2"/>
            </p:cNvCxnSpPr>
            <p:nvPr/>
          </p:nvCxnSpPr>
          <p:spPr>
            <a:xfrm>
              <a:off x="2123728" y="4761148"/>
              <a:ext cx="504056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699792" y="4077072"/>
                  <a:ext cx="2335768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𝑎𝑐𝑏𝑑𝑏𝑑𝑐𝑒𝑓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>
                            <a:latin typeface="Cambria Math"/>
                          </a:rPr>
                          <m:t>𝑎𝑐𝑏𝑑𝑏𝑑𝑐𝑒𝑓</m:t>
                        </m:r>
                      </m:oMath>
                    </m:oMathPara>
                  </a14:m>
                  <a:endParaRPr lang="en-US" sz="2200" dirty="0" smtClean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4077072"/>
                  <a:ext cx="2335768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/>
            <p:cNvSpPr/>
            <p:nvPr/>
          </p:nvSpPr>
          <p:spPr>
            <a:xfrm>
              <a:off x="758536" y="3855027"/>
              <a:ext cx="415271" cy="748146"/>
            </a:xfrm>
            <a:custGeom>
              <a:avLst/>
              <a:gdLst>
                <a:gd name="connsiteX0" fmla="*/ 0 w 415271"/>
                <a:gd name="connsiteY0" fmla="*/ 0 h 748146"/>
                <a:gd name="connsiteX1" fmla="*/ 384464 w 415271"/>
                <a:gd name="connsiteY1" fmla="*/ 426028 h 748146"/>
                <a:gd name="connsiteX2" fmla="*/ 363682 w 415271"/>
                <a:gd name="connsiteY2" fmla="*/ 748146 h 7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5271" h="748146">
                  <a:moveTo>
                    <a:pt x="0" y="0"/>
                  </a:moveTo>
                  <a:cubicBezTo>
                    <a:pt x="161925" y="150668"/>
                    <a:pt x="323850" y="301337"/>
                    <a:pt x="384464" y="426028"/>
                  </a:cubicBezTo>
                  <a:cubicBezTo>
                    <a:pt x="445078" y="550719"/>
                    <a:pt x="404380" y="649432"/>
                    <a:pt x="363682" y="74814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5556" y="3574279"/>
              <a:ext cx="847999" cy="70745"/>
            </a:xfrm>
            <a:custGeom>
              <a:avLst/>
              <a:gdLst>
                <a:gd name="connsiteX0" fmla="*/ 716973 w 716973"/>
                <a:gd name="connsiteY0" fmla="*/ 104103 h 104103"/>
                <a:gd name="connsiteX1" fmla="*/ 332509 w 716973"/>
                <a:gd name="connsiteY1" fmla="*/ 194 h 104103"/>
                <a:gd name="connsiteX2" fmla="*/ 0 w 716973"/>
                <a:gd name="connsiteY2" fmla="*/ 83321 h 1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973" h="104103">
                  <a:moveTo>
                    <a:pt x="716973" y="104103"/>
                  </a:moveTo>
                  <a:cubicBezTo>
                    <a:pt x="584488" y="53880"/>
                    <a:pt x="452004" y="3658"/>
                    <a:pt x="332509" y="194"/>
                  </a:cubicBezTo>
                  <a:cubicBezTo>
                    <a:pt x="213014" y="-3270"/>
                    <a:pt x="106507" y="40025"/>
                    <a:pt x="0" y="83321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08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496" y="1772816"/>
                <a:ext cx="6852966" cy="5452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Given </a:t>
                </a:r>
                <a:r>
                  <a:rPr lang="en-US" sz="2600" dirty="0" err="1" smtClean="0"/>
                  <a:t>bip</a:t>
                </a:r>
                <a:r>
                  <a:rPr lang="en-US" sz="2600" dirty="0" smtClean="0"/>
                  <a:t> undirected graph with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Look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𝑣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/>
                  <a:t> pick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/2</m:t>
                        </m:r>
                      </m:sup>
                    </m:sSubSup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uar</a:t>
                </a:r>
                <a:r>
                  <a:rPr lang="en-US" sz="26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A walk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/>
                  <a:t> if </a:t>
                </a:r>
                <a:r>
                  <a:rPr lang="en-US" sz="2600" i="1" dirty="0" smtClean="0"/>
                  <a:t>linearly independent</a:t>
                </a:r>
                <a:br>
                  <a:rPr lang="en-US" sz="2600" i="1" dirty="0" smtClean="0"/>
                </a:br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,…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are.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A walk is </a:t>
                </a:r>
                <a:r>
                  <a:rPr lang="en-US" sz="2600" i="1" dirty="0" smtClean="0"/>
                  <a:t>admissible</a:t>
                </a:r>
                <a:r>
                  <a:rPr lang="en-US" sz="2600" dirty="0" smtClean="0"/>
                  <a:t> if it does not contain</a:t>
                </a:r>
                <a:br>
                  <a:rPr lang="en-US" sz="2600" dirty="0" smtClean="0"/>
                </a:br>
                <a:r>
                  <a:rPr lang="en-US" sz="2600" dirty="0" err="1" smtClean="0"/>
                  <a:t>a,b,a</a:t>
                </a:r>
                <a:r>
                  <a:rPr lang="en-US" sz="2600" dirty="0" smtClean="0"/>
                  <a:t> as subsequence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A candidate walk is an LI admissible </a:t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-walk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72816"/>
                <a:ext cx="6852966" cy="5452518"/>
              </a:xfrm>
              <a:prstGeom prst="rect">
                <a:avLst/>
              </a:prstGeom>
              <a:blipFill rotWithShape="1">
                <a:blip r:embed="rId2"/>
                <a:stretch>
                  <a:fillRect l="-1423" t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in bipartite undirected graphs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t="-15426" r="-3556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6810924" y="1408708"/>
            <a:ext cx="2207163" cy="2725763"/>
            <a:chOff x="7170645" y="2276872"/>
            <a:chExt cx="1865851" cy="2304256"/>
          </a:xfrm>
        </p:grpSpPr>
        <p:sp>
          <p:nvSpPr>
            <p:cNvPr id="16" name="Oval 15"/>
            <p:cNvSpPr/>
            <p:nvPr/>
          </p:nvSpPr>
          <p:spPr>
            <a:xfrm>
              <a:off x="7599034" y="278092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599034" y="3284984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599034" y="3789040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599034" y="422108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535138" y="278092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8535138" y="3284984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535138" y="3789040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8535138" y="4221088"/>
              <a:ext cx="3600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503755" y="2276872"/>
                  <a:ext cx="588944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 dirty="0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755" y="2276872"/>
                  <a:ext cx="588944" cy="4924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439859" y="2276872"/>
                  <a:ext cx="596637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 dirty="0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859" y="2276872"/>
                  <a:ext cx="596637" cy="4924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7187767" y="2771636"/>
              <a:ext cx="452392" cy="31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70649" y="3284984"/>
              <a:ext cx="466865" cy="31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70645" y="3779748"/>
              <a:ext cx="481338" cy="31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001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70646" y="4211796"/>
              <a:ext cx="466865" cy="31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011</a:t>
              </a:r>
              <a:endParaRPr lang="en-US" dirty="0"/>
            </a:p>
          </p:txBody>
        </p:sp>
        <p:cxnSp>
          <p:nvCxnSpPr>
            <p:cNvPr id="30" name="Straight Connector 29"/>
            <p:cNvCxnSpPr>
              <a:stCxn id="16" idx="6"/>
              <a:endCxn id="26" idx="2"/>
            </p:cNvCxnSpPr>
            <p:nvPr/>
          </p:nvCxnSpPr>
          <p:spPr>
            <a:xfrm>
              <a:off x="7959074" y="2960948"/>
              <a:ext cx="5760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2" idx="6"/>
              <a:endCxn id="28" idx="2"/>
            </p:cNvCxnSpPr>
            <p:nvPr/>
          </p:nvCxnSpPr>
          <p:spPr>
            <a:xfrm>
              <a:off x="7959074" y="3465004"/>
              <a:ext cx="576064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6"/>
              <a:endCxn id="27" idx="2"/>
            </p:cNvCxnSpPr>
            <p:nvPr/>
          </p:nvCxnSpPr>
          <p:spPr>
            <a:xfrm>
              <a:off x="7959074" y="3465004"/>
              <a:ext cx="5760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3" idx="6"/>
              <a:endCxn id="29" idx="2"/>
            </p:cNvCxnSpPr>
            <p:nvPr/>
          </p:nvCxnSpPr>
          <p:spPr>
            <a:xfrm>
              <a:off x="7959074" y="3969060"/>
              <a:ext cx="576064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4" idx="6"/>
              <a:endCxn id="29" idx="2"/>
            </p:cNvCxnSpPr>
            <p:nvPr/>
          </p:nvCxnSpPr>
          <p:spPr>
            <a:xfrm>
              <a:off x="7959074" y="4401108"/>
              <a:ext cx="5760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4" idx="6"/>
              <a:endCxn id="28" idx="2"/>
            </p:cNvCxnSpPr>
            <p:nvPr/>
          </p:nvCxnSpPr>
          <p:spPr>
            <a:xfrm flipV="1">
              <a:off x="7959074" y="3969060"/>
              <a:ext cx="576064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" idx="6"/>
              <a:endCxn id="26" idx="2"/>
            </p:cNvCxnSpPr>
            <p:nvPr/>
          </p:nvCxnSpPr>
          <p:spPr>
            <a:xfrm flipV="1">
              <a:off x="7959074" y="2960948"/>
              <a:ext cx="576064" cy="10081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3" idx="6"/>
              <a:endCxn id="27" idx="2"/>
            </p:cNvCxnSpPr>
            <p:nvPr/>
          </p:nvCxnSpPr>
          <p:spPr>
            <a:xfrm flipV="1">
              <a:off x="7959074" y="3465004"/>
              <a:ext cx="576064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>
            <a:stCxn id="16" idx="6"/>
            <a:endCxn id="27" idx="2"/>
          </p:cNvCxnSpPr>
          <p:nvPr/>
        </p:nvCxnSpPr>
        <p:spPr>
          <a:xfrm>
            <a:off x="7743577" y="2217919"/>
            <a:ext cx="681441" cy="596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527348" y="4145012"/>
            <a:ext cx="26429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seaebt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no path</a:t>
            </a:r>
            <a:r>
              <a:rPr lang="en-US" sz="2400" dirty="0" smtClean="0"/>
              <a:t>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not </a:t>
            </a:r>
            <a:r>
              <a:rPr lang="en-US" sz="2400" dirty="0" err="1" smtClean="0">
                <a:solidFill>
                  <a:srgbClr val="FF0000"/>
                </a:solidFill>
              </a:rPr>
              <a:t>adm.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not LI</a:t>
            </a:r>
            <a:r>
              <a:rPr lang="en-US" sz="2400" dirty="0" smtClean="0">
                <a:solidFill>
                  <a:srgbClr val="00B050"/>
                </a:solidFill>
              </a:rPr>
              <a:t>  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err="1" smtClean="0"/>
              <a:t>sdaebt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B050"/>
                </a:solidFill>
              </a:rPr>
              <a:t>path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admissible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not LI</a:t>
            </a:r>
          </a:p>
          <a:p>
            <a:r>
              <a:rPr lang="en-US" sz="2400" dirty="0" err="1" smtClean="0"/>
              <a:t>seafct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B050"/>
                </a:solidFill>
              </a:rPr>
              <a:t>path</a:t>
            </a:r>
          </a:p>
          <a:p>
            <a:r>
              <a:rPr lang="en-US" sz="2400" dirty="0">
                <a:solidFill>
                  <a:srgbClr val="00B050"/>
                </a:solidFill>
              </a:rPr>
              <a:t>admissible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LI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candidate walk</a:t>
            </a:r>
            <a:endParaRPr lang="en-US" sz="2400" dirty="0" smtClean="0"/>
          </a:p>
        </p:txBody>
      </p:sp>
      <p:cxnSp>
        <p:nvCxnSpPr>
          <p:cNvPr id="66" name="Straight Connector 65"/>
          <p:cNvCxnSpPr>
            <a:stCxn id="26" idx="2"/>
            <a:endCxn id="22" idx="7"/>
          </p:cNvCxnSpPr>
          <p:nvPr/>
        </p:nvCxnSpPr>
        <p:spPr>
          <a:xfrm flipH="1">
            <a:off x="7681205" y="2217919"/>
            <a:ext cx="743813" cy="445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-36512" y="1556792"/>
                <a:ext cx="9104159" cy="522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Claim: #candidate walks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/>
                  <a:t>#LI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-paths from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𝑡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Proof: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#non-simple candidate walks even: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600" dirty="0" smtClean="0"/>
                  <a:t> is a pairing of the </a:t>
                </a:r>
                <a:r>
                  <a:rPr lang="en-US" sz="2600" dirty="0"/>
                  <a:t>non-simple candidate </a:t>
                </a:r>
                <a:r>
                  <a:rPr lang="en-US" sz="2600" dirty="0" smtClean="0"/>
                  <a:t>walks: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be non-simple candidate walk,</a:t>
                </a:r>
                <a:br>
                  <a:rPr lang="en-US" sz="2400" dirty="0" smtClean="0"/>
                </a:br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 smtClean="0"/>
                  <a:t> lexicographically smallest such that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,…,</m:t>
                    </m:r>
                    <m:acc>
                      <m:accPr>
                        <m:chr m:val="⃖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also is admissible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sz="2400" b="0" dirty="0" smtClean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="0" dirty="0" smtClean="0"/>
                  <a:t> admissible.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 smtClean="0"/>
                  <a:t> occur</a:t>
                </a:r>
                <a:br>
                  <a:rPr lang="en-US" sz="2400" b="0" dirty="0" smtClean="0"/>
                </a:br>
                <a:r>
                  <a:rPr lang="en-US" sz="2400" b="0" dirty="0" smtClean="0"/>
                  <a:t>at most once so 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. Thus not a fixed</a:t>
                </a:r>
                <a:br>
                  <a:rPr lang="en-US" sz="2400" b="0" dirty="0" smtClean="0"/>
                </a:br>
                <a:r>
                  <a:rPr lang="en-US" sz="2400" b="0" dirty="0" smtClean="0"/>
                  <a:t>point.</a:t>
                </a:r>
              </a:p>
              <a:p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556792"/>
                <a:ext cx="9104159" cy="5228098"/>
              </a:xfrm>
              <a:prstGeom prst="rect">
                <a:avLst/>
              </a:prstGeom>
              <a:blipFill rotWithShape="1">
                <a:blip r:embed="rId2"/>
                <a:stretch>
                  <a:fillRect l="-1139" t="-1049" r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in bipartite undirected graphs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t="-15426" r="-3556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835696" y="5344730"/>
            <a:ext cx="5472608" cy="1440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2339752" y="5632762"/>
                <a:ext cx="2520280" cy="8640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LI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-paths</a:t>
                </a:r>
                <a:endParaRPr lang="en-US" sz="2200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632762"/>
                <a:ext cx="2520280" cy="86409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660232" y="5289451"/>
            <a:ext cx="2255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Candidate walks</a:t>
            </a:r>
            <a:endParaRPr lang="en-US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4877009" y="5661248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Non-simple</a:t>
            </a:r>
          </a:p>
          <a:p>
            <a:r>
              <a:rPr lang="en-US" sz="2200" dirty="0" smtClean="0"/>
              <a:t>Candidate walks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51720" y="1627892"/>
            <a:ext cx="6757029" cy="586264"/>
            <a:chOff x="2051720" y="1627892"/>
            <a:chExt cx="6757029" cy="586264"/>
          </a:xfrm>
        </p:grpSpPr>
        <p:sp>
          <p:nvSpPr>
            <p:cNvPr id="5" name="TextBox 4"/>
            <p:cNvSpPr txBox="1"/>
            <p:nvPr/>
          </p:nvSpPr>
          <p:spPr>
            <a:xfrm>
              <a:off x="2051720" y="1844824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of weight W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54505" y="1627892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of weight W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4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in bipartite undirected graphs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t="-15426" r="-3556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68760"/>
            <a:ext cx="9137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" y="5414150"/>
            <a:ext cx="9033321" cy="144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8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9036496" cy="514116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Pick a random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by including every vertex in a uniformly random part</a:t>
                </a:r>
              </a:p>
              <a:p>
                <a:r>
                  <a:rPr lang="en-US" sz="2400" dirty="0" smtClean="0"/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. Consider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|{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}</m:t>
                    </m:r>
                    <m:r>
                      <a:rPr lang="en-US" sz="2400" b="0" i="1" smtClean="0">
                        <a:latin typeface="Cambria Math"/>
                      </a:rPr>
                      <m:t>|+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Use Markov’s inequality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𝔼</m:t>
                    </m:r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]/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≥</m:t>
                            </m:r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≤1−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i="1" dirty="0" smtClean="0"/>
                  <a:t>d-split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|{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/>
                      </a:rPr>
                      <m:t>}</m:t>
                    </m:r>
                    <m:r>
                      <a:rPr lang="en-US" sz="2400" i="1">
                        <a:latin typeface="Cambria Math"/>
                      </a:rPr>
                      <m:t>|+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Search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-split path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Assign vectors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∩(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Call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-walk linearly independent if all vectors of visited vertices and edges are LI.</a:t>
                </a:r>
              </a:p>
              <a:p>
                <a:r>
                  <a:rPr lang="en-US" sz="2400" dirty="0" smtClean="0"/>
                  <a:t>Candidate walk: all LI admissible walks.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9036496" cy="5141168"/>
              </a:xfrm>
              <a:blipFill rotWithShape="1">
                <a:blip r:embed="rId2"/>
                <a:stretch>
                  <a:fillRect l="-945" t="-830" b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24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/4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in undirected graphs (not examined)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t="-15426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27534"/>
            <a:ext cx="91757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25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/4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in undirected graphs (not examined)</a:t>
                </a:r>
                <a:endParaRPr lang="en-US" dirty="0"/>
              </a:p>
            </p:txBody>
          </p:sp>
        </mc:Choice>
        <mc:Fallback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t="-15426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757519" y="2996952"/>
            <a:ext cx="3240360" cy="2083008"/>
            <a:chOff x="5757519" y="2996952"/>
            <a:chExt cx="3240360" cy="2304256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757519" y="2996952"/>
              <a:ext cx="3240360" cy="2304256"/>
            </a:xfrm>
            <a:prstGeom prst="wedgeRoundRectCallout">
              <a:avLst>
                <a:gd name="adj1" fmla="val -125189"/>
                <a:gd name="adj2" fmla="val 85058"/>
                <a:gd name="adj3" fmla="val 166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868144" y="3140968"/>
                  <a:ext cx="3094693" cy="1938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#admissible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sz="2000" dirty="0"/>
                    <a:t>-</a:t>
                  </a:r>
                  <a:r>
                    <a:rPr lang="en-US" sz="2000" dirty="0" smtClean="0"/>
                    <a:t>walks of</a:t>
                  </a:r>
                  <a:br>
                    <a:rPr lang="en-US" sz="2000" dirty="0" smtClean="0"/>
                  </a:br>
                  <a:r>
                    <a:rPr lang="en-US" sz="2000" dirty="0" smtClean="0"/>
                    <a:t>weight W from </a:t>
                  </a:r>
                  <a:r>
                    <a:rPr lang="en-US" sz="2000" dirty="0"/>
                    <a:t>s to t </a:t>
                  </a:r>
                  <a:r>
                    <a:rPr lang="en-US" sz="2000" dirty="0" smtClean="0"/>
                    <a:t>in</a:t>
                  </a:r>
                  <a:br>
                    <a:rPr lang="en-US" sz="2000" dirty="0" smtClean="0"/>
                  </a:br>
                  <a:r>
                    <a:rPr lang="en-US" sz="2000" dirty="0" smtClean="0"/>
                    <a:t> 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latin typeface="Cambria Math"/>
                        </a:rPr>
                        <m:t>𝑂𝑅𝑇𝐻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, </m:t>
                      </m:r>
                      <m:r>
                        <a:rPr lang="en-US" sz="2000" i="1" dirty="0">
                          <a:latin typeface="Cambria Math"/>
                        </a:rPr>
                        <m:t>𝑂𝑅𝑇𝐻</m:t>
                      </m:r>
                      <m:r>
                        <a:rPr lang="en-US" sz="2000" i="1" dirty="0">
                          <a:latin typeface="Cambria Math"/>
                        </a:rPr>
                        <m:t>′(</m:t>
                      </m:r>
                      <m:r>
                        <a:rPr lang="en-US" sz="2000" i="1" dirty="0">
                          <a:latin typeface="Cambria Math"/>
                        </a:rPr>
                        <m:t>𝑦</m:t>
                      </m:r>
                      <m:r>
                        <a:rPr lang="en-US" sz="2000" i="1" dirty="0">
                          <a:latin typeface="Cambria Math"/>
                        </a:rPr>
                        <m:t>))</m:t>
                      </m:r>
                    </m:oMath>
                  </a14:m>
                  <a:r>
                    <a:rPr lang="en-US" sz="2000" dirty="0" smtClean="0"/>
                    <a:t>,</a:t>
                  </a:r>
                </a:p>
                <a:p>
                  <a:r>
                    <a:rPr lang="en-US" sz="2000" dirty="0" smtClean="0"/>
                    <a:t>where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𝑂𝑅𝑇𝐻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000" dirty="0" smtClean="0"/>
                    <a:t> denotes</a:t>
                  </a:r>
                  <a:br>
                    <a:rPr lang="en-US" sz="2000" dirty="0" smtClean="0"/>
                  </a:br>
                  <a:r>
                    <a:rPr lang="en-US" sz="2000" dirty="0" smtClean="0"/>
                    <a:t>all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en-US" sz="2000" dirty="0" smtClean="0"/>
                    <a:t> with </a:t>
                  </a:r>
                  <a14:m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a14:m>
                  <a:endParaRPr lang="en-US" sz="200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3140968"/>
                  <a:ext cx="3094693" cy="19389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70" t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286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ttHBboc6w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1340768"/>
            <a:ext cx="8704967" cy="48965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</a:t>
            </a:fld>
            <a:endParaRPr lang="nl-NL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video about today’s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account (not examined)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008" y="1600200"/>
                <a:ext cx="9180512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50’s: DP for HC by </a:t>
                </a:r>
                <a:r>
                  <a:rPr lang="en-US" sz="2200" dirty="0"/>
                  <a:t>Bellman, </a:t>
                </a:r>
                <a:r>
                  <a:rPr lang="en-US" sz="2200" dirty="0" err="1" smtClean="0"/>
                  <a:t>Held&amp;Karp</a:t>
                </a:r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(L6)</a:t>
                </a:r>
              </a:p>
              <a:p>
                <a:r>
                  <a:rPr lang="en-US" sz="2200" dirty="0" smtClean="0"/>
                  <a:t>60’s: inclusion exclusion by Karp: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, poly space (L6)</a:t>
                </a:r>
                <a:endParaRPr lang="en-US" sz="2200" dirty="0"/>
              </a:p>
              <a:p>
                <a:r>
                  <a:rPr lang="en-US" sz="2200" dirty="0" smtClean="0"/>
                  <a:t>90’s: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(2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 with color coding (</a:t>
                </a:r>
                <a:r>
                  <a:rPr lang="en-US" sz="2200" dirty="0" err="1" smtClean="0"/>
                  <a:t>Alon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Yuster</a:t>
                </a:r>
                <a:r>
                  <a:rPr lang="en-US" sz="2200" dirty="0" smtClean="0"/>
                  <a:t>&amp; Zwick)(L11)</a:t>
                </a:r>
              </a:p>
              <a:p>
                <a:r>
                  <a:rPr lang="en-US" sz="2200" dirty="0" smtClean="0"/>
                  <a:t>‘08: </a:t>
                </a:r>
                <a:r>
                  <a:rPr lang="en-US" sz="2200" dirty="0" err="1" smtClean="0"/>
                  <a:t>Koutis</a:t>
                </a:r>
                <a:r>
                  <a:rPr lang="en-US" sz="2200" dirty="0"/>
                  <a:t>;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Koutis</a:t>
                </a:r>
                <a:r>
                  <a:rPr lang="en-US" sz="2200" dirty="0" smtClean="0"/>
                  <a:t>&amp; Williams: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 with vector coding (today)</a:t>
                </a:r>
              </a:p>
              <a:p>
                <a:r>
                  <a:rPr lang="en-US" sz="2200" dirty="0" smtClean="0"/>
                  <a:t>‘10: Björklund; </a:t>
                </a:r>
                <a:r>
                  <a:rPr lang="en-US" sz="2200" dirty="0" err="1" smtClean="0"/>
                  <a:t>Björklund&amp;Husfeldt&amp;Kaski&amp;Koivisto</a:t>
                </a:r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for bipartite graphs,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/4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for general graphs </a:t>
                </a:r>
                <a:r>
                  <a:rPr lang="en-US" sz="2200" dirty="0"/>
                  <a:t>(today</a:t>
                </a:r>
                <a:r>
                  <a:rPr lang="en-US" sz="2200" dirty="0" smtClean="0"/>
                  <a:t>)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Last algorithm improves algorithm from the 50’s by setting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008" y="1600200"/>
                <a:ext cx="9180512" cy="4525963"/>
              </a:xfrm>
              <a:blipFill rotWithShape="1">
                <a:blip r:embed="rId2"/>
                <a:stretch>
                  <a:fillRect l="-730" t="-674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7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74566"/>
            <a:ext cx="9080500" cy="189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60757" y="4302824"/>
            <a:ext cx="261847" cy="216024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Brief reminder previous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5</a:t>
            </a:fld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80728"/>
            <a:ext cx="9036496" cy="194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924944"/>
            <a:ext cx="7111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Crucial point: in a DAG a walk is automatically a path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5366826"/>
                <a:ext cx="782284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 colorful walk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 vertices automatically is 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Can solve by using i.e. inclusion exclusion with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200" dirty="0" smtClean="0"/>
                  <a:t>= all walks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 vertices,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= walks visiting vertex v satisfying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200" dirty="0" smtClean="0"/>
                  <a:t> (Ex. 11.6)</a:t>
                </a:r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66826"/>
                <a:ext cx="7822847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857" t="-2101" r="-234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619672" y="1585976"/>
            <a:ext cx="261847" cy="216024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/>
              <a:t>Brief reminder </a:t>
            </a:r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507288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600" dirty="0" smtClean="0"/>
                  <a:t>: set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-dimensional binary vectors</a:t>
                </a:r>
              </a:p>
              <a:p>
                <a:pPr lvl="1"/>
                <a:r>
                  <a:rPr lang="en-US" sz="2600" dirty="0" smtClean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6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dirty="0" smtClean="0"/>
                  <a:t> is coordinate wise sum mod 2,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600" b="0" i="1" smtClean="0">
                        <a:latin typeface="Cambria Math"/>
                      </a:rPr>
                      <m:t>%2</m:t>
                    </m:r>
                  </m:oMath>
                </a14:m>
                <a:r>
                  <a:rPr lang="en-US" sz="2600" dirty="0" smtClean="0"/>
                  <a:t>.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i="1" dirty="0" smtClean="0"/>
                  <a:t>orthogonal</a:t>
                </a:r>
                <a:r>
                  <a:rPr lang="en-US" sz="26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6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1110+1011 </m:t>
                    </m:r>
                    <m:r>
                      <a:rPr lang="en-US" sz="2200" i="1" dirty="0">
                        <a:latin typeface="Cambria Math"/>
                      </a:rPr>
                      <m:t>= </m:t>
                    </m:r>
                    <m:r>
                      <a:rPr lang="en-US" sz="2200" i="1" dirty="0" smtClean="0">
                        <a:latin typeface="Cambria Math"/>
                      </a:rPr>
                      <m:t>0101</m:t>
                    </m:r>
                  </m:oMath>
                </a14:m>
                <a:r>
                  <a:rPr lang="en-US" sz="2200" dirty="0" smtClean="0"/>
                  <a:t>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/>
                          </a:rPr>
                          <m:t>1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11</m:t>
                        </m:r>
                        <m:r>
                          <a:rPr lang="en-US" sz="22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200" i="1" dirty="0" smtClean="0">
                            <a:latin typeface="Cambria Math"/>
                          </a:rPr>
                          <m:t>101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2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, so orthogonal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600" dirty="0" smtClean="0"/>
                  <a:t> </a:t>
                </a:r>
                <a:r>
                  <a:rPr lang="en-US" sz="2600" i="1" dirty="0" smtClean="0"/>
                  <a:t>lin. independent</a:t>
                </a:r>
                <a:r>
                  <a:rPr lang="en-US" sz="26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600" dirty="0" smtClean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=⋯=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𝑠𝑝𝑎𝑛</m:t>
                    </m:r>
                    <m:d>
                      <m:dPr>
                        <m:ctrlPr>
                          <a:rPr lang="en-US" sz="26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 dirty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600" i="1" dirty="0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dirty="0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dirty="0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600" b="0" i="1" dirty="0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dirty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600" b="0" i="1" dirty="0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sz="2600" b="0" i="1" dirty="0" smtClean="0">
                            <a:latin typeface="Cambria Math"/>
                          </a:rPr>
                          <m:t>{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0,1} </m:t>
                        </m:r>
                      </m:e>
                    </m:nary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i="1" dirty="0" smtClean="0">
                    <a:latin typeface="Cambria Math"/>
                  </a:rPr>
                  <a:t/>
                </a:r>
                <a:br>
                  <a:rPr lang="en-US" sz="26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𝑟</m:t>
                    </m:r>
                    <m:r>
                      <a:rPr lang="en-US" sz="2600" i="1" dirty="0" smtClean="0">
                        <a:latin typeface="Cambria Math"/>
                      </a:rPr>
                      <m:t>𝑘</m:t>
                    </m:r>
                    <m:r>
                      <a:rPr lang="en-US" sz="26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600" b="0" i="1" dirty="0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is max size of all subsets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1,…,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/>
                          </a:rPr>
                          <m:t>}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600" dirty="0" smtClean="0"/>
                  <a:t> is linearly independent. 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is </a:t>
                </a:r>
                <a:r>
                  <a:rPr lang="en-US" sz="2600" i="1" dirty="0" smtClean="0"/>
                  <a:t>basis</a:t>
                </a:r>
                <a:r>
                  <a:rPr lang="en-US" sz="2600" dirty="0" smtClean="0"/>
                  <a:t>)</a:t>
                </a:r>
                <a:endParaRPr lang="en-US" sz="2600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507288" cy="4525963"/>
              </a:xfrm>
              <a:blipFill rotWithShape="1">
                <a:blip r:embed="rId2"/>
                <a:stretch>
                  <a:fillRect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6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3569216"/>
                  </p:ext>
                </p:extLst>
              </p:nvPr>
            </p:nvGraphicFramePr>
            <p:xfrm>
              <a:off x="1259635" y="4869160"/>
              <a:ext cx="1800197" cy="109728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60038"/>
                    <a:gridCol w="288032"/>
                    <a:gridCol w="277107"/>
                    <a:gridCol w="298957"/>
                    <a:gridCol w="242693"/>
                    <a:gridCol w="333370"/>
                  </a:tblGrid>
                  <a:tr h="3600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3569216"/>
                  </p:ext>
                </p:extLst>
              </p:nvPr>
            </p:nvGraphicFramePr>
            <p:xfrm>
              <a:off x="1259635" y="4869160"/>
              <a:ext cx="1800197" cy="109728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60038"/>
                    <a:gridCol w="288032"/>
                    <a:gridCol w="277107"/>
                    <a:gridCol w="298957"/>
                    <a:gridCol w="242693"/>
                    <a:gridCol w="33337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95" t="-8333" r="-400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95" t="-108333" r="-40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95" t="-208333" r="-4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064" y="5949280"/>
                <a:ext cx="3444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are not LI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)=2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𝑠𝑝𝑎𝑛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4" y="5949280"/>
                <a:ext cx="3444148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3311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9052146"/>
                  </p:ext>
                </p:extLst>
              </p:nvPr>
            </p:nvGraphicFramePr>
            <p:xfrm>
              <a:off x="5214547" y="4862478"/>
              <a:ext cx="1800197" cy="109728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60038"/>
                    <a:gridCol w="288032"/>
                    <a:gridCol w="277107"/>
                    <a:gridCol w="298957"/>
                    <a:gridCol w="242693"/>
                    <a:gridCol w="333370"/>
                  </a:tblGrid>
                  <a:tr h="3600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9052146"/>
                  </p:ext>
                </p:extLst>
              </p:nvPr>
            </p:nvGraphicFramePr>
            <p:xfrm>
              <a:off x="5214547" y="4862478"/>
              <a:ext cx="1800197" cy="109728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60038"/>
                    <a:gridCol w="288032"/>
                    <a:gridCol w="277107"/>
                    <a:gridCol w="298957"/>
                    <a:gridCol w="242693"/>
                    <a:gridCol w="33337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8333" r="-40169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08333" r="-40169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08333" r="-40169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9289" y="5942598"/>
                <a:ext cx="24175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are LI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)=3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𝑠𝑝𝑎𝑛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89" y="5942598"/>
                <a:ext cx="2417521" cy="923330"/>
              </a:xfrm>
              <a:prstGeom prst="rect">
                <a:avLst/>
              </a:prstGeom>
              <a:blipFill rotWithShape="1">
                <a:blip r:embed="rId6"/>
                <a:stretch>
                  <a:fillRect t="-3311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8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/>
              <a:t>Brief reminder </a:t>
            </a:r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507288" cy="417646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600" dirty="0" smtClean="0"/>
                  <a:t>: set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-dimensional binary vectors</a:t>
                </a:r>
              </a:p>
              <a:p>
                <a:pPr lvl="1"/>
                <a:r>
                  <a:rPr lang="en-US" sz="2600" dirty="0" smtClean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6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dirty="0" smtClean="0"/>
                  <a:t> is coordinate wise sum mod 2,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600" b="0" i="1" smtClean="0">
                        <a:latin typeface="Cambria Math"/>
                      </a:rPr>
                      <m:t>%2</m:t>
                    </m:r>
                  </m:oMath>
                </a14:m>
                <a:r>
                  <a:rPr lang="en-US" sz="2600" dirty="0" smtClean="0"/>
                  <a:t>.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i="1" dirty="0" smtClean="0"/>
                  <a:t>orthogonal</a:t>
                </a:r>
                <a:r>
                  <a:rPr lang="en-US" sz="26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6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1110+1011 </m:t>
                    </m:r>
                    <m:r>
                      <a:rPr lang="en-US" sz="2200" i="1" dirty="0">
                        <a:latin typeface="Cambria Math"/>
                      </a:rPr>
                      <m:t>= </m:t>
                    </m:r>
                    <m:r>
                      <a:rPr lang="en-US" sz="2200" i="1" dirty="0" smtClean="0">
                        <a:latin typeface="Cambria Math"/>
                      </a:rPr>
                      <m:t>0101</m:t>
                    </m:r>
                  </m:oMath>
                </a14:m>
                <a:r>
                  <a:rPr lang="en-US" sz="2200" dirty="0" smtClean="0"/>
                  <a:t>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/>
                          </a:rPr>
                          <m:t>1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11</m:t>
                        </m:r>
                        <m:r>
                          <a:rPr lang="en-US" sz="22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200" i="1" dirty="0" smtClean="0">
                            <a:latin typeface="Cambria Math"/>
                          </a:rPr>
                          <m:t>101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2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, so orthogonal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600" dirty="0" smtClean="0"/>
                  <a:t> </a:t>
                </a:r>
                <a:r>
                  <a:rPr lang="en-US" sz="2600" i="1" dirty="0" smtClean="0"/>
                  <a:t>lin. independent</a:t>
                </a:r>
                <a:r>
                  <a:rPr lang="en-US" sz="26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600" dirty="0" smtClean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=⋯=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𝑠𝑝𝑎𝑛</m:t>
                    </m:r>
                    <m:d>
                      <m:dPr>
                        <m:ctrlPr>
                          <a:rPr lang="en-US" sz="26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 dirty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600" i="1" dirty="0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dirty="0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dirty="0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600" b="0" i="1" dirty="0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dirty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600" b="0" i="1" dirty="0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sz="2600" b="0" i="1" dirty="0" smtClean="0">
                            <a:latin typeface="Cambria Math"/>
                          </a:rPr>
                          <m:t>{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0,1} </m:t>
                        </m:r>
                      </m:e>
                    </m:nary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i="1" dirty="0" smtClean="0">
                    <a:latin typeface="Cambria Math"/>
                  </a:rPr>
                  <a:t/>
                </a:r>
                <a:br>
                  <a:rPr lang="en-US" sz="26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𝑟</m:t>
                    </m:r>
                    <m:r>
                      <a:rPr lang="en-US" sz="2600" i="1" dirty="0" smtClean="0">
                        <a:latin typeface="Cambria Math"/>
                      </a:rPr>
                      <m:t>𝑘</m:t>
                    </m:r>
                    <m:r>
                      <a:rPr lang="en-US" sz="26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600" b="0" i="1" dirty="0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is max size of all subsets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1,…,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/>
                          </a:rPr>
                          <m:t>}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600" dirty="0" smtClean="0"/>
                  <a:t> is linearly independent.</a:t>
                </a:r>
                <a:r>
                  <a:rPr lang="en-US" sz="2600" dirty="0"/>
                  <a:t> 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/>
                  <a:t> is </a:t>
                </a:r>
                <a:r>
                  <a:rPr lang="en-US" sz="2600" i="1" dirty="0"/>
                  <a:t>basis</a:t>
                </a:r>
                <a:r>
                  <a:rPr lang="en-US" sz="2600" dirty="0"/>
                  <a:t>)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507288" cy="4176464"/>
              </a:xfrm>
              <a:blipFill rotWithShape="1">
                <a:blip r:embed="rId2"/>
                <a:stretch>
                  <a:fillRect t="-1020" b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520" y="4869160"/>
                <a:ext cx="8208912" cy="15121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600" b="1" dirty="0"/>
                  <a:t> Rank-Nullity Theorem </a:t>
                </a:r>
                <a:r>
                  <a:rPr lang="en-US" sz="2600" dirty="0"/>
                  <a:t>(convenient version)</a:t>
                </a:r>
                <a:r>
                  <a:rPr lang="en-US" sz="2600" b="1" dirty="0"/>
                  <a:t>:</a:t>
                </a:r>
              </a:p>
              <a:p>
                <a:pPr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, the 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 orthogonal to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/>
                  <a:t> (i.e.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)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𝑟𝑘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69160"/>
                <a:ext cx="8208912" cy="15121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0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/>
              <a:t>Brief reminder </a:t>
            </a:r>
            <a:r>
              <a:rPr lang="en-US" dirty="0" smtClean="0"/>
              <a:t>linear 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BC4F1F55-D83B-450D-A321-0FE1CED69176}" type="slidenum">
              <a:rPr lang="nl-NL" smtClean="0"/>
              <a:t>8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520" y="764704"/>
                <a:ext cx="8208912" cy="15121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600" b="1" dirty="0"/>
                  <a:t> Rank-Nullity Theorem </a:t>
                </a:r>
                <a:r>
                  <a:rPr lang="en-US" sz="2600" dirty="0"/>
                  <a:t>(convenient version)</a:t>
                </a:r>
                <a:r>
                  <a:rPr lang="en-US" sz="2600" b="1" dirty="0"/>
                  <a:t>:</a:t>
                </a:r>
              </a:p>
              <a:p>
                <a:pPr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, the 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 orthogonal to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/>
                  <a:t> (i.e.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)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𝑟𝑘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8208912" cy="15121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2348880"/>
                <a:ext cx="8728287" cy="307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Proof sketch (not examined):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600" dirty="0" smtClean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 as rows vectors,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𝐴𝑦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N</m:t>
                    </m:r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{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</a:rPr>
                      <m:t>𝐴𝑦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  <m:r>
                      <a:rPr lang="en-US" sz="32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 is called kernel or null-space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𝑛𝑢𝑙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𝑟𝑘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𝑁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is called nullity;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𝑟𝑘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Normal Rank-nullity theorem: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𝑟𝑘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𝑛𝑢𝑙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Proved by using row operations (which do not change</a:t>
                </a:r>
                <a:br>
                  <a:rPr lang="en-US" sz="2600" dirty="0" smtClean="0"/>
                </a:br>
                <a:r>
                  <a:rPr lang="en-US" sz="2600" dirty="0" smtClean="0"/>
                  <a:t>the span) to bring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/>
                  <a:t> in </a:t>
                </a:r>
                <a:r>
                  <a:rPr lang="en-US" sz="2600" i="1" dirty="0" smtClean="0"/>
                  <a:t>row-reduced echelon form:</a:t>
                </a:r>
                <a:endParaRPr lang="en-US" sz="26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48880"/>
                <a:ext cx="8728287" cy="3072251"/>
              </a:xfrm>
              <a:prstGeom prst="rect">
                <a:avLst/>
              </a:prstGeom>
              <a:blipFill rotWithShape="1">
                <a:blip r:embed="rId3"/>
                <a:stretch>
                  <a:fillRect l="-1257" t="-1786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5010354"/>
                  </p:ext>
                </p:extLst>
              </p:nvPr>
            </p:nvGraphicFramePr>
            <p:xfrm>
              <a:off x="323528" y="5393109"/>
              <a:ext cx="1800197" cy="109728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60038"/>
                    <a:gridCol w="288032"/>
                    <a:gridCol w="277107"/>
                    <a:gridCol w="298957"/>
                    <a:gridCol w="242693"/>
                    <a:gridCol w="333370"/>
                  </a:tblGrid>
                  <a:tr h="3600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5010354"/>
                  </p:ext>
                </p:extLst>
              </p:nvPr>
            </p:nvGraphicFramePr>
            <p:xfrm>
              <a:off x="323528" y="5393109"/>
              <a:ext cx="1800197" cy="109728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60038"/>
                    <a:gridCol w="288032"/>
                    <a:gridCol w="277107"/>
                    <a:gridCol w="298957"/>
                    <a:gridCol w="242693"/>
                    <a:gridCol w="33337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333" r="-40169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8333" r="-40169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08333" r="-40169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6973995"/>
                  </p:ext>
                </p:extLst>
              </p:nvPr>
            </p:nvGraphicFramePr>
            <p:xfrm>
              <a:off x="3635893" y="5410269"/>
              <a:ext cx="1800197" cy="109728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60038"/>
                    <a:gridCol w="288032"/>
                    <a:gridCol w="277107"/>
                    <a:gridCol w="298957"/>
                    <a:gridCol w="242693"/>
                    <a:gridCol w="333370"/>
                  </a:tblGrid>
                  <a:tr h="3600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6973995"/>
                  </p:ext>
                </p:extLst>
              </p:nvPr>
            </p:nvGraphicFramePr>
            <p:xfrm>
              <a:off x="3635893" y="5410269"/>
              <a:ext cx="1800197" cy="109728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360038"/>
                    <a:gridCol w="288032"/>
                    <a:gridCol w="277107"/>
                    <a:gridCol w="298957"/>
                    <a:gridCol w="242693"/>
                    <a:gridCol w="33337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8333" r="-40169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08333" r="-40169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08333" r="-40169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ight Arrow 6"/>
          <p:cNvSpPr/>
          <p:nvPr/>
        </p:nvSpPr>
        <p:spPr>
          <a:xfrm>
            <a:off x="2267741" y="5410269"/>
            <a:ext cx="1224136" cy="122413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08104" y="5336048"/>
                <a:ext cx="3550972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𝑟𝑘</m:t>
                    </m:r>
                  </m:oMath>
                </a14:m>
                <a:r>
                  <a:rPr lang="en-US" dirty="0" smtClean="0"/>
                  <a:t> = #leading ones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construct vectors in N</a:t>
                </a:r>
                <a:br>
                  <a:rPr lang="en-US" dirty="0" smtClean="0"/>
                </a:br>
                <a:r>
                  <a:rPr lang="en-US" dirty="0" smtClean="0"/>
                  <a:t>for independent choices for all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columns without leading ones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pick leading 1 if 1 on that row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336048"/>
                <a:ext cx="3550972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1203" t="-2058" r="-687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8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" y="764704"/>
            <a:ext cx="9042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Vector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6872" y="6376243"/>
            <a:ext cx="2133600" cy="365125"/>
          </a:xfrm>
        </p:spPr>
        <p:txBody>
          <a:bodyPr/>
          <a:lstStyle/>
          <a:p>
            <a:fld id="{BC4F1F55-D83B-450D-A321-0FE1CED69176}" type="slidenum">
              <a:rPr lang="nl-NL" smtClean="0"/>
              <a:t>9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38440" y="2132856"/>
                <a:ext cx="856010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Call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linearly independent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are LI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               returns whether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200" dirty="0" smtClean="0"/>
                  <a:t> has LI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40" y="2132856"/>
                <a:ext cx="856010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783" t="-3968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0" y="2552763"/>
            <a:ext cx="2376264" cy="3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179512" y="3395315"/>
            <a:ext cx="2976742" cy="2678520"/>
            <a:chOff x="203309" y="1996887"/>
            <a:chExt cx="2976742" cy="2678520"/>
          </a:xfrm>
        </p:grpSpPr>
        <p:sp>
          <p:nvSpPr>
            <p:cNvPr id="53" name="Oval 52"/>
            <p:cNvSpPr/>
            <p:nvPr/>
          </p:nvSpPr>
          <p:spPr>
            <a:xfrm>
              <a:off x="395536" y="388575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1173666" y="311071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202615" y="438737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461131" y="405173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670617" y="306618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655059" y="236621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39552" y="2654251"/>
              <a:ext cx="2275081" cy="1877140"/>
              <a:chOff x="539552" y="2654251"/>
              <a:chExt cx="2275081" cy="1877140"/>
            </a:xfrm>
          </p:grpSpPr>
          <p:cxnSp>
            <p:nvCxnSpPr>
              <p:cNvPr id="66" name="Straight Arrow Connector 65"/>
              <p:cNvCxnSpPr>
                <a:stCxn id="53" idx="4"/>
                <a:endCxn id="55" idx="1"/>
              </p:cNvCxnSpPr>
              <p:nvPr/>
            </p:nvCxnSpPr>
            <p:spPr>
              <a:xfrm>
                <a:off x="539552" y="4173782"/>
                <a:ext cx="705244" cy="2557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55" idx="1"/>
                <a:endCxn id="53" idx="4"/>
              </p:cNvCxnSpPr>
              <p:nvPr/>
            </p:nvCxnSpPr>
            <p:spPr>
              <a:xfrm flipH="1" flipV="1">
                <a:off x="539552" y="4173782"/>
                <a:ext cx="705244" cy="2557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55" idx="6"/>
                <a:endCxn id="56" idx="2"/>
              </p:cNvCxnSpPr>
              <p:nvPr/>
            </p:nvCxnSpPr>
            <p:spPr>
              <a:xfrm flipV="1">
                <a:off x="1490647" y="4195752"/>
                <a:ext cx="970484" cy="3356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6" idx="0"/>
                <a:endCxn id="57" idx="4"/>
              </p:cNvCxnSpPr>
              <p:nvPr/>
            </p:nvCxnSpPr>
            <p:spPr>
              <a:xfrm flipV="1">
                <a:off x="2605147" y="3354218"/>
                <a:ext cx="209486" cy="6975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58" idx="4"/>
                <a:endCxn id="54" idx="0"/>
              </p:cNvCxnSpPr>
              <p:nvPr/>
            </p:nvCxnSpPr>
            <p:spPr>
              <a:xfrm>
                <a:off x="799075" y="2654251"/>
                <a:ext cx="518607" cy="4564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53" idx="6"/>
                <a:endCxn id="54" idx="2"/>
              </p:cNvCxnSpPr>
              <p:nvPr/>
            </p:nvCxnSpPr>
            <p:spPr>
              <a:xfrm flipV="1">
                <a:off x="683568" y="3254735"/>
                <a:ext cx="490098" cy="7750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54" idx="6"/>
                <a:endCxn id="57" idx="2"/>
              </p:cNvCxnSpPr>
              <p:nvPr/>
            </p:nvCxnSpPr>
            <p:spPr>
              <a:xfrm flipV="1">
                <a:off x="1461698" y="3210202"/>
                <a:ext cx="1208919" cy="445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514381" y="1996887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001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07080" y="278136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001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96694" y="2771636"/>
              <a:ext cx="53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3309" y="3563724"/>
              <a:ext cx="552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67405" y="406778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101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27784" y="3789040"/>
              <a:ext cx="552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011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491880" y="3501008"/>
                <a:ext cx="2531462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600" dirty="0" smtClean="0"/>
                  <a:t>-paths are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err="1" smtClean="0"/>
                  <a:t>cde</a:t>
                </a:r>
                <a:r>
                  <a:rPr lang="en-US" sz="2600" dirty="0" smtClean="0"/>
                  <a:t> </a:t>
                </a:r>
                <a:r>
                  <a:rPr lang="en-US" sz="2600" dirty="0" err="1" smtClean="0">
                    <a:solidFill>
                      <a:schemeClr val="accent1"/>
                    </a:solidFill>
                  </a:rPr>
                  <a:t>c+d</a:t>
                </a:r>
                <a:endParaRPr lang="en-US" sz="2600" dirty="0" smtClean="0">
                  <a:solidFill>
                    <a:schemeClr val="accent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err="1" smtClean="0"/>
                  <a:t>ade</a:t>
                </a:r>
                <a:r>
                  <a:rPr lang="en-US" sz="2600" dirty="0" smtClean="0"/>
                  <a:t> </a:t>
                </a:r>
                <a:r>
                  <a:rPr lang="en-US" sz="2600" dirty="0" err="1" smtClean="0">
                    <a:solidFill>
                      <a:schemeClr val="accent1"/>
                    </a:solidFill>
                  </a:rPr>
                  <a:t>a+d+e</a:t>
                </a:r>
                <a:endParaRPr lang="en-US" sz="2600" dirty="0" smtClean="0">
                  <a:solidFill>
                    <a:schemeClr val="accent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bad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err="1" smtClean="0"/>
                  <a:t>abf</a:t>
                </a:r>
                <a:r>
                  <a:rPr lang="en-US" sz="2600" dirty="0" smtClean="0"/>
                  <a:t> </a:t>
                </a:r>
                <a:r>
                  <a:rPr lang="en-US" sz="2600" dirty="0" err="1" smtClean="0">
                    <a:solidFill>
                      <a:schemeClr val="accent1"/>
                    </a:solidFill>
                  </a:rPr>
                  <a:t>a+b+f</a:t>
                </a:r>
                <a:endParaRPr lang="en-US" sz="2600" dirty="0" smtClean="0">
                  <a:solidFill>
                    <a:schemeClr val="accent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err="1" smtClean="0"/>
                  <a:t>bfe</a:t>
                </a:r>
                <a:r>
                  <a:rPr lang="en-US" sz="2600" dirty="0" smtClean="0"/>
                  <a:t> </a:t>
                </a:r>
                <a:br>
                  <a:rPr lang="en-US" sz="2600" dirty="0" smtClean="0"/>
                </a:br>
                <a:endParaRPr lang="en-US" sz="2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01008"/>
                <a:ext cx="2531462" cy="2893100"/>
              </a:xfrm>
              <a:prstGeom prst="rect">
                <a:avLst/>
              </a:prstGeom>
              <a:blipFill rotWithShape="1">
                <a:blip r:embed="rId5"/>
                <a:stretch>
                  <a:fillRect t="-1895" r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860032" y="4005064"/>
            <a:ext cx="1163310" cy="15517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6E" val="iVBORw0KGgoAAAANSUhEUgAAAEwAAAA8CAIAAABD18u9AAAF00lEQVRoBc1a/zVmQQz17dkCUAIqQAlKQAlKQAlKQAmogC0BFbAloAN7P3PO3XyZmZu8H+usv/JmMrm5mSQz730Wn5+fa7m/q6uru7u7x8fHj48PrFhfX9/f3z84ODg5OdnY2MjZaGu9vr7++vr7/fVX7BeIzc3N3d3dArS3t9deH46CZPh3c3MDSsLU4eHhy8tLaMcpYMnp6enW1pawbKegeXFx4YxkHtdCJWyURRIyYhFaKwqgh7gIU2IK4c4DFbiAJCJNPASS1t/e3hBUTlHIRLqOGixjEMZdOqA0auWChfFkQKGmSAKV3iPwtdEmTwai1ofTLjlhFoO1ph2BQrNY8jy7JLFXNI3St6hWZhQoYBXWWp0iX15eUgcC6DXV6oUYAU+7ljJsNvXdYJekzROXRdYEuishKdQxtmmPKNzf31sjGdn6QyAImUi1SYIVDekyy2BbHQQl41ZNu7eZdUDrtW2SdAtRr9fYEbtFjAsEJpJVgGzXDpVZPhYIcminrUEroVuWA1dBKI3K1qHOiNBRKDRLA1ii1RWzDZLWM1GNZX2PJLooCo+0w2BlSCJwNGiFMGMbJBkw0VTpUw8YTjC7yq5yyWiBRWQZQg799CTRFWiCdSXccuce11IIPRDG3VSPJHxwmu7xB70pgr0AHB8fu9n6ETfqepAj2ExcvPn4jwS7MU0IT5I+YQfCd4unp6emUQ5eX1+HRqgcCr2A8q2la8HtLPUyraJ5raOFuUqRHvZKIzznVmrSHriZSwlbFIlZYdyhT0q1YI1bOSz7FZL2PKgx6hGL5OTpp6KDs5cwhxWmzEpN2oJ0hupHUZDIn7Ozs3rJlJHn5+fe8l4aU3+FJA1l+iojQlsUer2eCiMEAYePI4FBZoVtxOFFB6tEQWbqmbhJAYXXYxJ6u1KTKCS4niynHiTGk34PUuvBha0VKCMdsn3YwSNMg7zPKNtrsIMLuw7sr9SkWy8eRYWINBYG9RQ+hfYUUnCZQNY6wjQ2udafOCL6Z1iQgB6Zrr24Ynwin3q5OCHDq3mxNiZdxQkpeqCIi56aXhpjSE5H1azcrChIdB2n3H6s0yMcEQU5+wlpT++aQOhqURhTQjUYR5KoeTX7fkuUImQOjwI0OF2/uSDxRuq48TFz9yzKg0l+c0EKuKOjIxLWwn9N8vb2tud9tuWU9fnyKJo9VIwPNRXqiw4Xfmu1xod59p1X1ln6aqE6LF1FhYioi80XU7qvioWNKbutoSyYzH5lFZenoafxAsQa1DtDi8WiM7NM+97UiHH8q8TOzk5zIV4g39/fm1O9wZ+9iXr84eGhHiwjYod7S/S4uMrlj0ecMfgku/w6F6YoFey3POdi8mMCTYWCeLdK1gV/tlqmfYhHBVEkSWCa0oLo4cl3K9int8uvahrPzrrds49WbbosPvZlvuvDAXv8LLt00ifxlQUFmTSSVLPhc3LmOwBQmKtYDsLZc1KckEwM59C4R3GVA9D29nbGLPsWNmD5i1MyuoLJ0FNLI4pGnfm9FMZdrmIkS1LETzs9dHY6EFo9jRT0FElRkNjhoTSEvuir+Vdk3BYKSTSwgpWqSVGQIrsYzrwgSCbvAChp/ib792AXceXUtxWkzTQXGjqjBd4i7M6n0tXh2UcNOXS2RzJ5B7Anhz1s4nQVV1axwzYQeZnl5JZkgHBrPz8/LwtRjfawiUnyR0sHjMd5CxIGmWwOqzdu1UCsVCMi5TMizCjBZN4Tsnhi/aYMp7Wf9g27/jIS12QvheCBBh432/xCpUnansxjw6IHjoofW7DD1tBcsvWYO2lbpQOyZ3jv0A5I2n5FyCLo6DpXBj1iNxwWsqlpwdYe6hYXuqZaQNJaccC2RzdNTxmsGwE2kxwADcdsHWEPOVvjBiRtQVuSIn9qjHEjzeK0PlBu1qEFDUhCtW7fvdS3dmeRUSx2u8iKAjzJdPiYJNIAoSpgIJx835mFZDGCbMKuMtbwBNxwL0WLSqL8AcmUgZRBgk1OAAAAAElFTkSuQmCC"/>
  <p:tag name="POWERPOINTLATEX_PIXELSPEREMHEIGHT#6E" val="133,3333"/>
  <p:tag name="POWERPOINTLATEX_BASELINEOFFSET#6E" val="1"/>
  <p:tag name="POWERPOINTLATEX_CACHECONTENT#615F312C5C6C646F74732C615F6E" val="iVBORw0KGgoAAAANSUhEUgAAAi0AAABVCAIAAAAKZUOgAAASh0lEQVR4Ae2d/bkWNRPGOe9lAUAJeCoASxAqAEsAKgBKACpQSxAqUEtQKxBLEDrA33vFM4Z8zGZ3s5/Pff6AbDYfk3vyzL0zSXavPn/+fGuxvw8fPvz6669//PHHb7/99tdff3369Cl0de/evW+//fbx48cPHz5crHM1LASEgBDYBgGZvlG4Xy3BQx8/fvzxxx9/+uknGMiX5vbt269fv3727JlfTHeFgBAQAvtHQKZvmo468xBqePXqFSQ0Shp8I0jrzp07eS0axJci/5tvvikWyKsoRwgIASGwMgIyfbMAxx/q9ffixYuiKPfv3//+++///PNP6whqwQ3CGbLyROr+/vtvKxAST58+tQIkiOMlBXQpBISAENgcAZm+mSq4NbN+qA6vQCQxZ4Q0DMQtp4tYfwkV4STlDVLeaU23hIAQEAJrIiDT1wXtDjwUc0nMHHg8LSISkbNacE+oQl3LjBNwVUubKiMEhIAQWBoBmb5eCM/iISJpRa+FgJvvBiXSx6xDBI+7ccgu5iHyk7q6FAJCQAisjIBMX1/Ap/MQ6z3FWBxUES8FNYprfEb12EOKSYg0gb7GBlVMCAgBIbAEAjJ93VH9X2LoGy/ZHc8GNo4EJeVhETyhr7/+OskfvMQNCmU4Y5RsT4jrGl3FmUoLASEgBNZBQKZvCZyn8NDvv/8OCdmh1FisaSREC1CX0U+x5dCLeChGW2khIATWRECmbyG0R58fCo8DRaognvbkyZPJgtLy9fW1X52wrE4R+RDprhAQAksgINO3BKqhzXH+EGe1Hj16VCQhvJk5JIQ0uETFBScbPItDIiFDQwkhIARWQ0Cmb1Gox/EQYbF8TQj54I8ffvhhvqCcVHUaUVDOAUe3hIAQWA4Bmb7lsKXlETzEW+Bq74uzXQYzZfWZxr87s2tVFwJCQAgUEZDpK8LSMbN1fejdu3ffffddsWOcGO4Wb43NxPm9e/durRabBWu3lC8EhIAQWAIBmb4lUE3abPKHoIcaCdFcfAo1aX3sZTHoFxphcWhsayovBISAEJiDgEzfHPTa637VUtQhIZyhCaeFap2y7bt2a9ug3Js3bxAMGR48eFCTUPlCQAicDAGZvnUUOsxDuKV8y64mDV95qN2akO905EyICR2NqsLH+kwwxQZHQafCQuC4CMj0raa74fUhtkoXN2ojIrEyDnZ1lNXpaxMC4MQA+9TjaKEOMHVUt5oSAntGwDFHpzd9K+tlYH2IeFSNhBDU3oDQRWgordbXJkG5ly9fcq42JiGGCQ91GawaEQJCYM8IXLLpW18vXlyONTo/7NY3VmaxrxyFNXmIUfM9WTZf1EgxF085QkAInAmByzR9G2rQ4yF/Ixzc0PftBtvyECE4BHj//r0jxoZ6UtdCQAishsBFmb7VUHU68taHrq6unJqcXeV4l1Ng7C2nu46LQ6w9htga7g4Jwm781c7n5kPgle8d9wfm7StHCAiBzRFwbBGyHdT0bY6qI0DVHxp8T0/foJyz36FvUI41rcGAG68p4k+OkTNvdEsInBWBs5q+Peuruk/h7du3jtwnC8qFkfLxJI5D/fzzz8To/DfdOcjolhAQAodG4AJN3+b6KvtDeCdEqxzh+voodOQ4H937CuOCdXiHUHB92IXJF5V0RtXRuG4JgUtA4BJM3w71WOYhNoz5snZ3F2o8BFv0pQd2wvhD010hIAQuFoETm74967Qcl+OLdo7QcEPftfrVFoecQemWEBACQkCmb5M5UOAhWMFfye+7Q4Fh15whbi0UlNsEa3UqBITAnhGQ6dtKOwUeclghSNmdG5weu/e1FdDqVwgIgZ0j4BiiIHl3c+T02L2vPYO/ax7qHgDcsyYkmxAQAtsi4LBCEKw7N9R6vDTTV+Ah5+MLKIMNZn1fo/DLL7/UJh972Gq3lC8EhIAQ6IuATF9fPNtbS3mI7WT+4tBqTwSMoXtf7biopBAQAheFgEzfhupOech/IkDQ7t9FrXmm9CUe2nBmqGshcFEIyPRtqO6Uh/zjqwjanRucd7v1PTm0IcrqWggIgZ0jINO3oYJG81Dfk0PO4lB3wtsQZXUtBITAzhEY5CGZvuU0mPKQvzikoNxymlDLQkAIbIiATN+G4Kc85H9vtPsGNi0Obah7dS0EhIAhINNnUKyfSHnIl6C7PzRzcYhv9z58+JB/fbF1VwgIASEwB4FzmD72BL58+ZIAIx9Y4o8TOMF+jn3rJi+eCLbXmgqtsaL/5MkTPpwxtsFbfGIu/vNfYMqWkrjwzDRfWKjNDBaHBhuPn18GC48twKeuirLxHbyxTam8EBAC+0fg9KavZtOCoePDbFhUX00U4Eu1nLEt2sYkEzzbreU4f4hDrElncy5nBuWseiMuc0RVXSEgBC4ZgaObPtyX58+fBw0yFkgi2QjGi8bJ59NrNS3TAh/KefXqlS2kYXhphKZCa4kdfv/+/fX19eBHBUN36Xcf6KkmB/l936RgRJL3mGCUFyDHqndftSp2p0whIAROjMCJTR/bkuGPoDteKE7oLKQJr8XGE4Lhkn2DiZ2HnHi3ta2hQFc4T3BPvoEQrrKOQheB/J49ezYwcxJHDLerVoHuk8JzLuOoWt5jS8vIEyoic0v5UWVqPmy7pzmqOxUWAkJgWwRObPrMU2EpJAH5xYsXiflN1kTi1RPawTAmLSSXxQ9nDC7opHE5M+6JcFzaYPJbE3LMm8nrtjhDULTt928pn/eiHCEgBISAIXBW08fGhBBJw4lhV4KNNyRy44llxk8Kd9+9e/fo0aOQxgHC5A56Njhb+Z6OxElKZOAy5aG8Cavj+61WrDFRpM1QN4cmb9NoDHa8zNcusCMFMh69LyWHcq0cCbw00kJ4DsKnNH1Mibdv3wZYig5fkX3DR2khIfvUHHW5TOJ1NbStlhXAXDsrT/8vlnhVXNb8HvSUF56WQ3TLRMwTg04cnRpXwdLTZPBr7TYuRzwTVzrWETNp0Fn2B7v0XSZxPN0lcHfAj4Xwbudw/LOK7dJxTZ+F3XCGirOuaIr5hcZv2xtrXuJQnsHoN1LgISy7VY4TCFccyYRM59GDHlsaNMHwq1rKjy2zTx5icjg/FX7eY4e5dHlmecxApjUSzAEJPB//wyG85zl8PtNn5qL2cF/kDH6eVpFHnLGzNOYw+8nXiDA0XjD6tYgZko0VqFi+puwgcQvbxRIuZMt2yEPFJxdTM4mOT21FxY3NRDU2m2M5Ld2i67Gdzikvgeeg11J353M4Niw2S0kc1PQZxzjy1wxdGP60aFORh4hgOTOkwEOUjnUQp+cbfdg1bjBPt4zcgnL+2JxhD96qqYcf0mDdhQr4TmRA0n/oWEiwWrOmplzLliOBa+i15B8O4f3PYZuZSeKIps+e+J1fGbeSkdrl5MdE4z9rioT/lFzmoZpwdNDy86iVqT1uxOI6kIVmmRBWHrao9TUzf288NPggaZhsyJQx5u0Cz/+Fx/1OTkvgydA1VmxHeMM5fCbTZ9EIx27XwubYk1oob1DdRePp+wzpfrlgzmpeC0dkzd6NTcS7L+DGlke5YhdhL0e4lW/MKFY5QWY78rY9ZttRtwtsWx8l8CgETozwhnP4NKaPvdf24oN8u3aYaeyms9MvydwDh8n7kIttGikmHYXLMg+xP882WsTVWhyauLylYxKCgTE95jNamcaETRRaaNxH2NjynovFXqAv52Qd+c2OvVuci8VG2ksWq/fKbBejvWQv2YrttIvRXrLYUa/MQ8zh05g+e7xzYqHFhRzUjYnm1NFkvdubF+IW4hc3xPkhXeYh7vGGhtxlg2BhlLwVP4emzHGhTQaPsi0nqetPVpoykh88G5W0fCGX4GPH0C5kyBrmyRDYdg6fw/TZw0fN0jJnjKuS+TPzWbbYbM4mX3TqBPuKbOlsvSg2Ffs9iBIvBhRDsc5yVkxRfrSxKMmozGKIE+C2ilzX5PlClzcXFB412CUKtwvsBK+XEKzWpgSuIdMrvx1hJvK2c/gEpg9rCYY+jEVXybHALTOhCB0KjS1/3k55n4KVKxIj1GIFnAT2JeZAhpeIwmUxaFhrM0ZtaT5AfzdW/Yv/l+63Nnaw+kIO92Jwr0etl4757QJ37HROUxJ4DnotddsRZnZvPodPb/pq6vCpa1DRtm4SmyiIwK84wENULlpkn4qgxGQbQm1WwVWxuCHNSHKhY79qJlJ543lOcdSItxUPIWGMQA5anLO0s5jDVcwp+ruxnKSLui62tkKmBF4a5GPN4aIROI3pK9pefpLw05xpkFj+8Huv2X/raJiHKFqUGFcGPcV2GfrBrMReC0JQjCcL6y9PFJVNOwYH1WO/anBIeRcTcopSMZx4vBOanVMFQIruY9B0/O/g08ccMUbVjRUXSxjSMyMAoyRpLCyBG4GaVuxwc/jEpq+4E23+TzL/mZPjUwBzqYmHKMcEKhJdsVfLhDOMTpyJW3SBrZE4sQ4JIeoOeShooWYo0Q5QB6ygKwftNW8hUvJcYtr0nyvXFDLuSwLHaCyRBuHDzeFTmr7iDxNymqP0miUfbLOVh0JDPB00qgTCGOU6MDsHfXa4YXA8vQrsk4fC6JANLQTfiH9J2+PG3ngoCIx4scAomonUS1NLtCOBl0A1bvNwc/h8ps+eCOPEzB9m0Ybz249VX0xfkRvL0ZLm9BM/VDbnsU8c/ggbqTGIPOawSZxe7Xt/La3FZWiZY6q0TIjPmg1tQmxrnhbic7b2Gd1YQsg1/wphXGDb9NXVFQKgC5DcVhL1LgSmIbDnOXwa08cXWu3DQrGaJtBBXD3oLs4hzTPH4FeLpvBQ0s0pLw/NQzwQDHzt45Q606BOgUCwZZrDiyqTY6r5SyuI1M05eljjNnyVQReieo51URTU+BIIyAdaAlW1uSYCmsProF185QGhrDm9x29cs3Zoc5CEKCweMsQOn7AT1LV14MOPUAM4OwKaw+touPjKg5k8VHzhYXHFKB+jeCjH5Kg5+g0fVXOS+wYBzeEbJBb8vxZ8q70OtUUUFjKKxQZXhkKtr4qVlXlEBPQbPqLWJHOMgOZwjMZC6Z04Q6xhIwnBG/hPPLSQrjdo1qZX8WTABgKpSyEwEgHN4ZGATSluIMeV5wTlAqPErYU0m5zzTMthw1547GAjg+JyBsvhE/aGQf8V64cfpwZwXgQ0h1fQbZGH5jy8FleGOD3iBPqIDZrvy0YG8dAKel+jCx5Jwokr/NyWDSpryKQ+hMAYBDSHx6A1sewSi0O8hi2XxneGOIEaqgQ/TDyUA3jIHHskmeNfH3LkEvosCGgOr6DJ7s4Qx4bCE3AivP99ONvkHehKPJSgd9RLe75o3Ch51HFK7vMioDm8gm6LPDTn4dUYJRaeBp2oDB9TtdflhJfviIdi9I6aJqARDqb5MdmjDk9yXwACmsPrKLk7DxUb9INyFsezYuKhdbS/bC/2ig7nG8DLSqDWhcA8BDSH5+HXVHuJxaFiUM5xsIjj2dscLHYnHmrS354L8SoUc43t+WLPAks2IZAgoDmcALLQZdF3mbNTriinv1XK3h+NV2SxO/FQEclbxtjJbdtrmORveGkkxHx68ODBhpKoayEwDQHN4Wm4ja1V5CHHd2lpn7WApJjzXjFerxBMKGV41+p/FYtfg7jwTD7C8R9AX6aAb9R3lZZGkiNgNg9mfjtkaVHVvhAoIqA5XIRlicwvjdm/VzPtRr4xCmIrCh9/1I2DYnGZS3yfQh4k5ZdAlJN/cYMAqOYMoTfI/Pr6GqBxPuAk/si8e/duouDV/BICrCE+izzOqbFEPF0Kgf0goDm8ji5YmCl2NNNusBZgG+5D+8Wg0Zs3b2w1iI2RqYWMSekS0nZgu6iSXpnrIBmPZeZDzToCqxchkCCgOZwAstwl3/zO7VvNdxklRu4SxUEj0vRiXbMslDd+if6QIXL0hO2OYx7MfKg5OhSS/6AIaA5vq7icQibIw3kg/Js4jETQKLSMbxTnV7/NmlPTuXPi568JiDdWWQFD2xrH+hARxRV6VBdCoC8CmsN98fRby01fF2fIOi36W2YwWTiInSSrFRK3kmtdHgIBO3mOmkkfQmYJKQRiBDSHYzTWSYN5WNLm32J8bKYYPBDTLJRjm6foiKcNKNBv+YrbRllKHAIB9lnYG7XRce0LVIcYi4S8TAQ0hy9T77VRi4dqyOw0P/4B89yR7/3bqdwSSwjcIKA5fIOE/v8XAfHQkaYCx87xc8NGbRJ4u3Yg+UjDkKwXjIDm8AUrvzp0vU+hCs0Ob3Ds3EiIjdoioR3qSCL5CGgO+/hc5l35Q0fSO+8kZmWIP9YbRUJH0pxkvUFAc/gGCf3/HwL/AN5a/ADruBdBAAAAAElFTkSuQmCC"/>
  <p:tag name="POWERPOINTLATEX_PIXELSPEREMHEIGHT#615F312C5C6C646F74732C615F6E" val="133,3333"/>
  <p:tag name="POWERPOINTLATEX_BASELINEOFFSET#615F312C5C6C646F74732C615F6E" val="26"/>
  <p:tag name="POWERPOINTLATEX_CACHECONTENT#3132" val="iVBORw0KGgoAAAANSUhEUgAAAK0AAAB7CAIAAACJqpcmAAALcElEQVR4Ae2d/bkPuxbHuc8tACVcKkAJqAAloAKUgApQAipACahgU8KmA+dznpybnV9e1mRlkpmMs35/7CeTZJL18p2VlZU1sy///v370mS/N2/e/Pr168qVK3fu3Ll+/fpk1P2Z5Px3NrYeP3789u1bT9XHjx/v3r3rL/+kwvfv3799+/bjx48vX77wF+ifn5/z1/HIY3Dt2jX+/i/43b59++rVq0OEgD2Y53f//v2IyadPn85DXhdK3r179+jRIxQccVp5CSqQEoMAmi70uEEudRxrzVBwdfPmzVQWiGzNsPPcy0MPLymDa2pYN1+/ft0FEFPgAONfej7A/jy6bKME7rIQX4OA6F4QBs7ayHN37Y8D+Sk5NA7QzWgEhIDAPDSjYU8csMiVzIBn77g4wLPxXAgFJABWUKH7UcYDEPovNiGxs7MzrW3YBwf1pvKIOEANsi5pBSUIQVjaGWSNR4nfoILC1jiAN5WpPBwOYLD0yPLoo/6GhxXEYC1Kw5bqkXP9XBvhwHnLi6tAytKxcFBaC2D8xYsXqgc07YxStWhgXjCUDpXWDMQBRm+NZXOYOBAOSg4v9YL9T1Ui1yBS7eNUs0Z0wwGsuiUN4KM8eYFMn/tSzVFwkAVB/eMo6z5qRc5a8S5aIzUOMH3oxju3LEJaeJZUnq0/BA6Qcko8kuloBiIocKldI2QoqHGg8vJS6bgawFSJnvlxkHUMUVKque41WigIC8SmOMCa+ThopWWbHAeY6BTr24DAoapSjJ7Iktu4BQ6gNd0vVTIwOQ5SLrCX3Z97YUCAWGlZHRTozC3pgKNwgIBwnbCZpTUylaDHbFiYGQfpLhEpl/hNRd+rJrswhTKMylmkrso/gG13Rs5f9Op+TPNvSB4he+DVq1eRiFHJqPyAaKbg8sGDB6xEnz9/DuqkIkkPZPqQ53HSqRcqteMAmhM6ChfT2oPUR8M8aIXQqz9GqCC/YnVkt/5T7GgNZQl8+vQpev4wjS9fvizfMbYFI5QuUvKUccCjFyS14xzaHqSbZ1YErQT69m8wCaHDaPZAfmwyrV+/fmWJDRvANIt0WLN9GZMQP+JLRDx//tx3MRx4UdQW0uhhWlM7Vtd+Whx8+PABb9eRYDhQqwLxhffgGexuDBw9t27dqlxtPf0+Ndxw4GVSVXj//n3UT/sURrf3vWR7pRrQY9pwoJLbpTRoQxTh8v9/BE7Yl7Ob0A3ar7cWlLw3gbvz9/x9vdb60Sot2GzxA1aBGq3BXXPKaL0Msz0rKfRcuLCH2QMvkOUCXpV/30juzXPGu0fpIiLf1aU1DXDJw7pAiOFAltJJa7RdPGnLXTx8+HD7NQL85Wgp1jmmDAdFAaUNmPq0Uq4BCnKH7q1pjGtxClwEw8GilC46YO0vLupKrCMbx5srHa+QfPBtOAgFslBuwAEj+j36wuidmhsOe+HLcNBJ/OVhkPLPnz/L7f1btFsGXATDgUINlZuFdMQ2Q5KOU1mjXRo4ozIcVMp2VbeGw8A185EWpLodfBsOFBLTPmd+6OYb/QijC4YDhYSb1dnguynISrpq/QNbFxIRihUNW3PGa0aPSIvU2ODHmD2QBBq1tQWFtGc/0aQNl1p3BH/CcKCQc0PODyZ6exxo7QFEGg4UOKArqUeq1Zcg0vaZ7GYPdEpt6I1So0xlYRBAs0uqktYe4MGYPRD0mG8i/YsHTvYZsRm8Sfjs2bP8ECNrfcph/SSGg3pZnfTEKnBGh6ZJk4mWCfDBu7wEkvf6DKz2cBzGoHnVe20nsvn3XaBpp2y0TuQYQGwcJ8iKvOFwnJQFw0FWmLpKzAOLhe6eYb3r3RdHAosC9Jt/MEwhOw2sXRdcHpvhYCd1jZm2IQ3OpbobDsYoZKdR/fsIlfPj0zgXx3BQKbFjdEtfr5Dp9pFyw4EsqCO1spXVRpD82/KGgyNpWqZVmwiJh+g3uoYDWbZHatXiIHxN23BwJE0LtPLJI6E1bWKbEMY8DAepiA5Zk360S2YjNAb0NBzI4jpGK2EDVUo07qH3DByHhoNjaFqmMvzCjdyTVgLJ6StWhoNFuc3ege2iKpacjTEYDmZX8yJ9qrw3VoTQPfSDGw68KA5ZwDOoNwbkGaQrgmPbcHBI9Xuinzx54stygaME4UjacCBLb+pWYgb12wRAQJ5BiR/DQUkys9eTBFW/TcA3zLoFnknDgRfFwQq4h5WnSviGi2nThoODqd+Ri3tYmWpA/LjkG4acGw5CaRymXOkecqJY+c02w8FhdO8J5VOdNe4hu8T6NDXDgRfvMQqotuZ8GRAQZ6xnyXBQL6v9e7JH8JlkAjWAQAgVZG80HGTFMmklIFjcIzgQCKGCLG+Gg6xYZqzE7V98yttAALeGgxlVntKEW7AYNWoGAdPZe22pzKerqXELAIHKMYyYNHsQCWTGS8IAsltAhzUggGfDwYyKD2kiJCyfLBMxrI8ThCOHZcNBKI3pynxJQ44fc8pQGTGUeTMcyPLZs5VjZTkLGRBo09VL/BgOSpLZuR5TLx8ikHjeCwSwavuFnfWdnR6n7969e9kmV8mnd+J/1C30rmgyHFQIadsufOgK/1+Yk6SSxXwC4fZsk+EgK5bdKgkVYAmEXSIf53JfLOhLouGgrzzXjoYlKJ0pu0RTOb2seXrzE5tF1/9GHvRSqICXkPgQ2iAQwInZg/7qbBuRJb90jLTm4KCSGLMHlYIa202IF7mYsfYcWUuu4UArsf79hXgRkaL1MeMaig0HNVIa2IeocCleRL55x0iRzIP5B7J8xrYSLyrlmXWPFMmcGA5k+QxsFeJFg4IEAjOGA0E4A5uIF/F16zReNDRIIPBjOBCEM6pJAAFBguiLNaOIOB3X/MRTeWxyhU+QBg2xBFuCgHAFe1H3Izxl9mATzQeTZONFhAvxCba0BMSs/KrE/2szHAQqGl/ksDjNL3IxYx7N8fNfzOBBQBXxSlsXLkQzusQLCOkrabuAIEpqhQbDwWjt/zM+8aL0BYRdQABB0f/uYediONgCB8SG03jRXiCA4ehUEz/RcDAcB9kkM5ZkHsqNfQLPamgP2KdQbzjwwhlSyAYNNzhHlpkJ7QGLAp1tvyBLbFVrNskMEERu2qo59DdH/+iT5YkxzB7oBVl9R5pk5pIJqgcY0jE0BkwALvlrOBgiawZNk8wAwTbJBDJLUdaT2QNZXKtaiRdF4p4EBHAVEeb8A7MHq/SdvZkksyheNA8IcFnCow02C27PYjjIqrK9Mk0y6/I+cjtBp3dGH913iwJdDAenclp3lb6UCAi6vI+8jq6Lu6PTDbco0Gw4uJDRylIaL5oNBOwYI+fA7MFKpce3p/GiXl8miGdqvYbCNCHWbRoZ0uJIrXIN7kvjRVgC3kunPug1tnh+fs4E7jSZMgX3F6/Q/1IKvD249Hunnwtrp5RFNQh0JwIV0/qnKiJ+/kvP5G7+QZgHIcirspswwuimNF40esZe418Yg738xHqDiU3rxfaIcbJJZiMmGjFmaMb2sQfhuafMITioB408VPdW4aXE7nONGNBvGv8e3K8QWxZCJC5yiMO1JW2Vc/G+0SLlk3cgpuSZ3QEHbKi0Agop9qTvWIiiclp2Jul/dnbmZbgdDtjG8AyFvolKHIToyez2dO9YgAwV5dN2DmV4mQstoSzYbreavTHcwrK605MDb7eFzfbXVrKmACbWNnaeJN77v8I4Hd8LIBpz48YNYa6jNCFDeLmgNgRFZZk9/cX9Ryj18jDAdGXYY36pYF9Dde+zX5hfTFkKwdP88Yws5Wll5KobDlIRFWuijK5ivyM0nGwa94ojHUFQGRonD2plKC5XRQ672YOyqP7olugTfC3njbya4911ZOU8dic070bhyXsxjnhbIwwy+s2L36owtS9TwCfyxFgBCXg1eWn8BYx0uVo0NzQLAAAAAElFTkSuQmCC"/>
  <p:tag name="POWERPOINTLATEX_PIXELSPEREMHEIGHT#3132" val="183,3333"/>
  <p:tag name="POWERPOINTLATEX_REFCOUNTER#3132" val="3"/>
  <p:tag name="POWERPOINTLATEX_CACHECONTENT#58205C7375627365746571205C7B312C5C6C646F74732C6E5C7D" val="iVBORw0KGgoAAAANSUhEUgAAA18AAACFCAIAAAAradXqAAAgAElEQVR4Ae2d/d3XNNuHve6PA6gjCBOoI3gzgTCCMAEwgjIBMII6wSUjABNcOgK6Ac/xkM8dY17Opm3Spu33+gPa/tLkzJE0/fbM283Hjx8/058IiIAIfCLwxx9//Pnnn3///feHDx+4wMHXX3/98OFD4REBERABEehHgLb3wYMHNL8uiS+++IK296uvvvrmm284+O6777799tt+qacx30gdplB0RQSuQ+Ddu3dv3rx5+/bt+/fvfcMUZf/p06c///xzdFGnIiACIiACrQjQxj5//tyODaX4/fffP3r0aAOlKHVol4V+FYFzEkAUvn79+pdffsE7OJnDH3744ddff50MpgAiIAIiIALLCES+QzsSPIs/fvq7d++eHXLxr1KHi9HpRhE4JIFXr169ePGi5CbMZun29va///1v9iddFAEREAERaEUAjegG9tBE80eXDn07RuS4En/66acerkSpQwO7fhKBUxFAF9JzYTgLGd1CW+OGubghL19++eWpECgzIiACInA0Ar///jtdPb/99lvJcLp3CNC2uZY6LNHWdRE4DwH6kRmqwpdoNksIQfooaF/6dVJk09VFERABERCBSgJ//fUXn/eowGx4+poZKdSwk0fqMMtZF0XgPASMwc40KLQ1mpJ8nsJWTkRABE5NgE99enhKXUAvX758/PhxEwBSh00wKhIRGJQALUXpW7NHZ8SgFGSWCIiACJyFAE5EBCJDErMZaiUQpQ6zeHVRBM5AwJCGWqTmDAWsPIiACFySAAKRFRBLg4XoYl7fI9ReHeL2ZAxTyehW5cgSkbzeFntQAVca4ElfW6WRWdcus4eePXtWGYOCiUA/AkaHMk8oM1T6Ja2YRUAEREAEuhJAIDJkPKtDSPfu7m7lOPL26pCZ1SWHZ3NSy5byZuU2Rug3N8ZFiLikzDpFrmhFoJIAH2l8WWYDMyWZX7M/6aIIiIAIiMBRCBhihq5nZjqvych/1tycvbe31zCb6KyLbAsxK/yswDg1Z4VXYBHoQQDvYCna0jDEUvhxruOVv7m5YdUGuefHKRRZIgIisBcBekH52s+mziqJK70A7dUhr6X6ztlsriov0odbGTIKhqaOrjQ8XWxVQxsU1cUJ8MlY8t9T+Xusm7oBcIaRsIg3CdGT4g42SFRJiIAIiMDIBIzN91aqkfY9yylHt/a328h1jd/C7TBIfxl97fytWfgRk3h9fvjwAX1dGoCYZiS6Ei4ajCDGJGxbY1UUv05FYBkBlrwqLa9/0F1P0hwtG1WyjKfuEgEREIFhCdCjUrJtTTu5hTqM7DZmhEQh3SnCC3WMS7KT8GKYIMMQS2/TyCQkIOuAbLMHdpS0TkWgkkCnxqIy9bbB6BzJruO9ptVra6FiEwEREIEdCRiaCq/c4s6iz7fPEuMo62eu0BHG3OxOutDlnchJYnK8IKIQkboY9PacB0kR8c1QVNy0dAjy7/ZWUbLUoq5VaPtMGSkaY01KI1SM2Hb8iZpjbAywo2FKWgREQATGIUCnZakLlJfvYtGygzqEKd3hDx48mITLy2zlpJvJJFwApAMCouQ+5CeWl1w5ObzSkhMEQ524UQTu30FyRJW7yFQGQ4Lj+R6kOCbNYDkeiqy0WMPk7QogAiIgAhchYMz0WDNLeB91yCgiXlSTdk/68xqWfZYvF7XPWCVkXMK4YFHYY77R8UJdRB0a/Ld8oCqrTRSMTwueOP6i6zoVAREQARHIEjAadsNZkI0qvLiPOsQC1rJ+8uRJaEp6jNSgd2mbPsF0jucGndpplg93Becu7/KSW3uo7GxWl4bK9fjGUC64malCPO+TX4zjZ0cWioAIiMAJCOymDlmfYlIdwpfeJfqYeoPG7xW9lrTP2CRzoOGQi7hN3rVXAHzV23xm7JXBwdNllQAsdH5N6gxftPzLH19l/Du48TJPBERABK5GYDd1CGimIU92IRGgtzrEdREtHXydMWrLqvsaXZjtwV9mRuVdblYKZVoZXsGaE6C/uLRxSykt1DwK0uglL92o6yIgAiIgAo7AmiZ0T3WIf25SHZI3tAgTtvsVNutlhASZgLJ4++Z+Rg4SM695lHTaC5+ax9udrnn+datCItHkuksp6UpKgGpDy8DQZOaBhQ9mGlJXREAEREAEOhHYUx3S+vMmKM0U9hnG69NPHRJzaICkoceeHiCabTWPXxCpTZnyJy2YAtSVEgFqDnXGVR7VnBIlXRcBERCBzQjsqQ7JJE6CUJxls42nCpfV4jV7snG6i8idcDoFMlRewywu+GdXJPaBWQwSnyL+Hn9FByKQJYAQxJGMU9n/4V3WclFZVrooAiIgAnsR2Fkdoid4W0z2H+GyevXqVVtGDGcMPWEaa1jCC3lj/hD6nrkp8veU6Ok6BPi009YmqgkiIAIicCAC/9ndVrTFpA3IOOaOTAarD4DiCdNF4lxkMbx6RC4kztSSNMRZyLwBRLak4VyqCi8CIiACIiACIxPYXx1G84VLsEI/XylM5XWmuYSKBwN6T4uuNGy0YHh2s9jpCry7u0NhSxeOVmSyRwREQAREQATWE9hfHaIwGLU2mZOsTJm8Kw3A6s0MofPXSbp5n7WP/NAHSMPskFC64BmGqIFihy5cGS8CIiACIiACBoH91SHGhZ28JVtZMnf9nsvImnB/Z6ZJ4kcspXjl61lpyDQC9rRQF/yVK4byLgIiIAIicAUCQ6hDBq3TWTmJ+8WLF5NhjADs1oAc9AFIcb3c9LGd6SBa5cdlDVxIwx4zx8+ETnkRAREQAREQgRMQGEIdwrHGfUhHp9uPawF3bmS3Bj85GjdYttt0QcwnuwXXYLjKj8sdqhq3q0YZnqyslR0REAEREAERyBIYRR3ir2Jpm6yJ4cVlow+Z70yHspeGJIQbTFonBOuOcaamDlqGZsrJmrLSFREQAREQARE4K4FR1CF8ayYvp9plsmCQhngNGbboQkoalogBKpyv44JpaGYJl66LgAiIgAiIwFkJHEwdUgxzpxijb7w05HY6lDXfNlubkYbeveoC0P8ur2GWlS6KgAiIgAiIwIkJDKQO3bbLk6xnuQ+Ze8tGfD7O29tbzavwNMIDNHc0EBMnK7jCMDoWAREQAREQARG4AoGB1CG42bNkEjqOQGZITAYjQDT39pdffkEs1tx4tTD0KaezghjiKSfr1WqC8isCIiACIiACEBhLHaLe6M2cLBgWZJ4MwxZw4dxbbkEsTt51zQDAifqUmYkiXNesDMq1CIiACIiACIylDimPGvchsg93l1F47IwXzm7WNsoGK0hGnfX0KYf0jHv1kwiIgAiIgAiIwPkIDKcO8fnVUDbchwyhC/tJtY2yzTMlyRUt92ND068iIAIiIAIicGICw6lDWNcsbVNybrEz3pMnT3yBaRtlj6J0EDkO6dmvFOilCHVdBERABERABETg0ARGVIc1ncuMk0u3SGb5lXDFPq3VN1k10+WBauBPRqsAIiACIiACIiACxyUwojpkqmzNtstRlygTmdkQxZeEtlH2KIyDyAXLiEM5Dg1c+kkEREAERGAXAvgymLfKqKebT38ccMocA3sSQo2pbLRL5EzEZME7Hz+JcIwa4TqpVK6UUpPcUcJ8PqahDBwMvYBZI1nIkAJz6xdSungKfTBto+xRGAdACxeDJGRNn74RoX4SAREQAREQgbYE6Cfk3RQtrMEpa/Tyh1pgCBneorlLsPEGxD/CJNdwv4zQcpLgj1/d+ifoCsx49uxZGObExyP6DsGNWsePNcndub4oY/bKoxRdeG7UNsqT6AgQrvjjwksd1nBTGBEQAREQgW0I0J2V7uMVJc277P79++lgsyiYP0UzoDG4hWH3JWnoA/sDQqJEcSjWJ+TvPeLBoOoQlOG84xJZ1CHFTIeypGEJkXGdr67wV/ri5357hbfrWAREQAREQAQaEsBR54c/4bpjS4uPn/4+fPgQDS0jUUQkXcCTqSM30YWhc8Q5BYn87u7Oxe/+xc2UekwQGyR0iSFYIYuhjin+yWJOA1CcQ+ViZGMiesxHGdla2VZJgDYuKll/SktXGckIwWiyveXpwQgWygYREIF+BMKmjL7jNKFUINJQeAWZhkceRK0K0U5qBgJkezLHaU5DUFFTucbIcX2H+G8puSir9imlqG2UbUT+13SM7eRAT3+vDkRABERABESgHwHmmni/Hf1a2c7c7BBA7srOU2HeCSPQfD8y6gIPFNFOagYCRP1sLtc4NdNFP/oB2T7mcdUhLGo6lz2y29vbyWL2gXWAko4giF4ERKciIAIiIAK7EODt7weMGb6xcDaqs5O7UuWAjvQLIeMIRC2gC/FAVWaNl6OXquEtxJlVomGY4x4PrQ4pksgPXAJNYTO5vfSrrqcEotnKlZzTeHRFBERABERABBoScLOJXYT2ZOTsmwuvXijaGCPoN31ATeI+XKAWsuoQC1Ml2pDDvlENrQ5BU7k481dffbUvx8Ol7h3szvKaBSYPl0cZLAIiIAIicDgCXszh58t2H/scZUcE8qt3N4bzWpATbJlR7zL0qXCAryqblp80EwY+x/Ho6hDVny2SiP6JSyjKaavTSB1mv8BapaV4tiRgTOeqeZS2NFVpiYAIiEBKwL/QSx679JboihspyLhALzTxQdbMaI7iCU8Zthie+uPsmEj/63EPRleHkK2pH74yHbckNrY80hByvm7Mv19yfrBOmoRKOWWiKyIgAkMRCKd61Lz9s8YzdAo3oR9riNfQ9kFmI4kulr6us3NWonu7npYMW5noSdQhFMIqtRLKFW6PNESn6nUFkqPlMfIKh+bJQxzS0LEIiMCABPxKhDVL8JaaO677VTiYnrzSa+golb6u0ymeG1M1GvYSnxoLD6AOWaI5nZeU5k3uw5RJ/ZVSva+PQSEHIWA0VTXP0SC5kBkiIAIXJMBsEu+Kq3EcRtMrQ2LOA1JaDScMufI4crWsjG3B7cY2FsbrYDKhA6hD8lCz8CG1JF3DbzL/CiACJyNQai75vlw2HPtkfJQdERCBYQn42SRY6J1/hrW2b4w+Ma81jUhW/hQN01oZ27LbS1/+KNfFuugA6pC8+dEDNji5D20++vX0BIzx0TWfWKfnowyKgAiMTMCLOXx+k1+zk7oHSTAZST2NkhLd3XdIFozmPRTc9Zkl5OjqkHWPSqI4zafUYcqkdCUaaDjC10/JVF2vJ5DdWsrdfuJ1uer5KKQIiMDIBPygw5r3vpeS2RwhmB4+fJj9adnFkjqMXqbLIl95l7G6y2JdNLQ6ZAjCgwcPZglzzU2prGTRQMNSva+MTcFGIIDjsNStzJS9ht/QI2RWNoiACJyMQOgLXK8OF6uiEtXSW9KYFFKKqsf1kmsABbVsvva46hBpGO6KiDyvWbHZL27Ug/6Z4owqdKnenynL584Lz0tpEDdl3WTK3rkBKnciIAL7Egj7QGu2MzF8h0iltt/DdGOW4EQv01Kw3tdxH5YkNbooVN6VloyrDsmnlyxIQ6belKRxmFVuWUAhjOEix1GF9qgvkv2TZdN9SpW87OwzebL8KjsiIALnI+DVXo0nyHjRIxiWecsMpKVuGW6JXqZGJL1/Ql6XjEFQ8ZqYZcCg6pDvhrAwqDTM2eZiTQd/jYicxeiUgaPHL6R9yvyeOFM88+GnVJRTpKGx3kEUWKciIAIisBcB/xqqma3spWRqbakXJQ1Zf8VIrrSHSn3krULiLqXBz8okfAfYOUsgjqgOGUkalgS5ZYtDh69mZD3DWmchaFUwx4onrdDGp9ixsnYpayk1PhZ9qxrm3Xncazpowrt0LAIiIALbEwjf2sYMXG9YKBL8RXdQ6mCNgs06NRYOjFwts6JtHhhfAKZmBSI9hLws2EKmMtHh1CF9537WEnl4+fJl+Hqr/CZoPhy1kuaBgnnB7W02HjYfRgdDEaD3BJWf7VCmwaItSEt5KPtljAiIgAg4Avi96PdD2PFvTXeH8cIKNUMrvNkvcCJHh9VY28qMmnicQMx2MfOyYKYvKivU4sU4P470F3UKc5paV/NVQYGlN+pKRCD6wEJPRAF0OiYBlh/i0ch+HbrWim+qMS2fZVW2dfMN2ayoFFgEROBMBAxPHu+15jk1hm4jSJon1ypClqrwDWZ6gK/t7u7OSGsg3yGL0YQdx6Vts8MwaYbdFQRyvfu0FMnpr0fqkG+jqu+J03MZL4OUCzPmWLAGZyHuQFYj4ilIXYboRVQjgfk0HC8TskgEREAE2hAwHIfRe61JemF/ZhRhj+SiJBafslQF+q/kUKOL9f79+zgaeV/wcmGQUiwADOW45U/hVHZY2Hq8ppu/xwfElkA2SIt6E1W7rLN2A0uUREqA0il5B6NS45Qn4hz+wpCDfIchDR2LgAh4AoYmw63og7U6MNoi2/3WyoCV8bjuJiMX0TsFvOTrhlSjH7Y/xc9HX7hPF8tszx86t2ZOE9kbbUCAz+MgBziiwuEUyJH462EQQ69nBq70mg0k+Y7iE7Dtyl6DwObhNRZaGqHhGgSUzBCBqxG4ubkpZbl5y0C/DT62bHLoLWMdxOwt+17EQYgnrmZZaN4s+/csY24oDfGC2NIQuExqrnGraG7KZEWMZvnQWYnynrxLATYgwHSTmkpOlwctFF0DPEcbWKUkREAERGBfAkZbV9OvONf4jXux55pXH56XO0OSaqQhcfJa2dl3iO4OJ11iEG7hGkcIA7AmMylPWE29iT7CDvcxVJPH44bhSwnJjguNrgH+pZ1Khxv63FF2jNY9zaBD+Q59yepABETAE2A4XWn6AQ1g832hmAFdEojMVukxP9rntMkB/YGMGcNZZrw7UNW8PvhzW+yinf7/PbKyP3vN7bzwQu8Ix1ypjJCQNeDONxirkk99sHRak6DV09s+JDWfR53HuFT/eY7oO9jesOYpGnkk782TU4QiIAKHIGAMOkSutc2CrTTaptUjtvT9Hr446Dw0iO3WyAI9bP15pc0d3VmaiRNmHkXcg/iZ4kxrP2VxpgyeNS881eETFFZ7ju15XYdgYuSODB4iCzJSBESgOYGorQtPm6cVzZcN0xq8jeUFwas8NDg8RjXy6rdx7TbuEPkfDjnHczt3Bkk0Zi7MuT9myoUxRsEHu/IB/fjR5wX+59P0Tp64ZOnRYGAGjt5sHhmPyAOlOUZZOLooAiJwUALGC73HoENj9kLN1Ni9IDP0jukc2a5kKOGJo/99egifLR47/Rp5hg3fpm2A7V1wBTO4wLczuNmv6UfG4kLZzGYl5AiU9k2i/vOATH4gDovRfrqHNVuGiYAI9CPAuJqS5MLN0TzdUlpcb55WqwiNblV8avWp7OA7jLZRxnO7eFxn5PTKFiROFHlQsmTCi+kXEh9G4hYiGvaYZYlKAhH3fPQlNmwuZJgIiIAITBIoTRDhxuZtnbGCh6HAJrPQNQD9fqW1u9FLLJQ2I/V6IdkkZNQdvH4CRE1WtchzTdmlj5ZGbdZwGyQMvt7Ss0DJDmLkLDPkO5yFS4FF4AoESq0c15tnP30n+tTHnPlXGmiE2Qs6UdsDNUoocvU1EW2R3PSFFx5omoVRKP4nuiDT/uUFVcpHqIONCUTPV/gIrP8M2zgvJCd1uD1zpSgCIxOgkyRs1sLj5t/A6XzNMLkBKTGaMLQwPKYtXWDwdj3LjIIMVyjkTcbAyTADy46NN6KPkLGZhovYB7v4AWNU0/lZ+KgZCXBxMkfJPo9Yqu+d8Wy7onECRylH2SkCIpAlsGW3cvo29CaN2a1cWgMSs428+EylBxupQ3q7Q9Nx+LVaspKJmYb712c4HVfnf9KBJ8AA0HTMrwSi5zP+QfiURdamJRsF0KkIiIAIjExgS3VoaIaaHsuNMbJ+RWm4IQKJsekL7Nlir5RoG2V0d1tPXhR/iYK2XS6Ria7jLEzrGTVscofDKB6dbk8AB6Fb7D5NGrfisdyH2islLURdEYErE4h29gpR0HManq48RmyV9lYesyE1do/DcbisA7C775DVicJtlBEZbaUhlQCPV6lDLawiYb92eF3HEQEKKHXHugUpeWaiwDodigDDA0qLfjG+QsU3VGHJGBEQgXoChnsifWHVR5sNmfpHfLD6ZQ7RZIgTw2wf5/oDw+DFcPqqQ6Qh2yj7nPPe6kTK6FDzqRuOYh9GB44AxZRWKZZH4XNq3pR4Ad2cQFpw3gQWh/fHOhABERCBAxE4VrcyL0oUGzbXiJP1pRDuLRLGxnyU6VWvwxuC447qEEdF+KJCGhqrnAcmLTmsHAcgZVMPF4GYHXvL/Aa+h+SFqie5cUhjqm+pBdnYQiUnAiIgAnMJbKYOESqlppLWtXIMn/dGhQ6yuVmuDG8oK+N1MBl5L3XICKdwIxdMNIp20srJAKjjrJSJblTncgTEPqWLOSu7KUqciE2mnNsG6NcFBErjDonKXqNhQVq6RQREQAS2IWB0fVQqtko7vbBLw9fIDO5C/3hrQx9ZGmGTK0bDXjPormRDF3UIGvSyV9/YxzJFi92bJdOj6zX+W0zq1LUdGXOaU7ytpQU2kdqUKXPPjzXX4TRFo4yIgAiIwEUIGC/u5vLLUIdZd0laBOEKMs3NS5PL7qfsghnOgjSe6EoXdQiOjaUhueLroTQeP8yzUfBhMB17AuzMg7jPOqiplIhy6h9hDOe2j0oH+xIwGpF9DVPqIiACImAQMPoea977RszRT8asWRJiIYUofPbUzxFBC/X2i2UNaHKxsTrEjYRK8z5VTKRQK4Guz0+N+5Bik69rLmrKlIGGxmcTmhtvMQVNd7PxkTc3XYUXgZEJ0JLwXByrPTmczTK49yNwCMKGOmzrnDP8R8YbMCwjeHprK28Jbx/oeMH+KqVbWFAw8jDhcyoF7nS9pped7VU6pX76aCnQyg81gvFg0CvNLVSM05MZJ4Nhp0bU0FAi49g5aUnUmER5mby9XwBG+dCGhE0Npo6/VyHLoYdIx7dZBverw8R8rGocPf7haVtKYczRcWVC4b4DlbesDNapzW+2zzIKIGwuwYrFK/O84PaajfWwc0HMusUToGTD10z0CBmnkN/4DzudTqUp9Paf+6BTS7E9NLuObW+PS5GvHepwtpJT08asZul3u7d/TJtlcO/qfaxqfHt762tsdEAFbsgKLFH8/pT5KJUJ+fZhs6/xTm1+G3WYSsO9/HO0zr44jYNdlGtl3TpKMJwl9vvb4L/9T20bkZHLqFNLsX2W7dq1vT2kSENnV90BqxlNon9dZY2H8y4wS4nK4BKZVtcPV40Np09bpVGagsmDU6kZwuYXzq2KzI4nTDR6xtco1AbjDpmOwJizcMA7jVGrbZSjrE6eVi5tE/p+J+NUgCwBZqIw6IqvuspJ/tlINrvIWFiGg2yWnBI6JYHJbRKoZjwXQ+Udm8PGObWNGYRD2SyD0zJqe+Vw1dgP40s5tB10aDwplZvR+ckPvBY3m3GRYmlzxdakk79mReu+Q3AML3SIDB/yZO4UoJ4ANWFwmVifl0OHzD6Sruav+Y7cnslovsNJj4tvXjbzGUwWSr3Ng/SJy+DJMl0ZoJ7wONXYP1npwUoa0e0lt1Glfz10PW5Jr1Obv9x3iCcGNZ39Cmkr59MKYV+p3HbZmJpkx69fswSoDKwFwMOG7OYZQynab/dsJP0ulh77fikq5pMR8KtUTOZrnFX362023DOT+W0YQAY3hJmNqp7wINXYWASDgRzZPC6+WBqDUZMQisg7DvkOP7zj8LPPPl/G0e2iUXLDlq4vS6vTXahDFMNx1yLqhGV9tCx/w5+Ph2eGris8E34JzC2rB087yzHybJ/gWfVIL3LgK0w2v4xq2LhMqcNZS9KLfMoPsmmnzTC0vD5keFfz43oz6kM2NzKMsN6M+pBh/M2PD1eNwwXyIhrN/VAlj0bpemgPitC92njpnMMZMVsdogsRyHZF5zM01Achwd7HaJHJYSveBorTWPrSB9PBGgLo770qwxqzde++BCYfTFwgw+7lyEuC0diq9vtWIaW+ksAg1djwajdXh3Q8ZqFN7jhCe+WdsjiezuF1qu1ZprGjLSbPaC9bGgIX+bjLzhl8r6PxjcoUFTzFudfsmcgSnYqACHgCtB58ufnT7AGNjNHllL1l5cUa/4FPwlgaw4fZ4KCmR8yZUR+yq9n1ZtSHlMEhgcNVY+NRKom5ML9zjxeMnqe98kPsaLgq56/MNWyH8NGoTNzOzOrgj84RvKNkdbE8hzKRdB2bSeSYip0LStSzppVhMClVkNjIfgREpyJwLAKdRihvAIEHkCdxVoNDYPfwbmBefZccbQst5wYmTSZRb/NkVNsEkMG9OdcTHqEa0yb4N3V0wLPfg1VWjCIwSmmhQLxhaIlSsK7XO7X5/1rvcFa77InUHDRvKzfr1yehruWqyEWgLYFOLcVKI2lDaTrTPzwZs5wZdmvjYktT4UqTB7n+K7TTq2tBKdD22tD4tQmcBbZlb5HBWSwNLx6oGoezgKNq3K/SpjWQoYRZ/tjgraLxQXlng/W+2KnN/0cdGgn4/K85aAtojSWz7qXI21qu2ESgKwHjQW7+kVafEaOVn/U8Lg7cJO+0/qVZjZFhQ7UbGBOZF54inevLcZuQMrgr5wNV41B+hZWWY9yK/SilnjIktRd/JI1hYVPAQ+R/7WdVKeZObf4/4w7JW0S/4WnIcX20TD1ZH0llDG0tr0xUwURABAYkwMBrRl2XtAtvFN+K+oMRckFnGW+vrCW883YZI541xl+UwR5Fj4MDVePSs0a97bpkAWOaIw8rsxSYm3Lz6e/+/fuMe/aLb/DlyUN0jpkoYX37Z84ywyqZa+NnjztVBI70wN/vWkDHiGN/QAAPjmNiaLu4IMVAyfkpQt6e5gdUzbaWN7dQEYqACGxJgMaHxXSYAEf7g4ihoaN9Y7Mo3hDDjkbHZt5eTKukNfM2o2Wxuce4/vXFIYPXM7RjOEo15pniLRxNhOVTZ3JNA+pCGAMAAAbKSURBVDv7Nb+SBI95qALTu7AEJ+KYD1Fq7dwrN/gq596j8CIgAsMSoFHzE+giI1EDe63Dh6LiyxMh5daG4ADbwnUieF1F1s49DbsU0g9X3jHbLDGDcwHLyWBoz9y8KLwI7EtgnGrMc4REo/OULzGeYjZW3njjR1pUUqf5ciKVRxsz+Liimd2mSZmsCZ3a/H98h5MWKIAIiIAILCNAN1DXniCsCvVleLzM4JV3hcJ3ZVS6XQT2IjBCNeZZ5pt2r89ayOO/5G+vItgx3X/GHe5ohJIWAREQgRMQkL/wBIWoLKgaqw5AQOpQ1UAEREAE2hDwA6Toe2oTo2IRgc0JqBpvjnzEBKUORywV2SQCInBEAnqtHrHUZHNEQNU4AnLNU6nDa5a7ci0CItCegF6r7Zkqxs0JqBpvjnzEBKUORywV2SQCInBEAn6T99L6gkfMlGy+GgFV46uVeDa/UodZLLooAiIgArMJsJqgu4cVEGffrBtEYAwCqsZjlMPOVkgd7lwASl4EROAcBFjT0e0CwJSU3ZfUOQdS5WJ7AqrG2zMfM0WpwzHLRVaJgAgcjIDfvSndpPVgOZG5Fyaganzhwv9X1qUO/4VDJyIgAiKwjAAbKrgbox1al8Wmu0RgFwKqxrtgHzBRqcMBC0UmiYAIHIyA2yoQo9lo66z7rh6sSGTufAKqxvOZnfYO7aR32qKdmzHWx3e70869ceTw7ASlEWAjF9BpbHvx4oXLS2mT69PkVBk5MQFV4xMX7tysSR3OJXa28OxfyR7nbjT92fL2v/wwS4DukkF2TP+fUfr/PAT4snr9+rXLz48//niejCknVyKganyl0p7Oq3qWpxmdOAT9CE+ePDm3NKT4WNxVEwVOXI13z5qXhixzqI+Q3YtDBiwjoGq8jNtZ75I6PGvJVuXLr4lfFfrIgVDAF9lannFvRy6o49lOvfrpp5+c3f7geNmQxdcmoGp87fLP5F7qMAPlOpfocr1IZtFMFxmAyFDLi5TpINn0AzNwHGo+yiCFIjPmElA1nktsnPDGhIE1zgKpw3GKeAdL7t27dwVvB0+IX6ZhB8rbJmk0B0Yjsq2N50nt3bt3vj/uCo/SeUpOOQkIqBoHMI53aIwNW+MsuPn48ePxYMji1gQYgEiURiVrneBG8SGVLjht+ebmJssXGhfpXs9mv8dFvq/c8AzWOPz11197JKE4RaA3AVXj3oS7xv/w4UO/hnmUEG4Rfo0uVp5KHVaCUjAROAwB+jffvHmTNffu7o43QfYnXZxL4PHjx85xiOxGI15k6MJcSgo/OAFV48ELaNI8Wp6SZ4f+osXtknqWJ8krgAgcjIAxQdt3gx4sS+OZi6fQw+RgcRM8Xs5k0YUIqBofvbAZFVCShoyEXtMuyXd49Loh+0UgJkD3cWm4iTqXY1iLzmmRv/vuO3crCxyyaOiiaHSTCOxJQNV4T/qN0u7UrYx18h02KiJFIwLDEOB78enTp1lz+Mp89uxZ9iddrCQQvlP5Opc0rOSmYEMRUDUeqjiWGUMhlkYc0jQtHnHojJHvcFmh6C4RGJ2AH2meGvr27Vst2pxiqbmCX5Z1oFxXDgeQXNN3U5OiwohAcwKqxs2R7hJh10ZevsNdylSJikB3Are3t/QjZ5NhYKKbpZ79VRcNAgwx9NIQwpKGBiv9NCwBVeNhi6beMFyDpf0sXr58uf77X+qwviwUUgSORIDPytIqj+gbhs1JIC4oTlauQXMjr/Eaavb3AoC6ZQQCqsYjlMIaG4zhhiy8yjz0NZG7e9WzvJ6hYhCBcQkwMAUp49xdqZVrVsNKY9MVERABERCBrgT4qn/06NH79++zqeA1bCINiVy+wyxhXRSBkxCgfwEvV2nLRFoZFkeUE/Ekha1siIAInJcAo0VRfvfv389KQzcMupU0hKLU4XmrknImAp8I0AGK/ivNYmbdbJobNKK2+lB9EQEREIHRCCAKaZxpolmnzK+xGhnJulo08uvHGobRqmc5pKFjETgzAZqP58+fl1ZAcDlnHQR6ovkM5Y/GiDF2Gl135jqhvImACAxDgIFATDRhgxMs4oA/3IT8axjIEFIGGvZopaUODez6SQROSIAvUVoTNKLd6PicIxAZnsiXq7+iAxEQAREQgbYEwhUoJ2OmWcZfyF8PXehSlzqcLAUFEIFzEqAxolsZ5ZcdxRLmmc9T9TuHQHQsAiIgAm0JsK7+kydP7Djp0qE1pntng891qUO7LPSrCFyCAEqRySuuI4N+DQ78NGc+UhnssnLZ/UtAVCZFQAREYCkBenWQff5bnYbXje1BEbIAGWN++HfLBVb/D3gipCgKrF+cAAAAAElFTkSuQmCC"/>
  <p:tag name="POWERPOINTLATEX_PIXELSPEREMHEIGHT#58205C7375627365746571205C7B312C5C6C646F74732C6E5C7D" val="133,3333"/>
  <p:tag name="POWERPOINTLATEX_BASELINEOFFSET#58205C7375627365746571205C7B312C5C6C646F74732C6E5C7D" val="33"/>
  <p:tag name="POWERPOINTLATEX_CACHECONTENT#5C646973706C61797374796C65205C73756D5F7B69205C696E20417D615F693D743F" val="iVBORw0KGgoAAAANSUhEUgAAAmIAAAElCAIAAADIgRn4AAAgAElEQVR4Ae2d7dXdtLZwL+84BUBKgFQAlACpACgBUkFICZAKgBIgFQAlABUESgA6yDvv0RgaurKk7Q/ZW/aez49n2NqyPqZkLa2lJfmdt2/f/s/k7/fff//iiy/++uuvyS8GXITAb7/99tFHH12kMlZDAhKQwG4E/l8x5R9//FEZWSRzmcBvvvnmMnWxIhKQgAT2I1AWk/vlZ8qDEHj9+vU///wzSGEshgQkIIFhCZTF5L///jtsiS1YLwIqlL1Imo4EJHBhAmUxeeEKW7VI4IcffojXXkhAAhKQQJFAWUx++OGHxdgGXokANoOffvrpSjWyLhKQgAS6E3in6OlKNp9++umvv/66MT/Meu++++7GRE7xeDBT//3335Q2XnNBSPw/YEWYD+HVPGDBLJIEJCCBQQhUxST+He+//34Y8VeX9ZNPPvnll19WP369B6GK4MSLGLD8D9dc8LcR9WpW7gxZjc4HJSCBRyBQFZNUHgn37NmzjRRQKL/++uuNiTzI43/++Sfy8o8//kB0hYsDKv7ZZ59pej2As1lIQAInJdASk1QJCffq1auNdVNfWQ0QwRmkZvi/k8aJUvvee++tLqQPSkACErgwgRtikppzVgtj9BYELE+iGzkQb2EYnkVqsmAc/jqKzBcvXnz77bfbi2cKEpCABK5H4LaY7LJIqWWve9fB9YbDkjglgCnIxsSZx3jUwEaGPi4BCVyVQHlDSFpbtMDtG+wYzb///vs0Wa83EkDLRwVEv3zz5g3q4BaPYhRTW2djc/i4BCRwVQK3tclQ86+++mq7sGRA/+CDD66K8u71wuWKNmJGsqIkeDUjcVc86CMSkIAErk1grpiEAhJuo33PsfiAzoT5FO9i5OXSxUs9rQ5oHbOQgAROR+C20TVW6eeff47X6y6Qsmil6571qZkEMJJjjA3CcpEl1iNeZxI2mgQk8FAEFmiTcGEF6/nz5xsB4Xjy+eefb0zEx2cSQGS+fPlyZmR3hswEZTQJSOBxCCzQJoGCLojP6kY6fPDZZbCNDOc/zs5XhN+XX3455xEVyjmUjCMBCTwUgWXaZECzfZHSo0SP72RsIGGC0l5ddmfI8e1ijhKQwOAElmmToTJYTTfWivMKPMFuI8Olj7OBBCWerSONB90Z0oDjTxKQwGMSWKNNQmrRileNLD5BfIek9qvhOxFAreRI+pofrN7IO2E3WQlI4KQEVopJarv9S1uY+LABeojd8V0HP1gMsBx6V8za6UsRi4ESkMBjElhjdA2kML0u2m8w5YtCw2A9DTdkbwJMTTiLoGaA3X7Y/d7lN30JSEAChxFYLyYZarcvUqLQYL89rLZmlBKA/HfffZeGhGsaRVfkKRZDJCCBxySwXkzCC7trTSOZT5NdfayWzY9vzI4E2OFTnOtsP5iwYyFNSgISkMAdCaxfm4yF3v6lLd1GIsy7XBS/v/327du7FMZMJSABCQxFYJM2GWpSVEcWVRJHHs/lWUSsb2SsAtNG9JshfSGbmgQkcFICHcQkpw1MB9mlOPzS1lJifeMzTcnWKXXk6UvY1CQggZMS6GB0DTX3S1sn7QFpsbNGdGdICsdrCUjgMQl0E5Pg236InYuUd++F6UozpxCwbHn3IlkACUhAAnck0MHoGku/3fTql7YizHtdpGcOuDPkXq1gvhKQwDgEeopJFJFsfWtFPdmK8NNPP6140Ee6EGA7bNqIrlB2oWoiEpDAeQn0NLoGCh5id97eEEueNqI7QyIWLyQggaEIcO7mb7/9ht0LS2T4S0+rDufEsZbH35MnT/gy1ccff4w6t7QK/cUk5aZMaVmXlon4fmlrBbSOj3AKz9OnT0OCKJe49nRM3KQkIAEJbCGAlMHuyDIfH5takQ7yhXNS+XYy/jRzHu8vJsmVU3UQ2nOyb8ThfB/PsWvw2fun6PXKpMez6/ambfoSkMAcAggXvh7PBsI5kW/GQV7yyfqbasAuYpLC8TnJ7ctabki42cz7RWC+hpkipG9D7MfZlCUggTkEGJEQaVMBiUM+fwg8JvSZdsgjWGKDVRbDbM3GiW0W0dsSlqw87fRHuedUvhGH0v/99987Fc9kbxLAKBFah154M7IRJCABCexEAPtq9kEqBiUCF2XHdL8hlfjpzZs3xQT30iYZXpHk2xcpYeHWvcZMYtefaEEmYiELnHp2zcvEJSABCRQJZLZJhALK3wpPnJA4OykaH3AsWs52FJOUqXimdhFEIxAiYGpE8CcJSEACErgkgegkQe1QKPHc2X4AOM4WeM/UbLAoqVkW+4pJKpZWcnUrotOsnjusztQHJSABCUjgjgRSPRKjKOuLbOzuUp62n2mmU+4uJqmSh9h1aVcTkYAEJPA4BFLrKDKy+2eJUxmcUUVtxfcniuQjxGS6CS8rzfxb3Ek8nWc+LmNKQAISOC8BHCOip/1Oe9LSLKagUreYnofVTXMKIWiT6flntWjtcPyAFZNtRP4qAQlI4EgCjMksh73z3z+8/DoqfOz9iBXBBBqvO16gLCILawli4I3eo0eIScrBCmXcXVAr1s1w3JPc536TkhEkIAEJHECAUZ0xOZ6Dg1zBL6aLpGScj/sjU3nZvVJtqfTy5cuQ40FiksyYd6A7b6xnw5F3Y8o+LgEJSEACMwl8//33OJ1OI7MxYRq4NCQ9moZcODgTfRWrZPdz2dqnxTEDCIrZcWISUjjaLuWVxafcTGGyQG8lIAEJSOBIAlHTyjKNymUWvui2KCnwqSFThCVriotSa0S+qbkFpfZQMYkVe/tcg8lFNBk36u9PEpCABCSwBwFG4Nqmw5uC52Z5MNvWEudZhGVjQfFm4lmE6MuahcdbLMlcHyomyQ8f3O2VxPTacUIRiXghAQlIQAI3CQThUYzWOA2uGH8aGE/+mv4UQlBYD9OUQmGOFpPUE4U6O52vhqMWzlzDRcoaHMMlIAEJ7EqgISa3a0HoizcL3yjAzWcXRQh67R3EJHpu0fS8qPRg6r6cu6gARpaABCTwmAQaC5DHHP7csMru0SJ3EJNUA5R8TnJjfVjO7eJ8vLEYPi4BCUjgcQg0Rt3tFtcxMd5HTMICXXA7UxR8FynH7FiWSgISuCSBhsFzu8UVYu1NGgHpdtmxqGnuJiYp5XbTK6r3rptPF6E0sgQkIIHLE9hbTM6Rtb18U25qWcGN5p5ikh0w2yUl+1rY6Hr5rmkFJSABCYxAoCEmuyxM4rzSXpLj15sbOWaCuukuFFTbe4pJasJnvbarg8+fP/cQu5ndwmgSkIAEVhM4ZmGSJbnaMXKEd3TevLn5JKi2dxaTtBa64PYdqc+ePVvd8D4oAQlIQAJzCDRUyTnG0jlZhDgcbsqJ56QZzJ7855qQvh/AaLjshmIEaX3Eh7RuokEX5NS+m9HaEdBKtb62EfmrBCQggS0EMKvWJGX2KeMtuRz2LMbbxt4SBHM4x2AIMQkUJBy20410WOnEirsxER+XgAQkIIEiAY4gL4YT+Pbt29pPY4YjAttmyCj47290DQQ50Hy7zo77k4uUY/ZISyUBCZydwDELk4dRqp3eHgqAPIoeSaOISUqGLrjxEDsS6eUofFhTmZEEJCCBUxBoOLxsV3IOJoD9sr0w+d1338UiDSQmMRPXrN6xuDcvqDmnq9+MZgQJSEACElhEoDE+n0tMoha31/jQ2divGOGMsjYZC4Szb1sXjjEbF9Gm3IjjTxKQgAQkMJ9Aw+HlRAuTyEiEesNzh689ZrrWcGKSNuOzlG11+Ga7Yrxl32ivLag3szOCBCQggWsTaOxH4Oi4xrLlUFg4dof9hw0Zia0VR5mszAMZXWPJUO03LlJCwUXKyNMLCUhAAhsJXMPiyqk6NRmJ+GTxdSoj4TaimEQL3H6IHY3a8bCGjT3MxyUgAQmcmsAFxCTbBWun02GGRUZiyCy20YhG11BQpPoPP/xQLPT8wEbN5ydiTAlIQAIPTuDsC5ONrfkcEtvWqcYVk3RKfI1qwn9ml3WRciYoo0lAAhKoETj7wmSj/HMOpRnR6BqbCofVeL3uAjP09qPV12XtUyMQ4PVgFollAnMK02HOEAl/zMAIDCdRjVBOyyCBkQmc3eJac1VBxMw6uA1H3pH/0j2eq7sRiYxcR8vWncDff/+NV/ecb7dib7B7dOdvgoMTQDxs/+DE0gGZdw3V7XgyNSHCktzMwgxtdA3NgLTno5JLmySL/+bNm3S7aPart5chgMM3+26XrmqzgM8LXNxBRIK8TvDBR64Y4TLorMjjENi+nrWO1fFbR3h/nzx5Mi3tMreVmeL0vtG2T3xI4b5VMPcDCNS+5srLyYySqVIsAy8J6ma674gegg4aI4SLzGLPV3WyCN5K4IwEpmLjmBDmowfjyl7hUE2U6UXF+N9j3cf/C9P5jQ0Jr/FragnXEaCHFOdSCEh+aqSZStZMUvJKT7sc8Rup+ZMETkGgKDymvb1vCLPS9svYHR0T32kVVhh+T2B0DfXscojdHKemKVZDBifAyVKvXr2aFnJ66NQ0DiF86DWu8CMag19Prb8hSnELKqZjoATORWBmT+b405oLDyPqHA8AsGD5PH7NYrqr8Obej3ILdhfg+yVYnN2Xa1UPTS1v+xXVlI8hwGyx2CuWzlsRqLHLBI+e1B4bf+KC8GOqZi4SGIRA7V3gdRikhMViTFVJxopizJuBQ28ISYcnrpm5NBosi1y7jXpDLYLhZyHAXBi3muk8l06Cbad2oEaxduijUdziAYR+2TjRqpiCgRK4JAHestq7MFOPvBeWzI+PYQEJsq4wZxKT6Oyr6xnp+KWtiOLUF0FGTk+fCDJyhVdz9Bpv77WN0vTU9Cy8BGYSmE5D44ODvwupiYgyIzVXW33/E+t8igs+J41xubgQNb/8PE4Dxy9Tz3/QmIMQaHwKBz1yhYykXjyFX0OYgdamz0QbfGgYpIHSYjCh2fjBnzS1c12zkr3IqjFg7U4qJvEwSN9iXttZxwjUGuCmWXbACNuVfXSOqff/gDW1SFMCrC7TfMX+jLFhGn9+CCkXk00D7TbzeRJz+6uawj/jdeY+vYjeCJFr7xptMULxamXIXHk3uqQMXdUagjnD2c03ivlFLX3DhyWAlGLcKTZulw0/tcRDjgz6w5IZsGDRjl1sr8cJPO8mosZIO/i7kEr37dudz7Q2Gd8r7GPbFykxJrRPhY/ZeTEOASY30/VIiod44+zW7eXkjWokosW1AWf6U7GlptEuH3JeDtewuGaLlCv62ynFJPXE0Jyp1Ssqj0/jWT66vaJ213uEXVC1Va5eiktbELZ/vR7wjTUSVwB4Xg4nFZNpsYG/zlnh/3T+AW0184vUNpH9n3pWbkhhfnbGvCOBhv1gu1El1mu61yrtODGaFzMJMH3Z/pKmTXCua+qOKjOT1YDRUtNlRn7A0sYipSviS8+li4mkF6c5hSdrpHCLE93Tp0+LP80PZJBln9z8+MY8nkDt/OJQElZQOkwY/5sW1gX2YhYryLun7aFIxsBLEmiMroO/C3wsL7QIYp6hY3vrnNXoGmrO4Ljd2sbnR7osa21vDFOoEWgcCsEsp5eMJHf2k9TKcF7TWa1GhkugQSA1XWbRRn4X0rlsY9zIatS+PbeYpG6sV7XdLtr1D79yaCFTpzkxjXM8AXT9xhvLAnPHIjUy6vXKzS8tLzzHA7EMj69Zl0nx/KyNKYHGuzCymExnuttFQ+gG5za6hjowgrAGkG4mXdHFSUFJuYLbAY9wdkatcbsbfxp5sVZxQGVjFtmpzZiPGLbOvlc91s6L8QmM8y4sYpW+OLgarD55J8309NoklQFEY+KT1rZxjdM2fBsR/OkuBFCkajKS8mz3dk4rhfZWy+vg6TMaZHYiJQXrW9m04l5LICOAzlB7F1IHmeypEW6jNonm00VGUqkriEmqwSx7++YYBqbwEaURGtsyQAA7Qdum2tcQ2phsHSkmMTKzXj7tAGyG0fQ6xWLIHgQGeRdWVC3uUu0ozi8iJqHJKs52Lgy7jkQruuZOj7SnPoiuXrPFUP5BhoZMj0zZ9q1vmrLXEkgJDPIupEWaeR2VYLTJmY/cjHYdMUlVadrGRp+bLIgA4iP1hjlFeuQ47TPue63PR8KNoeHIRcHa3s3ts8BYUy8k0CbQeBfO8tGI2s6udsWLv15KTDLXbmxCL9Z/GuiXtqZM7hJyc5dOX4tr6kee1ffgmVNtFtzQMrMCeyuBLQTOuzCZ2gI3qkwpwEuJSSrGTGe7pwNKTGPQTPF5vR+Btip5VYsrPIumZvYHH6nR7tespjw+gYYqefCUcQurJ0+ebHk8ffZqYpK6oYVsN085c097yfHXTFPiUnwx9+6v6zhDA6cl4K0X+zA15VY37GI3MHAPAuO8C0trV1uwWJpOFv9kn2XOSl+7xfS68RC7jgp7rZCGNwjcnKYctjBJTzhejSNH7RmN7uFPuxJoiMmzLEz25XNBbRJAzMe3LFKyOOQ3tvr2s6WptZsP0dXxgDrK1pBJ3dXWpSiML4EjCZx3YXI/StcUk/Big/Y6hYMhmEPl9yNuyjcJILSiV3cxcl/nHbJoTJ8Vk8UmMPCqBHwXpi17WTFJVdmmXXManIKIIfSSvppKTNmLmQQaL2pIobvoauTYPa+ZEIwmgbsQ8F2YYr+ymKS2bdvdFAfxj1+ImhbjwUMaL2og01101XLsbt198Ja1+uMTqL0LlPwxFyap+MXFJDKv6F5f7KzExFRb/MnAIwnEUxmLmWIh6HsYTeOEwo47lIt1MVACQxG40sIkc9xebC8uJsHEIXZzlA8WMonZC6vprCbABuH2wuSc1lyUe2P63D2vRQUzsgQOJnD2dyHdK5leb8R4fTEJIEyp7ZkFe9RYyNyI0se7EGirkmQRNxR2yY5Ezj409OJgOhI4+7uAnSlMbVF7OtqcrvC9yTmdO/0IWRYfIx5Dc0emWfreLiLA6RB8JbvxyJs3b/r6WL3zzju17A7+xmStGIZL4BgCDIM1W84jvwvXPF4g61KMvLXt6mH7hzIyI3bH2/bhOxSsr4xsLExqce3SDVju4pzkLkmdLhGm4CdyCbzSwmTfrnJ9Mck42NBOMDL0HXb7Ns8DplabzAYUWlzP1SUQEg8rI0NLnchYdXaL636vxsXXJpkfNbaiu/1jv461OuX2qYzdXU8dGla31M0HseI8uIwEEdaR+c72N5HuGsF3oYb3ymISn8lnz57VtJMXL164/aPWLYYN765NNsbxOeYyDjVkM9nqow0RJHRCbP6sj/KHYYPby3iT3bSfD9vN+hbsLBwaYnL1jkkUFXo1f+fu1SzMXvWvMaTiB3XVWp+9Xu0jBnG26ljBxqmELEzezChVfG9GziLwYayG93Ww1GWPnO62gbevHBo8Ndp6/LbDM66GkYF0dfnjAv+ph9zLapPMymuKAq1+7qlNrTs/QDjyo2MtG9Pn+Ho3souPNwRe8XHm5qyXRzsHeTGIpLM69A/My2fvpVQTCdG3yYo8hw2k7lhcT/ERtNpoCds570KxCVAl4zvSWPwqPjtW4OppwsgPYlCtUabjogSMXPgHL1v7q9p94aSSKeswc9TWWFTGkZkFo++lmTKGpg/GBGNh5hQjTcFrCawjMO17sRNiFdie5roUBnnqfwYpR8ditM9xxbbQMS+T6k6g4e/AFKdjdqnJNI4I8WJORlFPyqRd49koI1FAp10RoRgLEC76VrlRMH96cAKxM2c9kNt1ZNL3C71lXSKDPHU1oyvfYGpo90yLWEye9gNDxiHQeF2X2jbblYrmoGm0OVYmDErRNWNOfHLB+BZMW1QEiTjtitMKkkVjZ+e05IZIYB2B2Jmzx+PELgu/eZvOd1++fHkz/sgRLiUmGbkaAxbLJKv9tUZuwouVrfFadjykEWgNq0OjF0XaUcoi2+b4xLLQGM+44NmpjIwpZxcxoyzcWwn0ItCYis15F6bFYJfBq1evQjjm3CPPb0EKoCxRgGmpVodcR0ze3P5xioX01Q15mQeRH1OlKtQuNeNsrC/v0uvXr2uJzBka4uNzIpNRXPvBAFUTq8UZfTGwVnLDJbCCQKOPzezeWaap+piqlVm0vrd8uwJ5/PTpU9zfmFIzkqzeqZUXbBDj7/ZiNJrz1L7I28mcLoXanpCOC3UNnZU3ZA6x+CKhld6MH33K2lUoDij23pt4jbCRQJzDxV4dL5ibLk083VtyzKokOdbm1rxxUyeApTWaNSIsTfT4+I1mZkA8vjzmuIVAzRzKm7Al2fhsTQyHoaEtyUIiaQlvjiOpEtyWqUXhPd8/KFbQCwksIlB7I9a9cVFjWff4opITmferJiPjG33zJW1negUxWZyDB0Dg2wiojc9fdyIQJ7PZxfbWbPSWkNcc7S0OBFzcJBBzbI8a6Rw8rbV7Qm4SNsJGAjU1Y4WOgQtI7L2rd5Isqk58GWO+0wsquCjNLPLp1ybxjEjt4BkghpgjV4+z3L1dTaD23k63TCzKot1bQlI3HYVYBY9uNbVpeFqq6LnT6KjEj9HSZ5GstYXMNJrXEthCoKaN3XwXskxZ8o/fmeAVPsBlkhzjy5gVJr3l5dri1HNuMen2j7QrXOk6amBZpaLjTBY+5xYZGTcLMU2eMwktJpvKs5hgMSaBdNHoH1GT/eHZNNmYWvuRGM0LCWwh0OuLApyhHYrBygXnFW8p0sxn58jIkNT8mNOsTywmmUc0Rjq3f0wb+0Qh2ACi20ta7HRRMA2/eZ3KSN5h3pk5imAx2SjCSeGmrSK+nAjmRmSKF8+uSzNVTKY0vN6JQHFRfGle6I5xRnjYcb4xx5ulnR9zmtRZxWR7+weDi9s/po19rhCcuZFnWZmRJUiULPDmLUlFtY80gyk+hmSPs/yZhaS3JBXlWduIGp6KL2ctuxCtqEoyC5y/vTItpNcSWESAblaUlO13Ic2CM7TjjJC57NX6bbZWeZbbhh7JT2epheVsEyiuRLYdYaYJplojMjJ1AirqaowX00RCSDpqzOxmPIJhg79amoTXnHfabrGNBP1JAksJ0EVTsReuZ75r6Wjc7upLS3UzfrHY04oQssWf6JSersXRLaBhHLxJ1ggnIlC0siL55lSBFyPVR5F/qYwkBW6Lzgu1xNMZ9/bNWDGXonl55ggVE/FCAhsJpC9LlDRMVRvJ8hakT7Ee0Yi8x0/pzDWWuXixJffzicm4MjRlwciSjYNb0PjsIASKE8a2pOTdTme4dBWmVsXqFBdRim97qpX2nTIXRXWtwMVaGCiB7QSKVo3ai8ZIm03v+r4U86vT0JqijCi+0fOzOJmYLOoWkUV74jMfijFHI1AUZkgX3sxUq6MD8D6kOh99g2ht62VRDJNOnHLxeDpl7ivAilWj2Hbm0TrhI5Sn2Bvp8PEt46UgTiaZeMXu213T1zOKg3jRWEaZ2aZnEpO0RKz59KI9FM7EYbRhCfB+ZgritA9MQ3ifo7RrVK09/UqT7SsjKVKqpMaMtr/Yjcr6kwQaBBhmi+aN2Dmzi5mvWCPH7T81BoeaNrwo09OISUA0Gm+jTr0ImZHvSICZ7Exhydsbp8BzCkwHK0qsdFDoblYi0zT9eN09ozkEjCOBQIBuyesTe2Ptgvflvkpk1l5MdhkcgpjgP8VjuMjirLt9h8dqFIYKx8M4+tZnBaNFj9nKmuXr7b0IsB2IVwIHdD7fyCsddmjwYmB7YaM0rwru6evKRsrszSBl3v+YbEiTbtbY+LguO7aXFHeVUKnuea0roU89LIH0LQtjL68Y5/Jg6uAVY4PT43TRc4hJNq7GTTlZr6XBGh9LyyJ7K4GhCBQnf8yCV+wNHapeFkYCVyJwguMFOCigJiPRHuavKl2p2azLBQik59il1Snql2kEryUggSMJjC4msaYWDyiBERYATM+Po/gf2S3M6wACLKhPc2Hm51nnUyyGSOCOBIY2umJNjWfpThmxeuSAMsViyCkIsPBT/PwCzjues3iKFrSQj0NgXG0Sk1RDRmJrVUY+Tje9Xk1riwVtGYlxhb/r0bBGEhiZwH/GLBxzbXxzamXDWrXalbGWpuESOJJAcSmh7YUf3WJxwf3666+PLK15SeCRCQyqTSIj43cYsubBD9AxImPi7bkIYClhK8u0zG0xGSUrq/LTZw2RgAR2IjCimGT7R3EQAQFbdvSV36krmOxhBKLAS3NsO+/wddW4b7j9Ta40Ta8lIIHtBIYTk2iKje0ftZ+2gzAFCRxGoLgwOVOVZKaod/dhLWVGEoDAWJ6uuCc8f/682DAYmnBtvdrXPotVNfDSBGr+2+2TdxCNYRkCEevC/KU7iJUbjsBA2iTDR01Ggg09Uhk5XPexQMsJFC0iLMY3dESmj/HkPGXkcuQ+IYFNBEYRkyy9uP1jU0v68EkIxCXGtLw4pqW32XU8l6d4IkEW2VsJSKAvgSHEJNs/OF26VjE+/ukMugbH8GsQaPR/VuuDKomPT3tX5TVQWAsJjEZgCDHZ3v7BdrHRqFkeCawmgLSbPlsMJBpbR169ehXiFx1/pkkZIgEJ9CVwfzGJpuj2j76NamojE2icm5EVm5WIGBmbisdOZXy8lcAxBO4sJjEovX79ulhV5tdFZ4diZAMlcBYCbAue6o7TBUv0SCyxwdyKsNSmcpb2tZzXI3BPMYn/XjQoTcn69Y8pk4NDOMkBDYY/RvaDs752dpxvnlUwO3AAoRhlJBsl/aJqhstbCRxJ4G77Jmu7x0LlkZEOzUf2g2JeCMhgD2fnuyduFxGtDpxuEUYcIhpRK1Mjip9oXk3YByXQi8B9xCSLLnGyPK2J3xKaMjk+JBj9Qr5+s2wP/mGj8NTcGvLiPA22f+jaugd505TAIgJ3EJNh+0dtdMBVwWWYRU24U2S0+aDWsJDGtGanXEwWyzYurGjt4Y1AOrISyZ8C0r4hgUEI3EFMRlPeFIEmpimTu4SkJnF0Gj/JcpdWMFMJSGAEAkeLSXYXAAoAABUaSURBVLZ/1FxbWZvB0DcCFMuQTmXaZ43KSgISkMC1CRzq6drY/oGtKfVcuDb0wWuH0TvuZMX61zhrdPCKWDwJSEAC2wkcp02yBtP4Tt6bN2882Xx7c25PgWXIp0+fxnT8HkVE4YUEJPCYBA4Sk6nb5BS02z+mTO4VkppbUfHxt7pXScxXAhKQwAgEjjC6pmduTevM9g+3SE6x3CUE78pobqUA7Q8F36WEZioBCUjgYAK7a5Pt7R/uWz+4vRvZTTe8awlv4PInCUjgQQjsLibj9rspUNxDPIVriuUuIekOkFAAHY/v0hBmKgEJjEZgX6Mr2z9q/qtsWldGDtIbpjKSgmlxHaR1LIYEJHBfAjtqk+wriF9dzyqJbwhnjrjTIMNyl9uijKQkbpe8S3OYqQQkMBqBvbRJtn/UZCQIUDGVkSN0BZrp2bNn05JwHJINNMViiAQk8IAEdhGTbP9obJFk+we7Dh6Q9WhVRt2vNZMW19Eay/JIQAL3ItDf6Nr++ocHhN6rpbN8G6cGul0yY+WtBCTwyAT+07fybP/AiBc+uT5NGR3FQ7SnWA4OYR5DG9W+0EJhVCUPbhGzk4AERibQ2eiKEa82/rL9w0/73r0rYGjlLLpaG4XiKSbv3kwWQAISGIdAT22SM1zc/jFO02YlYcEY+ZcespNFCLdsl/Rw3SIZAyUggcck0E2bRE354YcfihBZ68Jtp/iTgQcQwBLODObjjz++KSMpjKrkAS1iFhKQwIkI9HHhaX/947ffftO19V59orF7tVikt2/fFsMNlIAEJPCYBDoYXdvbP/gSkzLyLn0LAYlfcc2dqlgktksWww2UgAQk8LAEtopJDHr45tTwMUyz8aD2q+F7EKBFwI4BfJGADCXR4rpHi5imBCRwagJbja64e9TcJhlzdW09snNw7BzS8fXr1+sydbvkOm4+JQEJXJvAJm2Sr3/UZKTbPw7rNxi9kY4Yt1eoj2khVSVTGl5LQAISCATWa5M4T9ZcW/n6B247Hgq6XyfDssreG/62S8dYSL8uGVF4IQEJSCASWKlNYk2tyciw/UMZGRH3ugiikfkH0nHO1o5F+aL9u11yETEjS0ACD0JgjZhkDez58+c1QAziDrg1OIvCOVUOcYhcDP832lTbWWtxbfPxVwlI4GEJLDa6shLGRvUaL2yAurbW4NTCURNZ4p3+1eLvEe52yT2omqYEJHABAsu0SQb0xvaPFy9eKCNjn4AV13zcGC1w+h+hSCD/d9URY2HaF6qSbT7+KgEJPDKBZdokBwU0VsXw3HlAlEi7WOsRZF4szPwLj0maz8qYEpDAoxFYICbZ/sG646MBunx9mdywCHr5alpBCUhAAusIzD36nO9EKiPXIR78KS2ugzeQxZOABO5LYJY2yfaPhmvrfStg7hsJYDR2985Ghj4uAQlcmMBtbbK9/ePCaB6hajhkKSMfoaGtowQksJrADTHJqtWzZ89Wp+6DgxPQ4jp4A1k8CUjg7gRaRle2NODfcVLvzbuTHb8AnnU+fhtZQglI4O4EWtokFjll5N1baL8CfPHFF/slbsoSkIAErkGgKiY52byxRfIalX/wWmhxffAOYPUlIIE5BMpG1/aJdHPSNc7gBNwuOXgDWTwJSGAQAmVtkkPUBimfxdiJgKrkTmBNVgISuBiBsjZJJb/99lvOMOPC5cmLNXmoDofUuxXkki1rpSQggb4EqmKybzamJgEJSEACEjgjgbLR9Yw1scwSkI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/hP9xRNcHAC33///b///vv+++9//vnngxfV4klAAhK4OwHF5N2b4LgC/PPPPx9//PFff/0Vsvz5558//fTT47I3JwlIQAInJKDR9YSNtrbIX375ZZSRpPHrr7+uTcnnJCABCTwKAcXko7T0L7/88vr167S2f/zxR3rrtQQkIAEJTAm88/bt22moIdcj8N5777EkmdaL5ck///wzDfFaAhKQgAQyAj3XJn///fcff/wRsx4LYNj3GJezzLy9F4Gvvvoqk5GUJDXA3qtg5isBCUhgcALdtEkG4h9++CHW9t1332Xp66OPPoohXtyLANMXJi7F3P/++29nM0UyBkpAAhIIBPqsTbK1IJWRJI3ugkIp5REIfPHFF7Vi/Pbbb7WfDJeABCQgAQh0EJM//fRT5hsSyOIhwg4EKd+XwLffftswrjZ+um+xzV0CEpDAIAQ6iMlMj0wrpkEvpXH8NR46L1++bOSrmGzA8ScJSEACEOggJlnfKqL88MMPi+EGHkagYW4NZVBMHtYWZiQBCZyUQAcxyb6CYuUbWmYxvoF9CXAo3c2dkTcj9C2SqUlAAhI4HYEOnq5Y9p4+fZrV/LvvvsP3NQv09jACrAo/efIkZIcvVWPK4sbZwxrFjCQggTMS6CAmqTZbDhiLg2ryySeffPPNN+NsBaFsmBb5wzg83Ts4s83QmD/77LMPPvhgZvy7R+Ow1nAWHTtzEJmUHALFUrknpIjFQAlIQAKBQB8xORpNnG8REvzVZMO6Ar958+YUkpLqx1XJcL55lJrTinsA+pSJIRKQgAQigZ6n8MRE73WBeOAYoOLulC5FQu6OLybRHeOOVTTg8A2Q2voxWPrOJLpwNhEJSEAC4xC4iJjEXeXVq1d7j/gNYTNOi7IDJNqW45Jkw+t4b2jjkLEkEpCABFYQOL2YRINEeYqCYQWCm4+wvIc7DLmM/3VGPgMSRSNeVHHfakPAKyZvdgAjSEACj0zgxGuTeNiyAtfY0oBsQIvCpYgL/sa3l27viNFVh4rjuxQTLHojh18hw68xphcSkIAEJJASOKs2iZX1+fPnaU3iNRIC8Xkux9RY+C0XX3/9dVQNWaNNk2pMEeIjaXyvJSABCUggEDilmOSk9aKfDqKRlblx9qIc2cnQCFmdDTmyIWcqF9EaaxIRr59onj2yzOYlAQlIYHwCHU7hObKSDOhIwamMRECyW4N1yseUkTRB3AGCOEStnDYK4dPAEFITn7X4hktAAhJ4HAJnEpPISL6bmC1G4l/Dzj8E5FR/epxW5DMgEUtmbo0QGmLSz2lFSl5IQAISyAicRkwGGZnpPbjnEDK+A2oGve8t5tb4GRDccWv6dENMZlT7Fs/UJCABCZyawGnEZJCIKesXL16w/8FFtejKhGKNZ1OKKL1262RKw2sJSEACMwmcw4UHn51oVAwV82j1wAFrM2cDheuauTX82tAmM7Yhvv8lIAEJSAACy7RJlBUkFgrcO//9YzmQW0bqXVGSaeazo4wMwDFET8+lq7VFY+1Wo2sNmuESkIAE5h4vgKxKT0HLwKGpoMrUVsWyyItukQTxg1DhQWyteKwsSuSqkdONMXM+9IGkrEnEOY9fFaP1koAEJNAgMEubxEeGBbB4IBzLhGzASNe6GHzxQd1DrYz7HEIdyFoZGVCwLhuV7PRcukZjN+yuNfHZSM2fJCABCTwCgRtiEmUOHTGufrFvna/4MkAjEcM3JlNGiLT0gLT0p3XXZBSzJgVcVNrLb+tyOelTcQLBfGXmF7AbYtI9ISftBhZbAhLYm8ANMYn2Fvw7EFHs38/2rceFsVjKOHbHkC0XcZ9DSAQhrV9rQIFcjMr9/KlDQ0yqTW7pqD4rAQlcmEBLTDIWRxmJtjH1AUF2ZmgYbVEBs8B1t6STemDO15nWZXeip1DZ42dAiufS1eqS2smzOIrJDIi3EpCABAKBqpjErBrH4kWfI07NpFsoxxNKQyLIgy2pXenZqLKjHWb6fbuaapNtPv4qAQlIYEqgKiajQRXP0poLa1EFKQZOM26HsCaailvUoAc/aifiwoMpEp5vbg2PT+0BMdlUcY+BXkhAAhKQQFlMoqOEpS/0j4Zn6X5ja1RkQwtFmf3gDTbzXLoGpamdPEZmahKvvZCABCQggUCgICYZLqPBs23qLGoz7AzZDjdLeaYn5/Z8B08hmluRdo1z6Rq1aLROVFIbj/uTBCQggUcjUBCTUZNjLGYDe40Imk1Rm8Q5tvbIzHDkdJoyezRnPnjtaMjFiCW20dIquzy5lJjxJSCBByfQEpPZfoyMVHGkRrLWFjKzxxu32R6+7XK3kddZfmLqEI84Z97QmL60a9QQkxn2djr+KgEJSOBBCORiks0G0fjWXhEsisn2IzOZRp0pxFdMwiEFWyQ/k617QmaCMpoEJCCBQCAXk9G/lPG0sZef7SJxe3uKMh3N0/BF15la0/DPXJTseSNDe+m5dLXKNrTJOD2qPWu4BCQggQckkIvJOFZGb5EilKJCg9rXRaTFMpB1Y1gvFux6gZhb4+SDuctGb6ZGA2VK/PVIWiMJSEACKwjk35vEtTXY5RrDMc47UelMs4yjeRq44jrTUxftoF+R3ZxHkNbMGxrq9ZxE1sVJP8ySOQCvS5D144xwTAeRfJc6xgJ4IQEJSGA0AnM/pJWWG7kVd4zEcAZfBtl4u+WCkbo2jm9Jdvuzx39tiqXiuIWD6UvbqWpmBUkk1dfTpzB3b/fAShP0WgISkMDZCawRk0Uxhiq5bifflCCffJ4GjhBy/OegsZHWRNoeQNBWV/vQ7lEe05SABCRwdwL52uTNAnEieVHV62VxpQAopjeLcZcIBy+UorUfKSNBmjlP3QWymUpAAhIYikC+NnmzcEXnHeyB1zbWIbmZBxx5riwLwFPL9s3W2RjhYKm8sbQ+LgEJSOAAAsvEJKuPcWdCWriOqiTJPnnyJCqseM/2+jJXWuDxr6OnMSosIrNjgUnt6dOnxQQVk0UsBkpAAo9MYJnRtahKgi+O6V1QprbNxzQDpufSdfFuTdulsSdEMZmC8loCEpAABDqISc5O67uLIOxICc2DWtnLgfYs7U1947l0ja+YbalObfX3AWlvweizEpDAIxBYICbTc+xSNF12KaQJptok4Y+mUEbVHA6Nr5ilxJZex00m0wdVKKdMDJGABB6ZwAIxWfyoFkN5d+ed7BDX4lEGV20zzqWL9WX/yU7VzCYiaS6KyZSG1xKQgATmisma8w5Wwe4QWTxLrYJFp6HumY6QIJCjM9SujrUNMflouvsI7W4ZJCCBkQnMFZM1R5LGmXZUG1cU/lbUP1Uo0W+w965I5HSPIBqDiy+zhKLu3qtG6epvlqbaZAbEWwlI4MEJzBWTRR/XqPoUIbKuhisKfysW2LKUi7kXMz1vIPteot5Mfft6RWVYGtqkYjJj5a0EJPDgBGYdVpeeLJrywkDXWJiMB62tO+MtOxLv+PNU05oecB1x4TnMCuXeOdZOBESRfTTX4r1Rm74EJHBqArO0yaIy13beYQ971Eui6+YiUplCuasRclHB9ogcz6VDShVpd8+0plC6J6Q7ahOUgAROTWCWmCwuTGZiLKMQx3qWwdbZD7N9Jpzc1vcwmqzAd7xFWY/n0u1tbo3VrIlJIsT5TYzshQQkIIGHJXBbTK476zyKyUzazQeNcM3caFnmnP/4iWJGbRvHpcM+0KGYPFEPsagSkMAdCdwWk3EbX1pKBvSGjoh3a/TY3DLuI2LTnSGUZJ3fbFry0a7hE7W3/TZKTmuts+uUiSESkIAEpgRui8k4iKcP42aS3mbXUYPcuKCIJI5aacgChfJKm0NYkozercw8GqetZoS33za0SbdObsdrChKQwGUI3BaTxao2Tjtj6A+qJANxe1dlMeUsEGUr3UPJr9xeY5ESUHFJknq1Zx4Zlu23DTFZnBhtz9EUJCABCZyRwG0xWRxPi4HUP/VGKTr+rGBEOqnpFRn87NmzU29aoPCI/1RGrsCy8RG+VlZLQTFZI2O4BCTwgARui8lMmWswQsmLkTt+2gLTa7Y+yjiOnD6jTkmZUSIRUdHWGnliqT6sRsjp6DcUCxAvmIg85jc+IwEvJCABCUQCs44XiDvf42PTgwXQI5GRwdzKRfdxFuedzNMVFRNF89NPP42lGvACDsh4sHA8wh9//HFTUQMdf/jXdKwX0jfkSzG4oO2mQnqKDiMwJUGiB1WeC6YmDb+taQqGSEACErgCgbcz/n7++eesqmyaTJ9LXXUY4tOfOl4XHUFRWztm0TepFEsG8OYtMqlLYbJNNTfzbUd48+ZNl1KZiAQkIIGzEJilTTJ0TpU5xCGOPGgnqUV074PWpsWgbEgU1MrGsXntoX+/X1mAnKO31QpAH6r9ND98agmY/+w05tSKMI1jiAQkIIErEZgrJqkz9kPMnjWzIaY5lKftrq034VIMXHim0bAQUoChhCVHs8YlQPgEA2Y0Y4YqBHts+E8IFyGcurCKOa3m0hDOnY/7c5Y+m8Xfew6UZeetBCQggREILBCTobgM/ahucZmN0f9/F9M++eQAARl5sQ6K+CkKbHRcpAJqXIzshQQkIAEJSGA1gcVicnVO3R9EMGeHD6RZBA8U5PeRe/bTAngtAQlIQAIXIHBiMQn9th04Ng+Ll+EvOG3G8JkXwUyK/qqf50xiRpOABCRwGQLnFpOhGfDrYat+0QbbsZ0QsWShpOyI1KQkIAEJjE/g9vEC49cB6ytbA1kxZWFyv9LiXEMW+6VvyhKQgAQkMCCBK4jJgBW3HVx72NiHj+hO8hLr64BNaJEkIAEJSGA/AlcwutbosHKJRy5b/TCW8hf3WtTiN8KxuHKiApsrGnH8SQISkIAErkfgymLyeq1ljSQgAQlI4GAC/x+dixY+y8SCbgAAAABJRU5ErkJggg=="/>
  <p:tag name="POWERPOINTLATEX_PIXELSPEREMHEIGHT#5C646973706C61797374796C65205C73756D5F7B69205C696E20417D615F693D743F" val="133,3333"/>
  <p:tag name="POWERPOINTLATEX_BASELINEOFFSET#5C646973706C61797374796C65205C73756D5F7B69205C696E20417D615F693D743F" val="167"/>
  <p:tag name="POWERPOINTLATEX_CACHECONTENT#5C7363205375627365742053756D" val="iVBORw0KGgoAAAANSUhEUgAAAk0AAABUCAIAAAAQ3pR1AAAgAElEQVR4Ae2d+7VetdHGQ1YKCJQQOgCXgKkgpgTcAaGE4AowJcSuwKaE2BUAJQAd5Pt9iPWsWdKMtm77vVn+46zZ2tJcnrlJet9z/NH//ve/v1z139u3b9+/f//f//6Xn7/++uvvv/+e1Pn73//+jz/+PXny5LPPPnv69GmXmq9evfrqq6++/vrrly9fdi3ckzcCG4GrILBLwVVg/xCEfnSVPvfbb7/95z//ef369Y8//tiO8j//+U/6VkvDI2G+/PJLONMof/7553YRjzcT89k6/PLLL+wh+CkaQruK77///vnz549n+7bo9hHYpeD2ffQIGtLnLvnvp59+olfNAMfZjsNfRWdEiD+yKjMf8tWbN2+AiNOwQDgk2EA8JBTbqFtGYJeCW/bOg+n2t8MiuGoCB4tvv/2WM1zJkFMXpZn7SQgV6HTySPeZHES0iutNZkYXkmwPeavJX3zxhegPhEgH2S5jLWJdC/fkjcAAArsUDIC2l0whcJm+/e9//7vUkpb2zTffsK071IEbNjjQBS0TWiPj2VoG7ZxyQjb/wR6x15rfSNfPxw8G0TbnugjsUnBd/D9M6X8522zaWNafKL6M8PncgGhW6cCX+NhOxv2brexIGRBx70s46dLssZ1/FiuLTEbfu8lb/7tAYJeCu3DTQyp5bp+jLWUllUfOcDNQ0tjsbSR04gbbTNYH+OGcCyyIZfsDC5QAdNfuwY3AEgR2KVgC42YyhsCJfa68oOCEseqKzB7dEORmEYNjoDzkKrq+bW+iQe8h7d1G3Q4CuxTcji8+TE3O6nNlVXU/TpsB3Z7qVLUtYa80ZwQ9xlq7M7Aordp5PAZKj2EFN4T8rgjdhS/fXt2iXQqu7oKtwCl9rozsMy7HaGOVz584O27vWgQAxLY30XbOph8AgewCn/3lFY3apeCK4G/RQmB9n8vSjHp6XqaxaVW9zggSTEZugj1Bhk96PGP/sdG+IgLlDSGOJk2uotIuBVeBfQstEfirW/6GB/lrWy9evLDLOXJ1/dETu/aQ5q94REe6w1vNQ+aPNCFywUbpkbzML4/yK6qlRfzKaTl49sguBWcjvPm3I7Cyz/Hrn/xJyUw2Xwb5+OOPs8GFj25iw39XcAvy7nMWjUel3W9jYWx0ZX0eDrsUnIft5jyAwMo+VzY5Lg9b/hzlgN5a4n69gsQ+tblK+r0QUZ/7/PPP78WErechApGX+eDgcO3aCbsUrMVzc5tEYFmf++6778rrEffTgkmNs+WffvppuV3dhzmLEtdZ9g+n6dVGSVA8BhH1ubP3mhl6uxRkgOzHqyOwps+5HwzwKfRlDlVlvS5Hrg70FRWIyt9G6YpOWS6aq0L+JGzJ9sKHuV0KShfskasjsKbPuR+SlV8pPsnaMpN3BbdQ7z5n0XhU+ka8vEvBowbYXdu1oM+xg/vhhx8yFOg93Chmgyc9ZveW+8O5DOeoAu4P5zKg7vqx/NQgmXPJPd8uBXcdQg+s/II+534IV34QfR6IWZ+7ZGKfZ9QqzpSe/eHcKjBvmU+0m7nkh3O7FNxyhHzIui3oc+VhDkAv2Ww++eQT68JLirZyb5OOyt9G6Tb9NaZVtJspr/TH+Deu2qWgEag97cIIzPa5d+/euZ9+Z2esS1q1K7hFe/c5i8aj0rfg5V0KHjW6HsCu2T4X/WrqZb5pmRxgZe0P57KgjCrg/nAuA+quHyMvX3LPt0vBXYfQYys/2+fcBIv+FtdJUHJpI86XTGwJvVkius7aKN2sy8YUc9MQVpf8cM7VYZeCMYfuVWsRmO1z7re83JvMtXpH3HYFt8i4pYcJGyWL0r3T0W7mwh/O7VJw74H0wPpP9Tl+NTWCxp6xojmrxu33CXcFt6juPmfReFT6Fry8S8GjRtdj2DXV5yrnNv73zosBpP90Zn84l2EeVcD94VwG1F0/Rl6+5O/27FJw1yH08MpP9Tk1mBKm169fl4Mnjeg8tw9zFuHoOmujZFF6ADrqc5fczexS8ACB9MAmTPW5yibO/U2ak3CUGruCW4Sj8rdRsijdO30juxnlYInnLgUlJnvkwghM9bn6l6n+9a9/XcYY/mseajc/nz17dhmJdyFl97m7cNOkkjfi5V0KJv24l5+KwEf8F+PDAvjN0CdPnlSW8yndJS9PKpp8gK/4tUJ3lz3j8Q8Qxhs3md3kixcvSiUvnHq7FJQu2CO3g8DUee7wj55wzCIBbsfaRk24C+L/0OJ3j2gVH/3xj79JzWHx7du3jRyuPi36X1qiS0tMe/78OZsSmQwBApTRK3oQK16+fCnFpBs+wSNJvas7RUqmgJGSEOCJ8q9evTovHqLz3IX3l7sUnOfiSc5kUFbKiMnhrEnRTjG0tYJ8VLkY5pzMpPbalE/lN/FXNjGnGxN29zP/DuMbhfhDCTMiLrmWj9Pr/50Q9rJTXqvSTz/9xB/ARS7/Yx/0Eubff/+9GwoIsvyxF6H1Syf4YPUlnQgILVpZA0FvFXQWnwr95s0bhB5CJyWZDNoVhvYVl/BaeB7BL9i1q2TVc+ldClxYugbXlgJCtBKf+IsJjeoRJ5SOFhcTrgglf3tDiwrT/hufJEhXvv+l0c5oGtnbkoccI9oxjWSdPZ6FBd5KH/uV6C8s+rDKAFwCVFQoLfOyF2IpDuUfy8uY5m1XbA34i9xAegYIjyiDL/5Q7c8fPJY5THYNCO1akhK+FJ10BiKgSypClNPA/FAcPioROGlkYSS7jivV3qUgCoC1pcByIw5TWJalrCVlyv+GAoY21PFp6Wjm2GoTWc04qpaZYvm7qYTEbNdeETHb57pyEmNAhFQ/u1xWDI5e2bAA4sxDpaezCRHb+jg4lPFBTa+vanlbxk0SlNYi10Y8EnFKuf/CxrLbLTHcNcG6IGmLkq5iWo4hTLBKskRv1xLgQ1Eo/cUIJT6CBQ2zBnBYWWDlSjljEPVWodSl9i4FGew4ovTvcCmwv76cNQPyJRNEfGbK6BGf2uTCa3CLLrTKIokgxIlbSWC1LUTwR5mIf6k5/CvKW3GzfQ5eUUnN0Mwek0mUtrK8Wv0uQ9sUjcpQqf+8buxTMrbpcZKzmzNwTj0AY+UyCFxQEYd3bCAm9eBQWTL2KmsGZFcU7i5/rJBRZ7Q6ckz85TJGsiLi6sYgttjl9eRnPhOIQzCp/5MmGVFfld7CvwvhyDQ7bm3MVKo8sgqVdilwIbLwttNqTm6klccvtwgQIVIJhu6cTCXEaYmIqFzAUHOIAVfVjD8RqyUiWnJwQZ9zbZMSLQQggmkER2bq8kfbFSpYl+W+MrlRSbcugEbj8mha5BFAtq/osi2bDOaUTgS0SPrAeNbveRxggkrCE0sHOLhLYFu6HkAa0RNPG2Ysb0Fea13C9QucqWLu/AsM2ugqY6ZlZJcCi9JYKdC5Ksqj0k0kThYeNiVbGomWl00U5mW0S0nsZZdTThDDjLDdV1gdlqMFfQ498IdEThLUFCxZvtPMwLKPUr5eHMtix4jl00u7e5Pk9V5W2Xwbo9YdNgS7YtcGZWI4loGZnumRKLdK8uhOaxm0kLZnToWz3XJaJVv2tiVbC2M92Mq15UikW5dnS7aTI8omC9cYvUvBQC7Y3U+UApwoSo/Q/OR6FQq82VuKXeZZtPMoBXpTKdsvJj6He7s1fc7WFxkwSbALoF6ffcgT4odNy01gRcYAYauexcoG3ABbluhYY9lauje2bPKIz5J6mm0tD71QAQQlsUtumodRsSGTIcC2N/OtzmKFnnZ8gM72B+J8uLcdkNW+ZJeCdqw0c2EpEKustUgWhOsjpZ6aHCNRp7TcSlqhKIKs0TRpyOBYrCrHxR+iruqaPocN0e7SqjJGA8eSkiqgRditwSHirvKHqySrJBRPGecZnkixRmWc02Nvk0uaE/Qlt9KorpGyfY61EPiUR1hGupTJJrveGc5MMbcw1jNTSyLCzXZbUKKFZ4/vUtCLsBtspNtAKSAAUp5Wosvtc6xCbW2e1PZ6bWG+G5kptRUbM6nkwlXf1y7rc5iX7c3LsjgzAnZjRbDiJxXHyt4nLY8iY0YlF435OlX3Qj0aKli5h5vJ/YfwT1AQvhUFolfks5tXM4nqJhJKzrg76W9NHqhiAgGr3fiZ7O7iP0nUg9DVvH1wl4LIO+oi9VRyrxbBXzk+kzvoZjdzcishoSo60+Tgr2Ys5hD1yF/Z59BAQFsNFtILrzHtuaey90khpbN2ZstwqZLLM4Z1byVl6j9tJc2YH7bzCmfXs1ScypL6K4t/0hMR9SXuWzfoYVhPdZdVGoya3PAWwcqyzIeDB4ZRI1mipFV4mHYDJgvImcddCkrXKPfrqRQFT3IHTeiwHpai7YgNcrmYPIVzepz0nfqxmEPUe/PiPoe1ZK/bz61OM/QkRvKH6mNL9Y8sErdeImqc83VKwZSBPFz3k2nAnjFMj8NHHOEvtmPZpeUZAf9epzC/1Cqxnd9/JGXs0XNAPS1RRcusnumdYr6K2KWgBcmFpUDBUJcbBXlaPpzREhpVy8R/8hIIKa7+9T33+j6XrGVDYVNaDlhCzHvCXvsclgY72epf30HI6y4RhcKhMi43DbLcaih6fo8WHUCHo7bsx7KinYjsxfCB/VBlnzvWgzNDbCDNBA9sS/QwmcFM4i087lJQ98KqUqAD9OGOtlKZh9PZ2ljhPxn2SYq7ybtOn0sKUWvovRWzVYi7iPmqrYp2GBMYEm24ZmLCtXe+Tp2hanJl1FFaAEwc7E+3a9oJjbTtHBbSgXSKDITt/CE7maOog+dM8ESqrjp0NoLfNW2XggguG7eiB0qBTjn1cI1SBtEDWeMaJStKgtB1l3QNujuDa/Y5aY95oE8e4r/S+IGRyZQWUvWL7KR/1KeH9/jRHeCkUWhL13HBnA8vtzMhayAh0dPtx2NKAlpmMioNsFJIlNwUxpOEDf7h4EEH2y+ttvUCN6n8quW7FFgkF5YCRVc9+COJBNL8PRmmId3GpKVbPiGy4ES05Sm6vuE+694yUjEBQZmLKrL0PiSGvWJ3NBU906uovtdhrbN1P0fF3vk6pVi36DFY16flbSU9WpZnc7T3tHoOpwELk+H8hB5oIVHnWOKUZLvtx5ifAdL1aFlZAOsFrkvEZSaj8C4F1oOie0uBusthskfFZzImFTC6PpUtIgYSU2xFyFKxTURd/yv0OWkMQRch0KOtdGZJ9jh8+lFRa+lVbkVGE+q+NaSLjuydrFNRSx4Gyhol0DIv8DgQvrdWqVObLE1jxIIwTNsoQtYAYla0q+1hgbMcbpDepcCGX28pUHoeJvtJxUcRFfVRxjVnhoj6aH1nsCaNZ/TWWjoHWLg5bCPA0mP1QkWnDk1SzIoTPVlTxMcS9ftloVQh3MtARLSYWWGbXkXhC//enIRh1OcAdmYDcWiFO6FiWn2T6HLLBgnR7OqCgp7N6XqM9rOHBa5LynUn71LQi79qWv2DGKLR1hzR88VHCp/dR2WplE9EPa1uqM8JKaI8AiuzbayCJ/4th7lo7zCzN0F6ZkV6nK9TWT2VlIE+JF+IiDoTUgb4V1oLDDGknq7SagkhoEqinjyH0sudB94/XFWfQMyXejIylgt1WVd/u0tBowsaa9oZBS3T0A3OhX00+rZEpkb2eIt9LqkY5bPFcb43ZHBkj2d0jqjEz9cpi4zoyaOnAInCC0EDfS7KN6mdCLY7wEUOjx3cpXyFqITZMHR0x3LXCbfJrpmsiDYcA16owHJTryo+UsDsUtDisjIsE4Dz268kHT7yiCWQ26Le4ZzoPEqhqK+93T6H3hFqQnC4EtVBSW+HMa0zj46qk3WKGipYLLEq/y3PjB5oQhG2GWf7iK+xhRPSkm4hH0XuQHRXcqIV5RgN0dOqnWhYDaAkJS3h8j81Eaz0a9G7FCxBPtqtLmEOk2gTv+p6JtofUxbqJvytzMnbGXn69CmGffXVV5FKv//+e/RqfvyHH35wmUR7IndyNvjbb7+9f/8+G+SROvXpp5+W4+0jP/74ozv5yZMn7njX4Lt37yrzP/7448pb9xVLaAmvX79237qD+Jr5aQlwERUk1SRoP//8s+sOKfDy5UvRiUghR9OC4Ocvf/yrxCHRMq+ndEBhV1Z08aCF907sUjDvQYoP0VryqWz1ysn1kagKrYrPqM8d86+3wVt4W7dh8hhUMTBy/8zGPNqWdh0dXJ0jlJacfioXR8MnCRxXz5mWtzTLGXdU7GqRHs1h14xD8bXrqZnBSGHGZ9jey9ooyJMjdimo+zFqEuzD6gvb37oZQTq0c6jPpNqUIlpK0E2f55JJnEkrhxJ3e1ti0TsS7fTJtIHji6Sft9+JOH/++eeSPkxEzGFYcU1dHEex+mG9vjy95XiHbvBhv98yP5uTTofZYOMj2fXJJ5+kn2QyBFBALAE80iFyRL0BRNzubnyXghmXnR08b9++ddVbFZzwd6t9E/96/7yRt5QPF0EGl5xXSjPJKFfi5MY5MmTmUILygOBqSwSUpg2MUMRd/gxObgajPWYkLhqHz4BdETfGD2/8B8TNL3EdweA853vhEGUQLtuloO7ECLrJ4iOhlAI3ocZyU2xFRB8YtfBv/R4KMiiaJ0WSLImICEFgPemy4oyYIJ7cOEBWZHjjeNSVlxTr+gVjS5DVrYB/dEXswhUN9gZn5I7Ev5db3cYlb1HJtZ3L2yX8G5nsUpC8MNMeotibLwWREyOJpF60pHc8yuIZoKwO7iYPX7Tw/6ubOdkgB0a+lJEuiLJXl3msXI5xd7RcBy4t3Q9s6fS3eWkZVcCmE/0RfNF1R1o3L4ILTL7nQr+M8uRIwT/fowmftDdOZloEWuJw6vVju5J2ZuSIeRdYKXV6l4KED5jfZimI3HeB4HG/0kXnngFK5lAiokvLFv5NfU4fY1wyo2QhRHS64lWLkZZVCy17s8lsnLORrsco1CbZokPEeUmxjpgjl860Cv9nz54RypztOIOOhRlp8O2337Z7xE3LtHyy47br0DUzcsQYXF2iNVmpcUmhkg6xS4FFo50+O3jO/nCOfbBrbGvxtAfDiFZstZwQIyYz49HVGfVohm20NsrhSfMFY+awSI3GcbTKGKZHrGjkUJ8WXRcgZcm9aCQdpxPcXFl3dZ12H1Uuw7mai7S64rjriAt/OKcYbsd5LWK7FIzhKcdltWKMW7kqyqb5zzWSLDf4saUxDo/Pc/YSb9XmPcN6+DFy3jDDtNDd+0yeXc775ZXo/q2rPUSIRdcFaX7rZiriXh3nPpND3nfffYcOxDpf028RF+37SlHuNUiatgS6UuLMSOSIaE82Iytau0tBQuZmS0HkuKj4LAwet2aizxIRlW9aNrak4z4nA05qKpFv7HhUkiq/Qm6Xd9EnHcAFY6bMfBy4HyUiZZ4zTCptg2yf/DXtDIr6I7858OrVK7Zv0c4xLdfFWp1b/W3l8+D6wvPenhc/7TpLh10K2kErZwrG7NWShM14pscLSHQ/BSBOGvuQq7YGo6SOvoGphSLuo8+dWsqFRSJOiomT2KJztAlYUqyjCENu14dhGcjDj6QNJzwur6JSG51uS4m0zHIwjUTMo/kXGI/sOq84lkYphq+Izy4FpV8OR+S4bOaq4DnpbCBtoz9NxX2P5tSJjj4X3ZDWBSx56wb35O1BpFgUE2O/iSwpJ7GFv1uvcdb8TsreU8mQRMC/PciytfOPnCO5xnQDMur6pdDom7pLoCvFTY648YOqlzxSSwcX+UkDG5fvUtAIlJ0mx9lB6CXfU4NPxH9JH+UWJ1M7PbZ8iqGFB32OStdeOMR0OeHi2H5o7dLHPYBPfmAT3Y8fssXHxOLz58+7TGDyTR3mMJ9DGBsFijLmQPeaU86HVfRbg+XkrpGo/3UxWTs5SsOBe3t8AXTsgfjAr0vJSIcuJvOTdynoxTDarS5pQkkZ1ym8WiIiOsy11H9qDgUHBA5+T9z+PT36Z/k1m8uMuK49Q3T0ba7JL+BFn3LxUVPdCjXCyjT386pJhZO46HqK7XxFn+yVe/CCc+MXpTJu2WMZGHDO5kSPUZsE82jJtcZtGlqTB77MpurQ+5d9rA67FAxHwqmlwNXKOs4Gz8IvS1u2otsz0VU7DbqXVYhoKUEyHOLgPGc/nrnWwc69/FW6CtYlhHsrAmf1mzEpw/uddLiM+k1FmYElGTf2+xEaUYfIOPCI77788ssycuDczqRkq5HSL+2GRzNv8Dw3HD8CKhEc5rQ77j0L7lKQMCxDLgO5/jjsyuFSMCyxbojeuvWZt1c/zCliudw66HP20++o6sngkwhlpuW/pEpahokuK3Ian7wGtDBaoXW2CqB6xET12goaoF3Y4UOet9+jVopplH5dqpa217GyzCcLlmV1Nu1ihe29H8HKpxzIetfaGN6lYNjjFkbLZEkpsAxFu8HD27v4cE4RK3MScXjOYUuXDOfk9/+WVs6MpUsqk0965V4kLrmUcxXWUTeDdeaSLTp6U6dcHTQoX9avp9ybEAwRnwEi0hlYiIpGhhGYCVvaTCOfyrSyqxEwlfnZq8zLCxXLBJWP6bb58OKahZEvBrJA3x9pd2LSfJcChcotl4IyzNz6iS0kTjl5bCTaL84AFUVde4aq+KQ0qZ3nyo1A72fXCo5h4sWLF9lacvWkwxyCovNc7+bX6lzWiPS2rNF2FbTwr8904ywyJBMRPUYIU5fbt4G6N3CllEcxd1p9MDtYwLPr+4fuV7YmoasrnN7y9aIU2HWI0mSFQca5HhXZZB75+k8yjYXtTox02KWgRPhw5OxSUCqwKnhKzmmEY5P7xb2By4ZSxPBhDlbKrD9zvNLDy0Rq2X5WGPa+csOifrjpFZHN1y4gAz2b1vWYdu4ZQx7rRy5txFrOPSVzGlWXknayRGdsWzSxfOqdbN6P5UGnDqnVLdFnuLuUko3wxRwB26JwFD9d+2Um6zDXdeRNyu9SIJdl3ux6jFxZDwPlY28Copu7k8MWSmuX5tFk9zIJ/ks6RVRAImU0LsTgkAZr95ZyrQhSRbwuQJQnFdx2qtzIbTNCVV8EYyLqoaYTVUvHKsvQwKWWbCy5oTBW9NbHzF77OJCxUk+EIEqcx4LTaiW611KpdEjYrVtjMLulqtdY3YGPBYaQEdGrwCEy9Qm7FIB8SynIYMRNcpklsmnDj4oryxyazdwwz7Sw3MUmES1ZI62EWNjnbEJaG+pbj0nb7PJy70Nz7trDWm6NtDYC1mToxuXltNIKcS4n2xEldkvNLc8l9CrLrZ2OOv1A4EY5xvgSP2b8xyJTKSG/QIyxOgTZnuTaO73b59qXo5VyeQx5LbcQnYdSCWOZRLsUlCiVI1E16wqekq0dGT5yWSYuHUXd4T2QbZDiHFbwbLOsECdVtPg8wlYEicby8ySKs8RZYqwuR66Csw7UkmsJBWh9mpZY1ya1x9wEn6x5JG6HsSVNLKFWbZGkr4yBaTlDZ/E5nLqC2io5vEvIlLSPdi/Spa3b51p2tZKuYjTmxwxqATUWY9KqkdilIAHeWAosqjbk5DWIJZeKCCrLTpLSFd5WYUu7fof/YfXQrkiHOdiGfc69vEpmUKqsQstptz1g9nJBLkO3rAxIxx+qLwk3+7MeCq6rXG01WJ5LWg6CWp4ItLJKJnr4cCMrYEuFBcPDGM30iR7L5jRgrJiX0GH4KlWTFCuit4kKRuua9j6neG5fImQSsUuBRf72S4HcJ9db/aFXHRhI6oxzeiRipcMw4XaBw62VKkM2M+xzrgEatK1y2BJ3oWvecKl1RdQHiWOZKWLAc+oZbpmoFzsdqtqrrRw8rLObFTPIW1fO9KHMX+UGYqD0ZDwF+DB6GUM9AoLd7gzsEd2AbGxaOooNnAZkgjBxiV0KBFREXLgUSI0yqpMHNWGSsLs3Gxvz+YhipLnlmWiQrOssqLOrC7/P2QpVCksjZ8S3u0GYKbV1UKK3tjAlY7PdQbRQ4+ptqR6VAVdxmPbvjbVMQrVwQGe3yWWxIkHthNgCaXvPrvCnX2bemVcScW7AT/Zm7M0KwbCqZfzU90kJQBJHkTBsi4tMYqufuxRUIvYqpQB93D6By1oip2KOfZVlouLBzpmhS/515VUAy2l+n9M2UKpDkDbZ1pIqtqR4JSykpRU6XBpm8HVzu7HdAoj2FGpmJZ5R46QeyfyB2iTRiUnL6QGFlYoSjXqAMINhWgtz1WiidsAiqwPBIG5J1YXhASuZnwgUHgtvVmXBDMJjrJL5GTfUQzeLTEnbJTOuLEMX6bsUlICXI3hc+Xj5UlDGc4rqhZuSxDD7KUtLQHpHytgrG5h42l1dmWt+nysLH2mTOIpdMo+6M19ryMOyda8qtQKiiyghxt7DemHByVxSGlhywz2aJsC71IZD1glQqcKBjYskKl4ni3Imjt5mVcKuMgqzJeUjWGUxidolgOXCrhHrvoQGUrq0BU8dYcVhPkGwwmKYOEebBsaF1XwSiZXCQ5GZwYWseUvxaRmQ81Z0hUE2+U5LQXaXIPetyprszCP+Co8MxrHHLOx5dPlYH7l54fe5jDupa7mXOwVCk6DvqgiJIaBndSHhtbbUWuXbaRwm54lw2waGM27zszxIgb6YJCLb+DCh3P21a6uZ8LGaIAtlSte4yON310AxHyOQLtOS7TidKCq1yvijJBGcmQOHtblkhZK9WfAjDh0qqgI4oJVhvBZMoEjQ6Sc5YjWHRhMbtODGSDan9zFDY5cC4e9mCnFyI6Ugy7ikNt7sDYBovm0twgRiPuSsxLKbZnsp8sJuxXi0y0U7fQ5Frd5ZOU4rYZclQFqCSOyPhEkqIpjmegI+bgBp7SUJMI3MpHlQU0j7zArmZ56QwiVoTE58rKsoT5WqKm4VguWWoVwjnV2jMGdSbkUlXuHWUi7GompSDAUg+AeqZW9LVvD2VCXRE/5l00I6jkY6SiY9UTtSkplRDNQhqr+txE+JGKrWubW83aVAKN1dKUPboMoAAAHQSURBVMjqUkofQlcWTRJun0PoJNtyOcgn5fWTaE85aBMQutJinT5HPRJHFlfKCrmkmSXBWsxGJ6alf9Au+lrLtIq4EoLLjODRskBLZxHMOQwjrMNGLSkJIFplFFuhOtpJOm7CwIvBTnS1aJUhwxIWXkxJXEBTwReZGvVHlATJSrLNexYEDrWiAR9uNBs12aUgA+qOSoH1XYpbAiMzZ+Yx2wMlEasCL1MMtpSpSvYdFl6nzymRKNyHScsEza/ocfiK6n8oKzP+wo+0DdDMdvFARHVDed6264OlJAys1D7xIkzOiBJ4JrUlC18gDq+dXZQrgFCv2aYJT6sbNOqBatKwC9iKxOFX6IlrrLMAUEryChjPcFxF4RQ/QCTcQAwNlztUqY2gw/RkguYf5ntlApAeyqqAc4FX91IKaHUERsp3YmM5MoQ9QZhcSfidnQXAToAlixBKTKaYb9n+foTxWczxt/nT3zVH78a/a57+/0Yqgvu3qzP+9hFFUb39/zOzaze9EdgInIrALgWnwruZXwwBp889e/aM/9SApgXRqwcNj+5It+Mn/2cK/+z/ckIH5j9rZgvAfyrIz6dPn/by3/M3AhuBiyGwS8HFoN6CTkXg/wC6M1lttS96QgAAAABJRU5ErkJggg=="/>
  <p:tag name="POWERPOINTLATEX_PIXELSPEREMHEIGHT#5C7363205375627365742053756D" val="116,6667"/>
  <p:tag name="POWERPOINTLATEX_BASELINEOFFSET#5C7363205375627365742053756D" val="3"/>
  <p:tag name="POWERPOINTLATEX_REFCOUNTER#5C7363205375627365742053756D" val="2"/>
  <p:tag name="POWERPOINTLATEX_CACHECONTENT#74" val="iVBORw0KGgoAAAANSUhEUgAAADcAAABpCAIAAAARPSyWAAAEuklEQVR4AdWb61XkMAyFZ/ZsAUAJQAVACdABhxIoASgBqIAaKAEoAaYCoASgg907mz0ajZ3okUjJTH5wRGzL19Jnx3nM7M8ox+vr6/n5+c7Ozmw2w1/Y7+/v9p5n9qq9a15eXkJcfTw9PRl9pqvskgjRCOpGqES06hDyMyDBIvQXbxNu39/fyz6/vr7kCv9LLUPpV8eiwDiHEmP58vIixwlcHhwcyHWa0ilVnpycWCSizpQqT09PjSqzViILlMYJjlmRFUsVSkTx+PjYGMsslYiTrMCR7jwu1Vi6VKZwGQtlFpdqul1QonIKl8Hp3haVKVzKsxul9pWy2ULEq1R3a1Dp3b7EcxkOZcrsyVA5R/BVjFwV5vO5XB97SuOGjfwEZ/z5+Zlctxr2PSVvHqwyI92Qux0qg7nMgDI4lklQBqtMgnJrVEZymQRlZCzf3t7gTjj6rZSNw7CVKA/KpVC+PcGG6ujoCIMWQjJyEfQsd/5c5Ubpo3DgPm6V8Y+Pj5+fHyrbKGOlcqNkcTFI+lrG8bibF2+CDUlgsmW9/P7+dunD3ffh4aHcBHvKvb09uU5duru725z8LZTVRa1n1Lvv/f1977a36CiAy9yV8p/e7VDZwmURbflfQKwCB3CJMNlbV+nQWKrpBpQDJUJ6usqQ1S1dpe85ZUfKB3E5DpRDM65CiYvbcCjTVYake2tU9udyNCgHxXI0KHNVRkG5NSp7cmmBMvDJaM9rjwVKZCrq6Kny8fFRVhAI5bIjfqdrt9V7YvtXOJZO+3CJe2L1RicQSoSyT8ZHhjJLZTCU/bgcGUrA4+ZyfCj7ZHx8KFNUxkPZg8vxoXRzOQmU7oxPAmW8yhQovVxOAqWPy6mg9GV8KiiDVWZB6eJyKigdXE4IpSPjE0IZqfLi4gLusg5k3XKoUHo/CrN0SnVM+8tpoUR+TPc9KpSBa9Dd3R2+BsBxdna24oeiKhjCLzYaR7e3t0Jze1HxESw1NN2P4z3DalhtVhSUV1dX5B6dOlQW4yMv3CB3Aw0+R3l+9FhaHrYMFNc0f3h44CNHdMitPnvUl6FRU4f/zAYzYe21AentMpYv0cUjBMoiY8UvavSMiwqXhV3Dc53nE7R5c8+bK31Y0s3d9bMLIotAwqfC5efnpxxLlQe5eVN6c3ND1UBk/cp/qMrhU+f6+pp/e4MFiBSToahUF0vOEzm1G9gh8KmN1K9NbXIkk8QvBtSEG3JztZQDA7urvhJL9TsCrthrI9eLxYJaFYsRnV8aXfKb81JLz49D616Knwjw62FdWVGJRWFtTOv/4LJbe7ScgVt+ycYUlFspKtGYu1sX6fihLReBGcnnHGx+yeY1ydZVyptLcmQ3+IzBsOs1vHalq5QvP2oYeJeoXEg07gF0lehGWLrtb58gqIAHU5OPQbBNKoU5BB4E71RUX1Hsw4MTk0rUKzYEfBrJYEFNkWVE1JhoGqRVJRp0XYcwSetegSAGxudyMzAodqHcCHWoRIM6cRRUdI99IQ5AXPBHdTBOCo/L8KmEa4StjhDp6DIgXQZDFu1W2bhrzWarREyvmgdZU11qegLT2j1O4nt/PPbAgc1ys19GrrFBwV8ED8fa84kuL4bzfwHm7H2HOrR/DAAAAABJRU5ErkJggg=="/>
  <p:tag name="POWERPOINTLATEX_PIXELSPEREMHEIGHT#74" val="166,6667"/>
  <p:tag name="POWERPOINTLATEX_BASELINEOFFSET#74" val="2"/>
  <p:tag name="POWERPOINTLATEX_CACHECONTENT#6E205C74696D65732074" val="iVBORw0KGgoAAAANSUhEUgAAAUIAAABfCAIAAAAS8Fk6AAAPMElEQVR4Ae1d7XkWuQ7d3AogJWw6IJRAqABSAukAKAGoAFICUAFQAlABpARIB+zh+lmtsC1Z9tjzqfwAj8djycc6kuz5eE9+/fr1l/85Ao7A0gj8/PnzxYsX79+/v7m5gS4PHjzA4fn5uUWvE6exBSZv4wgMReDLly/g7e3tbSTlw4cPFxcXUWV66DROMfEaR2BWBBCH//7775TDUOLevXtgeFGb/xVbeANHwBEYisDz58+zHIbQr1+/WkR7NLag5G0cgYEInJycKL1blr0ejRUA/ZQjMByBjx8/KjKQbCtn6ZTTmKDwgiOwAAKfPn1SpGLfSzlLp5zGBIUXHIEFENBpjC0ui06+Nrag5G0cgVEI6Avjb9++nZ2dFWV7NC5C5A0cgVEI6AvjO3fuWDgM5ZzGo2bI+3UEigjoGbVxYQwpTuMi1N7AERiFQC8a+9p41Ax5v45AEYEuC2NI8WhchNobOAJDEOi1MIZyTuMhM+SdOgJFBHpl1BDkNC6i7Q0cgSEIdKSxr42HzJB36ggUEei1MIYgj8ZFtL2BI9AfAf31Q/sd46CZ07j/DHmPjkARAT2jvry8LPbAGziNORpedgRmQkCnsf3Bj6Cu03imaesr5tmzZ3f///fy5cu+Pc/Z25s3b8Iorq6u5pS7Bll9afwXXkr2v20h8OTJE26IONyW/kHbaBSPHj3a4ijadP78+TOfwaiMd4xru3Ua1yK2fPto1nG4OSZHHA4jWh7ZuTTAJy/TSaSahtn0pJrQ23Dh+vp6Q3kpVIXCG4Z7suqdM2roM5cDcjndEHj69GnWkBq8eDedzB1l4zCGswnlzaMsNMxOH1X++PGjcH1y2mmcQLKFCqwkadZ5YeVkkDiMb1xsAfU+OnZfGEMtT6o5CzZTfvfuXZbJa86upVwaN1f0ZyE2Mys2Rftn1JBb5WEQ7l+/fg3c8ZRJ0BkFuFJ4WXzevqorvTG+XQJB6BaysHFH4iAUh0EiGjSkH7rcbZ3NMhkQrTAmS3EY87stzKdrK81aINTbt28bRFTQWN9egxIgG9o0KEGXIN/AfHPShrEp/4LS4DP1cLSCZBOrYrJzmJulbt5tkclKY3hNhUv8FKIl2Mj1tpThhEBI3k9VGdC0uTGLbitvs3Im75jDtSGnyqQtjWH2mH3Yp4nGEcFAaQRAZNH4V7IhO6nA+aj/MACoCEHYlYUU9AZx+BfRXnEoYUgrZ90I9aRZWByQHXMYZmlh2gxtfu+ZFa2KmwiolUZasCurq2W1nE4zRIC6qRSuJ1bOWeZDDdS3pSW8/y2W+TTx6ViQyenkBsXgiLeIcKSzdNuPgz9PuUxj7nJAMIkhkg1J7YEIZCP95uPEoT2GowcpLIPJEeIHOZRmYREm75vDsKjiVhG37XFlsAbKaJ8NwO81np6ekgbKl6/xVaGHDx9SSyqAadkPDuF+CX8VCw4CoNQ+h6T8nCQ85abfGSAAawuPHz/G71ynV4HJwDytH1Sj3FvK2sMgNUZ3i1c7wi8eIlxZZOFnE5W7TWCBFJmynYOb4DDcJV4v0ZJq7lCLW9BZSahM02Me4dEAFqYEbT2QKh4RTke/dq9nF4/J3Gy4Vewjl55iNoq5AijEnubORRqDBjQH8BNFAWhD7XkhyuiikRS9gy5X8YKRXL2fnZ1dkMnOYcWW9GBr2UuSOhdpzOcD8VO6nuqjhS5nMrWJ4vAUvalPaa8LCjQHeep8u4VFmMxthhuAx+FgSByTtDzF2PI05lHOEoqhgULjQFf8y1VPk+22YUimA1kW79MmdBNXzcxkaSKcw8Fafu8ny38T92Xzz1Tze0jS9MgqxWewrP/+/TvfA8OQzs/P43ZNx4r7ULYTmkRt7CLpuWvsgWEnrO9gDrKnNQU03Rr1fLssNxtYeKZq3CuS1sbQACpysnXJpUntKFHnAzbmEdTVLgszxGTJ0Xsc5halE3UiKTJJNc+ojbGeX8KJlJa7J7o8cUjFcRwPWx7KZOew0a5S4+Q1xk6kZhka8/hm3EnW835SF/Yk6dFcz7UlQVQwphLN0rdy4SAmO4eNBhBtDJF9hoIxWCqyMmtj/vyANP2RHnreHxojrx7xBAJuqUfK+GGKAJDPJnVT1sm+Hk5xlmp0gmSnRuoqX59SnNqBeOnZbI2F7b22piMF9EdbPRpzuCRzaciSPA5zYItlvtlE/KLCxIUxpMdJNV9qYqqK+oUGyv5W0HXKEyq6DroHcRpH6ElMRn3UUjl0DivgZE8RY7OF7CVVlTGN+QwZX1QAVbLKUeXQHWO+B04SqVCFxUEaT2QytxDCGYUqR3AQqMMwRy+MISWmMWeF8SkofZMJE2x0B21Tyy0pKg91H23aruSqZiY7hxtmUF/3dUlU/6Axv2/Ua2E8fRdOAU5PBIaKVrTaxKkGJjuH22Z29MIYWv1BY74wtjsJfWE8NBTriQDMrg33g1xVxWTncLNVRElidNjcLb/wDxrzqTLununxEBpzYd3LXOEIHRyC5N0l7qxDI5MlnHH5zgDpPpwZFsbQOXPfGARAgL24uEiJkdYMvyGWimQ1uvT79++ztl7MIICX+LNMBrBkAH5/OAOcuUo30Sz45r5ZQ+5+sDZGLg3Xa7/Hq9/vMT4ExnWwl/lKng3ov6K9q4O3lIwJ9R6HJ9rGDAtjaDg16dUXxnZ30AAWX8n/x91/S76/VQWpxOR/4fzjfzSu6vzIjf8ALjnohUw+qU7E5Svw+qH+LGSvtxGz4mdKV7Kyd1cpZdfpQMHhPX1PKx1gxxodKD1QV6kxicbLEkmPxvyTfVWIHLaxhcnO4SrzmI0gW6XxsolA1VxuqLHOZOdw7VQ6jQuI8dew0qYwuLTSaxyBmREIn7+VhNK9AKmBvb49Gi8bD/WMWt8/t6NztJYwLCWA4FRHy9s9trMtjIFkO42V+Ua/HZfv6XzjQ/O6n/OFcQpasUbncLgck979O15FxTbaQCdI34RxFI37ahlNpA4QPMjv7+j7Xw0CFg6H/qZ8aaBGo8231a20M0Ga71zpd4yNz3K2Sddz5qHPnLQpvPKrJJMCzsqplQ9qcfV0P9RXvcbHP5Z9lFoHCLr1xWjfvUlExfNbYeBSA5B838hMGd08j1KTho1JtZ4wDF0Y6x/0wvuVZ2dnOs/9LCGAhW52KsFh/M5YaCbdhfLsmmBMC1lUqZnkGalBdYEIXVVYMK3VRdvfr6wa7y4bS0hSHOajlizPYzJHicp6JOu+5GxMqvWF8dBHqXVHNVQ0TdIOClUcDuN1JtvnXbdSez/Gli001hfGYLhRdkMz/Xax/YslDaL3dEkDh8PwnckWM5h5YQyVWtbGet4/9C3f6+trxc9J1qlccsBT0k+Z8/WwBIuvkyVkeL1OEMkV8h6qyxbvErXR2TLufk/xBWPfo45mKj2U5i67Hk4vDzWSIaJz6ZJD1c+8MAa2LUk1/3pm6jbGrU71L295Rl2kShcOBynOZAXtlBS8Rrmw+VQ1jfWFMdRtVqV4oe7kxmUBRcU20aAjh8N4ncnZeZ9/YQw1qlmnbzJharNjm15ZdB9Iue1SENiRRh7nm3vdORygdianJodbnjz2RuUuN0RhtwhafAlZTWNYf6QZPxwXEtEzFxSVq9wH0n66nGORTsk+agZx2JmcNQ89Z5x+x5hmE4JIgWoaL7Uw1uVWxVXuiXZPY5p18lyhULWnReaSLUgxucq3ZnveYmWEc3Q4cUQ8J22nMe8l0i8cTtRSupzHz+ly6dmVobe4pbHMWT8Dh8NwnMkBB91Qp/s1nrHz0FUXjZdaGPP4mdIYxmrnBge66kK7iJW0nI3DYbzOZOCgL/2mLzm58XMzq6OxTqcuy3euHJUpfvJhULlqvcH9GbwSidhZYWYOB/ScyRICwVYRQqaYGfcR0Zqojsb6ArWKTvbx6ClAbWLMPYJdh221XITDASLJjlG/LQzbtOXWRWGGCm190lW882hPp4LGxYeoSF7fgmSUAZ2qFIDf00O3ffVcSW9SxhT573HaHpbJOkH4jlQD+EooRm8VNNaj4kQtlYGRM8sWIrek9INT3CNMzHB0QUudXZzDYeDHZDIPEqmtVsWb1H6UUIzGFTSWTKQhKqZaSjV8RyqFpsp3cGe5yyc3pQmaLQ7zSTwgk3nATG11ypKTb+hk3UEFjRdZGGNXPUWEaqq2/jjKfLOeG992y6vicIDxaEyWpiCYa9VThtwO+V1exGR+ispWGvNQRiziBeqxb4H7IS4ulKsyakpLJCz6aj5nb5IBLRKH+cAPxWRpFoKtcliqykg5yfKleytWGi+1MFZoXMVGHoqrYngV4os0lqxncQ4HNI7DZMVWmxdx3G6BpGRgVhpLthL8RDZfl0RW1SvQKKOKRCCV2GsoluZlJRwOE3EQJisLwDYa840hGLCSlltpvMjCGEagQGP3HdzWpbQkYv4mDvm4KO9CYVUcPg6TlZ3qBhrz2IM51XfITDQuLowVPzGRDwo0xtyY91C1sz1R89GXb4jDx2Eyd6a83EBjviQuRiwTjTkTuHKhPJobqcRQY9ltjlxa1ZbYaB5O6X9zHD4Ik6XlQ9U+DrDi/VgWjyYaKwtUMKroKqbYK67lz2xwSltozF2apf1EVee5nG97cEBWmEungHAD5crv46E6JeClUGRrEHi40RpjpInGvF8OfShD9axCvSr5Qp9LL7oPbjH7sJIAKQeBypvgcNCfzwvpj0Ivg1m2H4kslqcGkS3yTSh0ZVyumrDjWKflGVDLBmTFUQEOjqbScgblu4tIp2BDHA5oZJncHahFOoTtpROEmuIcRUlWldGWaSypFXTFfMwAFnwS91IEUzYRiOCYR8MZQCARMAhCwGIfdOGqChGT95QuSQ9ZZM0Vk4LlHt0QDTNb5Hw0lVNpPNv9G3iTaKhhwEitoQP+gEUatPdkHHzmiMnFlQW/am1lONwwp5gmY/a4tiFI+sAauaulMkYKWwWf8S+GH/my0KxhE6dMYyia5Q9EzhzootU/QSMVGuCQZsXrHYFaBMBViTiSxTa7MxON4TlSwcjdF/GgIGcRHQSrRXSrnWlvv3sEKONIGcRrQGDLHpgE1wlO8O6kMn6859WrV+HHaUBg8OTq6kpqPEM9fuUYyuDv5uYG4kDs09NTKIYE4fLy8u7duzPo4CIcASMCoA9+DhpEhbne3t7iKlgstnvwg2ewWPxNtNh/AKJJwsA+AAS3AAAAAElFTkSuQmCC"/>
  <p:tag name="POWERPOINTLATEX_PIXELSPEREMHEIGHT#6E205C74696D65732074" val="150"/>
  <p:tag name="POWERPOINTLATEX_BASELINEOFFSET#6E205C74696D65732074" val="2"/>
  <p:tag name="POWERPOINTLATEX_CACHECONTENT#743D35383432" val="iVBORw0KGgoAAAANSUhEUgAAAeMAAABeCAIAAACfNutwAAAa5UlEQVR4Ae2d8bkdNc7GN9+zBZCUAKkAKAFSAVACpAKgBEgFkBIgFZAtAagAtgSgA/a3cT5drWxrbI89Z845un/cx+OxZfm1/UrWeOY8+vvvv/8Rf4FAIBAIXA8Cv//++6tXr9D3o48++uCDD65H8XFN/zleNWoGAoFAIHA4AtD006dPpdk//vjj8ePHcnnZxJ9//ok+T548ma5SMPVlRzZan4bA69evnz179u67737yySeff/75e++9N010SRBr8ocffnjx4gUr8+eff17dnFGB1v/15u/fb/7Q4a+//kpl3nnnHUDg78MPP3z//fc//vhjU/faLz/77DPdBQC4lFuNzZBR+PXXX7VWKZ3GIg0E7v+uSUL0I/4CgRtA4Msvv9RLhYXx3XffQWHTuwZBYwx0W+RMb6Uo8Lfffvvmm29gYd36Zhq+XgRFUcmlmXTf9BczubTFXDiTamAUUBvixof46aefcpmbOf/YLBEFAoGrQIA1YNZwuoSyWVc71zPVEYKovAmW3wH4oIAxD7kmmzlI2InDAT11msBQ5X08skcoUJtmuWJODraW6dTlRjwCF0di3AoErgWBL7744uXLl762eJdsRf8bGnjzB8makGKKMxJJSFEF/kMExY2tNIRD/emnn8rl9AQqwQ7pAZoRTnf+vyvv0hHusviT5uhMwpRPl/A1NLFrJ16Uuz6TSA7RBtMOA3RM9OOrr74i2GVa33PJ9Pv6668R2yTEsWBxKxC4IgSmODtNa0YVIuSyFCLMgGrtbZKetuyg/U06ZL1U8+nCCeDkUJBzgE9NE1jEvHUymQCMEb629BfYKY+2jXsghLSM5vzoB3pj6lOv2C0egKNgFIl7RuB4pqbFpYCbHuGCsf4HWoQIZElqumF5dm3AB5qeVQU9teY6vZphasZSs7PTTYasyPK6C6Q359JkpjZzK2mzGkoHprh1PwgU555ZDxMvN5fWTuRNTHy/8w7jwPUGAUikkXF2dmdndYOG7sVSemHnodsijac8YN5yOUYsl1hTR/JMpq5tT+jbznGK6oHAJgJHMvXq0IF2gaHXWWQEEWjJiSyQ7xDEJuwHFCh6tcJ0s8DJO5LTK5rkxRpzsIibzjUFamMxk6lzi53QpPnGzkSxQGAYgcOYes9ybemd9h+dpdsiqlhGyz//CoW5asSSlF/E1MY8oMP+zUfRUorJkbEokvU0piYWZpqUS2ZGccZEZiAwEYEDmJqZvH+5+l3Wp8JX0HRqPfesT7vx3Xwut4KpkSn0RWLiQMDCSNPC8zSjk0+SaUytZ5hpe3+ILdc7cgIBg8BSpsalGnuaZ5T0Lw1BrOCgpEDRUV29V/D7Xrzr+H9CMitQ0mQ6xZvWvcPYi/K1BJNZVyE9jalzKy1KtJxBMWrFZSDQi8A6psbVKG5IezXcLK8JYrV/k5MglLSp4cEFUElopJaYztTG6VxBX7VHerqPxnBOY2rdhkkfPLrR3H0iMJ2poQmeKR3D0QyZWb0HtJsHFg7YN7RPzsYBncvUxuFdZy8d1zbxJ9NPz4E5TA1Yhp3lshhzaR+tKBkINCKgFzYBZWioxSOTiSoJaiFqhSfld0RriwJ+4Sl3DSuBAE79FMn7hWhKyS2KDBaJuUyt22JE9nekJiHf0+hOpbS2E3OYOj/OIq3qxmpKR34gsB8BzdQy6yAjdpFcwt06tiDzkwQLkrtUx6Ok/H5NBiSYkwZm5zsgsLFK7tnNJb5GNfJiMlgkNGvrgUvpiQob07V6FHLw896JWz3nq6f5y/jSJGtA0pEIBA5GgK9b8Ge+y8GXNJIa0z8iPNw788WSljU83JauyBdEzVdNoKdjPqOh1TBpPoUhHy0xNsyUnHupP+uBhTDTZm5bSOOjH+YLrnkTOMHffvst+f+X3xvIcZj69j6PO4BPVDkVAhB0+juPVmYFYV2O0U1v9lOLhriPUUO3wkefhTHZDB1pNrRVoGmt1Yp0iyUQEz6BqX/55ZdaNw5zDWoKRH4gcH4E+A2ESymZmwQ/1HCAnuJm4tUmd/KARmmCUZBfY+BS1Fjaem4pTXOolKbHBKY27oBuKUIfGo1IBwJFBHI3VuIzxfJzMyUinMRqtprbUIs0qFnQ0B5uS92dZcx3ZfmK7KM3fxizdQajhSETwQZT7xzfqB4I7EUgd2MlSrtXdEN9feakofjCIsQ9CN2mBnjAe2Tcg0ZrHidjgVaEy5zgwTAoLUydTMhapo4g9fAQRsX7QSDn5YPdyZNALQEHjMf3339/sFb5KGgF2GrwGxTYEp25P51Hn3KZSbG9TO3YmQhS56BHTiDQgoDZibdUGS5z2XCHqA01XyrugQ6NFPz8+XNReFbCRJ+KYqHZvUydb9ykpRbHXgpHIhC4WwRyrsSN+vHHH48BxPiSLcQxXTHi8kKCPGQ7fi9uQKh1kAhJI6fXJOT5LYCj3l6mrgV3UCiYOh+VyAkEGhEgUHvAc8V8T3yRrbCOe8i5tEagphTLjWVNrMN4tSp+/uWZ+njD6CMSdwOBcyJQXKtwh/DXOrVz3iEau665omR2D6IGNM2zu2Kxk2Q2et/t2rY80eVNxV0+NRuBmi26iGVuRydKBgLnQaC2VuEvfnB9qZ75o8vNE75z9WHfIJ8BYBfe8jLIXAWStKKxXNHQmExodhdTiyXMm4/QR45J5AQCRQQcNxYfcx154WnJQ7ykGA5Wy2mEYi/GMqFp8fZyszEmc6BWO1O3lxxQo1YFWx5MXQMn8gOBgxDw3RrOgcCe0x9k0Td5aVv6KceZJWdpgrfv5JQLn8e6YNyDphsp2B+sAbjEUPl1VzF1BKl93ONuICAI8IpHLQCSyhAbffr06dw35aB+8+wOh3qd/y6d1QkJxNP06jiPbreYbvnQBzQ9fc9BDLqoj87khclxpo4gtYYy0oHAHgSEsxwhOLzQRH5aw6ni3MpbNMTt1J1yC2oWd/KCcQ/pC/r4T9ewpiv0bHlEib8/ztQRpJYxjkQgsBMBearmy2FVE9Tmo6B+sc27+vMaqfDBX63D3ohh4MOe0x3VTQSKBeC0WnADEufdkRXxmUamfvglAX6DoDFSU+zkWGYyU/l3xCMnEOhFQJMdvNNb/eLlaxxRXFksVYhjTOf810agoTFRw7WEalqadl6vA5xhHGrKgw8HYFI8iv+MC650rfDO/JbQB32klQemFuyKM2NdZstQ7YQjqt8DAtfO1D4fFRcgXe4dWfOzJohl4csPi/RKGyuvI8ItPOsj0yJhTM8DarWEUxJDPkQ/Wpzw4nTZmUmwfKeEqB4IdCHAGV7etiCGwHNv9t1sadP3LUnwx/M9QpZ8huKAVwS12rTbe5aZAAIKt3/emmdL5kQgPiMuJEK0JkvTxD3kzMnBIZel/RoT7sSQReDbJwpiN7RLIoVWJ5goV20SBb1IXBwBPYFr0Q+OguGhtM9q/M0jf54c3zZtuts1TCWh+E2/mIVmhNO74383UvCn9cY5c8M+tRmR4rinMXr4HUWcCP4aj23yOZWaNcCfl8EoNiyZeNNHGnNpNxJ3iAAetLhy7d1no8mJC/4wA1D26umKfJbPs2fP2jVMJTmVzHrExa4ds2NpyyeQUhUWKVVW98h0RD/JbNn4m+o3dsn2Qk6/1LrGML193Npo1kwxxxSYknEZCByDQM2nhhHy6cpjIpiXjb9xKnHf8Mfz8mkhUeWAvtBKbd1u5tOv3LnWyCQJ5BzQEdOEDpF3KXCrPrWO19dGltmbYHx4omhgdS414qYBLIBTMW4FAusQ0HyUoh9wljlQwfyUqe9rQpzEzO10WaRCX9TA3ZY1XFQvZaJ8ahSOI8igS2KEGhEYUNuvAvhJE3TwS5q7t8rUNYdAxksHiEaYujaJaSCtEAN0XAYCByBgmBp/QpMUaTzoLjWMBFk/LDC4o0vUQGFnlYkmTgKLogFJJVvC2QOqtlTR3ekdiJtkauylM3zplrapD3HqzWpSoBahpoBxYaTKNSYI2Zvv11xjL8Z0htcO/hW7MT1rtRg4DjlIEBAHYuBVbOKDcARyzLEoxJIJ3Sz9ZALnT2iFBSW9qHW2mG8WKQMKVy5VuKhGyuQUjUTJsRaXUsPR8PhbmzEutiD/89ShxR6aMo7Tbkpe76Xs1I4fwpO0yNrOI55nHtDchUxI9npwpo+AUJvwOyWbhoqXtN57dC+fP8eE14v6p0xx4EByYFLdnk/t9yiNIFs6DWl39OMegtR6p5bP+/vJua5YVs7Us8IUMHJt0FlyejktSu+fkEhYpNumWL3N19v5zYpSwOe1Y4ZAlJmSENNVm1e5ce1mamfSXNfCdhCnIzUE7yofb85B6Wy3cqaeuIZrju2YkzgAHR7Szn0e1Y2bNqBGbxW9I4Geequn8jfG1I7hT/RSBKqbqWtTljYO2AyOjXRvrU0o74SvL+iI9Q4Z5Q1Tz52NME5t0IvrakD/liqbwc2akpJ/sDul6WIg7pEwuTGm9i1uzfZ3MzWCZNRNomWqXUsZSIpAreng/VzS93z/dfKx00y9go+0fDMTDjNp+z1rNGdwJ+42nFmhPZ49EN0SU4ODmTzmsjY0fUx9D0FqZ+bFrTMjIGsAn2WFnj5fDDuMjaoi3zEVZrW3XK4wZqYv4tXtHBEf+Rq1GWXOcMkgCibFMXLi+H1MLYshb+aAgT8D1qHDmRFgorMVWEeazjZraUw/X3cseHrq76PzRWpy6M66yLW2KztbuRmm1rEgMxZcMsrO4upjaqeluWFBR+O4FQhcCgHNPvlK28lHxU4hM6dj1BBrlJN4rpif4/hxRZVaMnXcY38Y7TaYWmOSj8gmSn1M7bjuLeMXZQKBq0bAX2zT3WpWr1nSLMDcJYK1HRfKSCheTt8Qy+ZjZ9wjzZYbYGo/7tGCfwdTY96Lw0zmlPG46jUcyt8DAqy32hJI+eLq7kQDOfmRW3Ic+bjGjiPlq83dFrJo7BSipLkpQeQbYOp8NAUidkgtwHYwtbPPmjjMLUpHmUDgUgj4bLi5h21RG5dIfFJZz41LzI/PiLRiwo+TtmhOGc2qjTpvStYyc82nGINNHfYUcJizkaZpvYOpnR1WviPb07GoGwicFgHHOYJEYNidmsM7uTHo4lAk5ESfE1wxZ/9Clqb3QyFIXjVTO8p3WbIOps4nkAy2YBqJQOC2Edh0Wvc8Vyyu6i6aFvBhAVme7QnWuBNgEeG1hA6s05dasd78IizSqYkN9Sq2WR4wa7TZRdM09PA7itLzYoIPy9W+6ZU/my5KiMxA4AYQqC086Zr5iJ3kbyb4BRA+nmeKwX18VM9ktlzy7cDiuRG/Lmv87a/2+eVKd6EIfhwn3cGeXfW3GEv9G8ljB1akTYa19+OOrUztzD9/PzjSv6gTCJwVAdnd1xR0VkqtCvl8FzRfR/AdPyrm1PJv8dVW2N8Jkharoz8/B1y85WcKxWPM+DEwv/A93OWbpcXPJjMiI8O66cCnAhGkbgQqit02Ahyx8FkGnhpAIN+YTjxPVTxJ4vRiIMSs7cH+YLcB8BqjH7Xo0/Dp9dY4tbPpM7DGZSBwwwhsMjUM2BvqLa7qPfHuIv5dx/i6guOoKrw//VA5fbk6ptZ2S5AhsceGNTG1HgndMOmJlr84vSIzEDgVAiw2swTyy65nXEUamnLaL8et3bnucqslboM/12ulciXznCJEAnsX2rnw6TnFGQIyO/VsilM7oTcZJAEuEoHAnSNgfs3LRyM/TAJLjsQx/Wbe3H38+PHr169rHp8WQBeIceucWpqgtvDDy5cvaaJW8h7yAe3Zs2emp4mmdz5iDaY2qMZlILAXgXamhjfzh076rNteVUr1OUyCf+fEM1OlljgPD0LF0uC0/c/v/pWavu08Tr/knit2l/nA092dfd/L1PHjlTsHIKrvRIDTTngrj978sR6gIRbMTplO9SdPnjh30y0iAJtlUoEXL16YkhDoAXwHYpA1JGJa15evXr3Sl8U0NC2n0FqYvSjkNjIxWnjTgkbqFMFhcJ6zz9gM00SQehOiKHARBJiZNcdwUZyXbrLwNpml8aWG4spqrDsFcCxKDcDURz/orKm56wlkr/I+5tztFbiifH56B/96YkPbPrUEofIJmrv6eZnICQRWIIALw3sixoWRhngF44JHemtaiXopUXRa5VSyKbziEl9vkwRr7eq4ByQ19npOTfjV5RNaMFEsdhuEtiZ2JJh6Ipgh6jgE4GKfEJ8/fw6bTFeoJbLhO6qiUu4DUXHncycR3pggXuQ8YHQC7lC84A9JpejTov/5q5u6d9xtaXfRQ1o0IVplhpIt3XRHYRdTR5Baz5hIH4kAxww2m2spsylkoEBLLBuxZnmTc5FNKu5wvnNPvXaYegCWm6yCATB7IyzfCqvwTx++e/7cB303Oxofq1u6y7Omg527LvQaD5D5W/uuFrsKt/jUxceevvPYpUNXYXzA/GwZEsRr7pJ2P4VxnM0zYWL3Ex8IyyTB9m8wdW72ZRguYv+l9dUJeOpuaTphC1nDdHMeW88erZYQBG2ucAlbyKuFcIu6+YcxZqP4II/NMU3nKjXi/CDonlKEoYmw6R7PpWkkYz7ToGBKg6k11G/TmMo7p2mAYIowP3q/+FVAc0FWC13S7AriayGvlnaLXWhxxhfA+V+RvAVu3EMynTAO5F48u7JCvadPnzpi4cda9EbXcvqiizWm8zdceDVxejRYbCczapyph9XCpU9bLYhg4k6hEeKWYgJQS+EbLnNaHBoZrcW37R2+IsNqIejWshEpMv5cNtFababZIudM7eO8/22OTa1aCsBiB2sCg5mIwgqa1iE+TJH3RBGFavOyxYjVUGbLAAXwp89j1gpfJN8Mw0V0OEOjp8WhkdHk9bmJYDJvfWmnBc1Xu7gPaMTZl3xjd/M3XFbQNKDpmYYp8pjaiQAMT0fYX2LfRx4d7ZoubBd4gFucu11yrrcwfWfHc9pDsi1Dg/4tvm3vGOn1U6zbuDSKJFh0tIutTM8suqV7HLLpGp5EIOOr58Aimqaz8jw8zXYv+iGUmmPUOB3zinqHdc7QR9IZkjotT+Wo3lvOJgXjTa84KQXOepUWYW9cGsXAwqbwYovrMleEj9Zpe4BkfDjtv0Km645ISUNv7aXzvqPjuTi1nFvaZTjyrVlHpbh1pQjUCJF83Jx1nfLpgEXV2LReCyITA9NYfUUxUSMlWP4rWhmQaRQzl9DlgMyBKubXVFa3K91MVOn51DULP7wnYkMqzctPrklOJAKBdgRgZNnzCett+trt8osl9UOeYoH2yDiq4lab50Cy4S0KX5pJWNLIr9lCU+xOLs0bLku9aSDVMy3tbKpxauel9bEhJBIvoQ8m9OpFdScT6G67qSchj6aZTgfMKLENNdi7Hr3oLiSBbHhXvAFf01bny15bMo0LKfl3mNBvuGBfV9M0COuZlmIbVaauOdRIyWdYy+BpJ1o71y11o0wgYBAgPijROfEATJnpl3r95MLZpXZZiyKtX+oNeNM1sB0+hpsjc9U5/FSCvOECTQPUuti0AKWH421ztXiNs49js1mrVcvXh+QjQl1DKfK7END2fmlsOmklMRZZTiYxsC7y54qXig4bTcC2ayyWFjY4m8ul8WIdjwIieGxpT/OZJvOh+juKtb0P6g7oKm74WPWBFqPKzSOgqbP9Ud4wLM435+COMWrDazG8wyXBnGElxyqarp1tkeYQ6Zx1TA0vA0Vqi8QxNM0Iau6FOdOYVp8oFs97orRsOTVYfpoojzjzp33bxe9C3D0hAoQa2PmlcAFhVqbZ0oOVToyFRTF2KJCQYC6WTh18gNXooDcrJxz3Y1TigQGP8uSRLyPFHONvbuvJ26AVEgSc+TNNPBzfqBnhorVHS+H4WkWTr+MeTEFzNy4DgT0IaLeaybnO6zFep1mue9y6Ii0euVLMSj9gd9I74gZtc7kHfEeTAZfUKDblkomXlKxGP2rOby9TS4dJOLjErUBgDAHNdItYBnsgu+B8+Y3FPXRnZY1o4cfEQIjv60ZJr7N2ustdaaOhuVzxiEKitaat4y/FDlWZWvvCWr8uptYdPuEM6JouUfi0CDzsEN98E266nnoa67VAmpDi/uZqa01W6f4mihJo11gg8eCK5S+SabZNBn8up5s0HSbOmzs4h+4n2KtMzW29AES/drdFd3g6mheZNNHoOREwTDeFPaWnBCJk8ptEl9ciAouJ2hZ2hcOYFMAMGJo+56GsGjIyFnMjRSYWJK1cJMEAyWzxmLoYm9OVRUqe0G7ICQ11rnDkXDUCZhc/i0N1aMWs1XaXpRHY4nKj0RXLJ6e/uXzX2OXNYniUxdCQGYtZm4/aEJjmDrvUc8xjanAswuTjgoOja+2P4m0OZxQIBEDALDMmoT9RN0E7xpvWapguCCOwS5BdsC4/kEaO3uymJk5I04wd7q3x+gWQPEEXsNZ7UMqtV97KwTl6XDaY2uwrk6K13SUwmb3DCndgYHZGlTtBIHeBx3b0TPti6C/Nf71+pgML3RTpicz9qynHhx5d0JeCScBZ/2Ffi93vokiEaJkp7ZM4d7uaOKawHvENpmYimn1lUpHJymxO05ROUoYcrT1w7/Ropq+BEHgPCOSeEVMRMvIXqiBDMeNt6FlNGvlSeFECHSAX02667OqLqMdSLfqnSGPlSrHjE3rzXezvxEx/AhRZbmLrY6L06GwzNeMH5zKo7Y3B2j4ux8+JaPF+EGC6FimA4DVOingYGhCmKxSchwX0nKd6sa6WMzGNqs6iQxnMj+MMoSo9gqCLUNAvOnvxRVrTTcM+K+13Njfws9rdI0fr3MTUzD/qGK+5qAHD78yeifM4RAUCPgL+dIUjZIPsEGKa5BQ+wJXOu8Oi8x38pB766+5s0h8dP8ki3VS1SDJjmZr1cqjPydRaz0dctPecNyzpEq+G88ojLz5SkVnCe+eMPUaeb4N1fUusvd0oGQgMIMA3l/kKmnzJYEACE5vXiA9+t9voyaLjjXn+0oozd7suWaRQ/3k+ksdn6tA/cUiyl/IRizEmkW/GwstITm9pp8RlB7FrmIqF+5i6KCIyA4EzIwBfJ6aTbzhsaouvx+4Qr7z464Kb1RcV4OvydATD00vZ2Bu8KLozRn+LuhNiuxAIpu6CKwpfMQLp15bZDrL3h+yEuJNPlwIIfJQHx/PkjIbnCF+nXtAR3ReGh+7QF/7oCxx9Hg/6iqfOCVT/D5ohJWXtlXyqAAAAAElFTkSuQmCC"/>
  <p:tag name="POWERPOINTLATEX_PIXELSPEREMHEIGHT#743D35383432" val="133,3333"/>
  <p:tag name="POWERPOINTLATEX_BASELINEOFFSET#743D35383432" val="3"/>
  <p:tag name="POWERPOINTLATEX_CACHECONTENT#5C7465787473637B537465696E657220547265657D" val="iVBORw0KGgoAAAANSUhEUgAAA+gAAABtCAIAAAC9VNxFAAAgAElEQVR4Ae2d8bUfp7HHo3dcQKISYlVgq4RYFcQuIVYFkkqQVIHsEixXcO8rwXYFSkqI04He54TzOGNggd1ld1n43j/u4ceyMPNlGIZhYJ98/vz5T8f/PT4+/vbbb//6179++eWX//znP//+97/575v961//+uc//5n//D1//vyrr7768ssv/dPNia+//ppGX7169e7du82V6EUhIASEgBAQAkJACAgBIdADAk+OM9x///33H3/88aeffsJ63sDq3//+97/97W/ffffdX/7ylw2vf//997TOiywJoGRDDXpFCAgBISAEhIAQEAJCQAj0g8AhhvvHjx/fvn27zV6PocGC/8c//vHNN9/Ej5Zyfv31Vzz3/ulxixPfhBJCQAgIASEgBISAEBACQuBQBBob7j/88MP79+8JiWlONPEzLAYqzXcibSwNMtybd4cqFAJCQAgIASEgBISAEDgZgWaGO05uwlqsuRxzQugL9reLZX/69Kkr4OLd+c+7Lg4+Uwk1fPjwIR8BT0T7mzdvbOsy3C0aSgsBISAEhIAQEAJCQAjcEYE2hrsPKI8hIMQcg55YF46Kxk+TOYSk/+9//4iPt2dYfWFc769fv/Y/beKf//zns2fPbA5pGe4BIPopBISAEBAClyMQu5kuJ6krAgiUJfK2K5JEjBC4HIH/2UkBhjL+b3cMNKgKkx0LGyuc+Jl6q51KOI367bff8hbvYrvjZQ9qxqFOhckjpy9fvgwK66cQEAJCQAgIgQ4RYKu5Q6r6ISnpueuHPFEiBC5BYJfhziWPuLeTkS1cwohhveQXr2cVC55WuEQyMN8JqiHkhvgcWxVLczz1NkdpISAEhIAQEAJ9IiDDNN8vWtjk8dHTORHYHiqDlUwMTIwajnas51Uu9riSZA4WPC0Gmu7h4cGdWGWdgCkfPHX1KFQmiacyhYAQEAJC4EIEmLzkbMrgr9ucM+Do0bQIbDTcl6x2TGe849tuXq/pA6xzwuV//vlnW5hwGhzzmTh7Ge4WLqWFgBAQAkKgBwTwcO25Nxm7lmse+A8v7r4Hl45Zcy4tdwlE0r0Vv5LMYYq3jSbL+LZI0OKe5qhf03cSZGXOjMAWwx3P94sXL2LUuDEmiF2JyzTJiQ/0EJnDNZRLlWvkLyGjfCEgBISAELgKgeDm4jwZzLCEjGI685US/m92kOH/4vhZZsaMyeCQKK/k73OL3/I5tEhILX/49ViorNpk0PTtYVRCCDgEVhvunEZFa8Rr6KN97UGHLbn8g2Lup0Z+EhZlCgEhIASEwIUIPHnypNg6xjr7zOwqF0uuKpDZow7qOcIlh/uPOy2CzfOgXffz06dPmxcMyQqVKQTujsDqw6lxlLmDgFjzzQ6ADSCixYiQ2fCiXhECQkAICAEh0D8C+LkJNcHGbW61wzuLgUoE6ktWVkgxgvvxvsFdsfLYS1jfikoKgSERWGe4c0tMMiBvzybaZljRZXyMafPrelEICAEhIASEwFUIEECy1DRx5PjCMG2Pc4exSb7UepBfXzJ4sfgT7rj3mfiZTBMY98V6VEAITIXACsOdIJlkVBz7aPuvfdwGOpt9xfX6tpr1lhAQAkJACAiB4xAg5jtZOVY7tqy7LS1ZoEnmcUuCteRxQhd+MSSSLy6hlCysTCEwAwIrDPelbxvhbr8QKdbrmcX6hYSpaSEgBISAEBACSwgs+ZKxYmeL6mYVwYnV5JU4CpVZkh/lT4tAreHOdTHJk+AYzUc7Bop9o2D3IkQqIASEgBAQAl0hkPQlE/85m9XuOsXZ7nEHJVGKiylHCMyDQK3h/ubNmyQo3MOYzD8zk422Hsg4k2W1JQSEgBAQArdGIPYlEy5C/OetmdpDPFM553GDGpb2JYJi+ikE5kGgynAnuj3pbgem5MdTz4ePm92Tu2znU6IWhYAQEAJCQAgUEYhN0mvjTosEn1CAOyKDVuLlTVBAP4XAbAhUGe7xWHIwESfTzwEXqbzZZFf8CgEhIATui0AQBNJD3OnlYGJRBE73AKXLKRQBQuByBHYZ7nwY4nIGPAHsMMrp7tFQQggIASEgBHpGIPAl64Y011kBDvG+RM99KtqEwAkIlA134mQC/eLJ6u06l6VAfE+wEkJACAgBISAEekAgMEkDg7UHCi+hIbjuYsn8uIQ2NSoEekCgbLhnPkrcm+EuxdeDSIkGISAEhIAQKCJgg0C6ijstUn50gSBaJvOlqqMpUf1CoEMEyoY7d8p2SHeSpDg8LllMmUJACAgBISAErkXA+pK7iju9FhZaD9AItiYuJ08ECIFrESgb7r/99tu1JK5qXU73VXCpsBAQAkJACFyOQGCqXk7PtQQEaNgVzrWEqXUh0AMCZcPdbucFFHe4DiY8TkdUg27STyEgBISAEOgKAQ6PWXq4wd3+nDwdfIIqY4RMDpTYnxOBguGejy3rczh1crX8nPIkroWAEBACQqCIQOBFDkzV4uvDF7ArmQ5dhMPjLwZ7RqBguOcHTJ9RNMEuW8/oizYhIASEgBCYEAE7t1ojdUIokiw/f/7c5weLHJ+vhBCYE4GC4Z4fMEufU70WShnu1+Kv1oWAEBACQiCPgN2v7u1+tjzl5zy1mFiszmldrQiBnhEoGO5F0h8fH4tlTi7A3TJ2zJ/c+sDN8YmrJ/f/W/utX0JRT2C6ZhztwR+uX79+fahw7iEvRjgfpOcZadtoTMY5OWtlEvYRmHNo861AJH9EdHCOCNjfvXsHDUGgtu8XJYoIWKeY9S4XX5ykgN2FsLsTNexrdFiUplWSAzP+he3gOF086Pnjjz8Gn0uIKzk/B6c7hDVs94cffmhbYUPadlbFnAF3Oyu50et2vrwR2TtJhev3798/ffr0aPN9J51zvn4LmXRE8j9wfzJHoENQudy9rUDtegG2xqg8TTFuFpP+B4hGR9yDbXP6l4G2/PrakowXDHdmev9+MsHnmfCN4YlJPr0q0y7Wm9BAUFCfAf37uUuKxf5qe64BN+GcFgafFsbA+vrrr3vunTlpu69MokBQj/whXRhbmO/cyTvn+Folunb9Y43UVZUMXNiKkMXqXixrdDTsr/sqyZ0gxIwXDPcai/zt27dsm+6krO3rzXceB7Zu63UiyyHMPucoAhASm2FhosJRV1wWxlLRpPVVZEMkEu4pcVwDGh8mW1WPq8G5Jx375HgEaiTW4s+727qAO5fQAp6dhgnI4w+q6iUq2boHJ/k0yKTFCWUSEJCcVowHkO75SdezscMftL169arDzdg93LV912oPGe5JbNGWDiWn9pNlkpkaHRaWaZXkyIx/Lv3V6JRPnz6Vqjn1eTDO97eNBNiRMFh6Dz50PXYtGrYSk59++mlPc8G7dDQGNHViJdT3USsa4D34NHcGBEwZSA3ob/ITMuCo/tNj0Nyk3UwlcEqP1EsFfffhwwd6M1Nn/aNpZRIAkYT6gYDMPDw80Fkgxrv8BSC7TP5TgGIUppvoWYS5pnOhhFeCOvXTIWC76SpMMvrKPrqqE9tChBhrdHhJm1ZJjsH4n3xHLiVqTBMG2NLrV+XbeWU/DbY2q9FsmhUOWGHFoh0yc6Ejxs2Fq/QINVMtLy6xE8yvzMpW8VlSg3SmzqW2gnxqqFngwULwYtufkIFhUeS6LRkYMQGe8c9zBkhNFzjaELy2yC/VVlxOMLIOMgtmlski7IjB/lHAFFgz3BgglFySkGnz/ZxC4ioQYk2VzDlohBa5tqp1/yTlm9Po8FBMqyTvznjZcEe/JwdzkIkbxktDDwlrve2nJ2DW/sRaAqI9aqXG3sJk38xFcXmwp3JPFcrdwpJMnzZ/Q0wGVRS3J3t/AvSSzNrMc2a+DMuWGJc+rS+w7eLWXQ4E7xk4xb6bViZBZglzn98QeWSp6N9BDIr9NVUB3xHnrOqT2Hoa8olz1FdMobWw2+qrPL88nWd0TKskb8142XCvsUvcMDjNjReP8DjHrzdYtcdP1+YsjfMms5EndakV7Ju1BMflEVPv4wkaaqWXg2rjnzFVh+YsGRNNRMJSHnMa5DScBmy7QXqV4X6muWAnYItM28k4QMP9tM0l08m3jss8TSattzJm/AgvL/p/ScM4AuD9OGBvV7PvlObqqB4KT0M+0WqCqCfMlcQb6AlrS4NGh+0LD/JSwhY+IX2aklzi1+efwKxtop7x8j3u3EGRV8eeSc69ffz40f+8NsG1dyw5+Ku5ITtPavIwH5hQOReF5t+teWo3B5LliwWSbwWZHBTj6FjStrPHpIK3Vv2slJNVde4pjDRa1e+rwoz26SaJIuM1h7ybUOIryc9MFOOWpNOuhkzeN0rX2IsjPOVtE8WuadtcsbbTZDI50j15+ae+2KrEt99+i0rMAM4VZMwmlTf0r2r6doXtnHJEX9wOkCTBFplWk5RryNYcN51/Gpevyel5dGTGbA1rzcucpiTvy3jZcKdXsMgr+4aSp1kDRZKYJPgrFisWSKoMrj9rUjmt+6tFligpFlh6McjHfEzOrDuvAfGt5Om8ZJBw31G8im3Fb8+M4+Re8nN7srn9Y/+y1teWT8TEcHtg/pUmT6eVyUuGGysxNEym41gucoGSbHcgYmnt/pr4ZTKY3/eR+z6AQ6mtPLetrRLhbkfHtEryvoxXGe5Jt+WSsGINYNFaj8JSybvkxw5aAGlltZ8MArZ7/CWpmMGTqTq0OfgN1HRyJXYoDZdUjp+7aBOw0j7HigqWTxB2/i7EJb2QbHRgmcQ6IWYmybXLZNks2x2UWDO7vybbthnA7/uISfb/QXoc42pRjY56aRxYSeZBqGG8ynBH2lj15huzT3GrPHv2DNf7OTaBbfqIdOCgxQrs7d76VVyzZxfYc2Mbssm1ykgLy0zv500oXqTrY194psLNj4KL6oOfm6u96Ytjy2SsYYJuQqOeI3VBu/opBC5HQKOjsgvGVpIZEGoYrzLcaWOV093RhOudnQjcCXc3kgK7doApJ4hSCFYmGZG66SN0ZRC2ODzLrqeKDh6KEXmcjEFv29coI7vvEXRH27ZuUdvYMlk8cH+O1N1CEkTkbAhodFT2+NhKMgNCkfFaw52NqsBNm2nVPsLtj/cdAwIHPNte9tFd0kEkyQCGO2JhraiAwbv0yyo6g14LFmOrqrpXYfo6CFOJ6X/58uUJq2sbUCjDnV4YWCaZL6yGiUWOHNwHY2zJJrlTphBYQkCjYwmZOH9gJRkza3PyjNca7tSICW7rXZXGwYkD/sWLF0+ePCFw7V5GvPXOYnCwCFnFe5+FbezTDFZsMAxsn/bZQQ2p4pB+0VBmbDZsUVXVIDC2TFoNk0QDtVN0PSZfVKYQuDsCGh2VPTi2ksyAkGd8heGOwR3UlWk184gI+NiI79n1Yu3a4njLMN7VI3tT0AxWLKEadstoBpatvBWD3QGkn/ugLOUDp8eWyRpVuccZNLBgiLXhEdDoqOzisZVkBoQ84ysMd9ogFrbousuQEj/yRjzb6HiyCYjHO9ibEW8jSWrGW8xmhznWiu2QvCNIsn03m+HOqrvo3WQ5fdNgtiOk5Zw6B5bJmvPH+EQkcudImlrpCgGNjvruGFhJ5kHIML7OcKeZousuT0rmKbYUDhg8wb0Z8dbIG8beZZlkg1B7Wyxl5GTzI7vJYBdjmyu814s41K0iSBJ/2u2QydYnzBxYJitdPHwQY8J+F8uTI6DRUS8AAyvJPAgZxlcb7rjuPnz4kG9v/9PAiOeAHc7+q4xLGyozRoC76yCrO+ziZH/39VkDousJm4Ffz6xPsOq2qzWf7xOIulUWPl+JgxAYWCbZ6q0BTYZ7DUoqMxgCGh31HTqwksyDkGF8teFOSwS0nGC7e5awsbg7jIsv8MTDCY7DE27A8K3bhLV0bf5N03a3bhIPtO9Buxi7afdtIJvZorhjhiF1688UbIDl2lcml8k5R+K1IqfW74KARofrqWmV5BLjWwx3oDzZdvfDzMXEc78kFyoRDe/zj0vYRcIwcTIOLi8T/JxEQdgetD17nPz0VjMDp3jEnHv6fv31194oH5WeyWVyEpfBqNIrvg5FQKPDwTutklxifKPhDprY7kXv3XEyjV+QPX0CV442361Fay+iPo6102q2hvskoSMTshyLU80RcwXMxLgdlDO5TA6mVA8SElU7JwIaHa7fp1WSS4xvN9wBlNDzX375JR81e+h4w9zEwsCJeJz31C55LYiH8nVO5ZYdy+Y5rW9uhXApvgbg/tZWYlm2S7K19dy9/MPDQ54FRhYr83wZPfUISCY9FGsTdkiufVflhcDYCIw0OqZVkkcwvstwZ8xAE3N88dOMh44uvO8EzxwUmGvNu5FGET1iV1yWzUM7a3/le0i1PTjJJkMScLaqisdUuOLp6O2sJG13zJRMxr1WeZeA3QuOK1GOEBgSgQlHx7RK8gjG9xruDCpOvDHBFy+sOHr4EZjLDkDzVqx5Zy3d5g2dX6G9IedGHvc9QMlw9+jhUC/eDkk0fOUE46tVYi0Co8qk1ZwZTBSUlQFHj0ZFQKNjVc+OqiSLICwx/kXxzcoCGM384fbmOy97VhiVzSWLcfkMxijRO5V3LSUrCTKtRTtwwFmlHgnAueSn7ZG1BCAe/jtEcvWx2EYvZEYrjzDudVC1KGaSyRgi9HCcGeQgfuzZBpn6KQSGR2DC0TGtkjyC8WaGuxtp3NXIHw549tkvuaAXA5TJgFFh3cl7tAB3JvpbOOzqZ0+d/bz76tUrZ7fdaDMhY2jWAIt81hSboYy7HfLFixcZZrnHidW4QMtAxCPJZIxPjf5H/8QvKkcIDI/AhKNjWiV5BOONDXc33pz3nU12XHp4wWtktOFABSasbSz4Jn53x0tD8rqq6qCDAcfxeNwp5ONo7rlmDnZjPL1//z5DJEFo+N3lGV2CSDKZRAbNn8z3mWx56QC0R0OJqRCYbXRMqyQPYrxBjPvSeMNuRi8/Pj5+/vyZWyywD07zWDvbfYkw5d8XARzA9yW+T8pZvBWjhhSInOk7yWQMDleOxplBDruyQY5+CoEZEJhwdEyrJA9i/EDD3Y5AHHvYByw+CPfBDU/wSdFWsK9vSONxx1m+4UW90jMCJ+/e9AxFQ9oYkvnaNJoy+EgmY3DyeziU51Ij7eHEuClnBgQmHB3TKsmDGD/JcPejETc89jQrTk68eU988XYL//qqBLtRNUvbVXWq8LUIFE3Ma8m7aescCCkCy2jS7ZDJ/i1Cl3xr4ExORLDSyzDI7quCZDL46NHACMw5OqZVkgcxfrbhHgxI54l34TSfPn3CDYMzvmFEzcuXLw+KMQoY0c8TEEDl7TzncQKRN22C5XTxawwEzGg0Bf0rmQwAYXWXdyhitd/uaE3Ao34KgW0IzDk6plWSxzF+yOHUbTKN248/9y4HW9licH95502xLWx3FgbFYirQOQJFldc5/f2TB8IMwPxww3bX7ZC+KyWTHgqXAJD8cQhcM/K1B6Dp5yQIzDk6plWShzJ+scd9acT6iBoXFo+63xxOg/UPgksNKb9/BJAB/MF5g6B/Lm5BYXFfj6M2eBFuwcuhREomY3gRjMwg5cJZbumV1R7jppwZEJhwdEyrJE9gvCOP+9LodbfToPFxw3MRwYYPPB30UdUlgpW/EwE6Gr8vf8z0rLsOOpe9k8ghX+e8IOOL8ZLhjkAI7LPZThZKJjMiwVEipIIBu1SGAEgdN1oCR/ljIzDP6JhWSZ7P+A0Mdz+qseBZtvJHiGTetvCvuAQzCk53XTITwHLyT8LTnzx5cnKjam4tAowvF6KWeZHtL8YU4zFT5haPJJN7uomgKbZocKZkTp4gKiwFZ1vm7UFV746BwDCjY1ol2TPjdzLc/XjGtuAgHV98zPh4fGGXYPKQ4R5gop9CIIkA1hgHxDPWGI/woSoCLYnekJm4lLjJF33r/tgEYzcsIyGAgMnOOVSuHxgSEDElBDwCGh0eCiXOQeCWhjvQcIqOQCJmBbyDNUgx01DeH36teUVlhMCcCOBKx42aiVcGFnfXqkKWbyoh6MODtr+IZWdRx5+U7U1lQ2RrdEgGOkfgroa7g5XrYuptd2wRXUN2rTgWTxjj1YNCPHk49q4ldfLW2Z7C9mLIZHDgviY69O72mWQy08X1j9iiAUk2QuVirwdNJSdB4O6jY1ol2S3j9zbcGfbY7gRQskQuqgB8hDLciygdVwBX3Kp7Odl/dIdT6TjZ8cf1y1LNnKliOyuPPF75W98OKZlc6v21+Sy5sU6eP3++9kWVFwLDI3Dr0TGtkuyZ8dsb7ox5zAsmjLyFQTEKKFrmRiqSgA28d/yx3CKcGgdwPqb2RqzdhdSHh4dnz55lqGXB7A6LZ8qM9GgYmcTIZkCt6hqMD7p7KbSdscmFAfzp+0qrUFXhDhHQ6NjTKcMoybUgnMr45yH+mE5qUOY++A7ZLRLPFNsh2TFJ6LtML7B+jV+pz+HDunHl9a8fWvJQxuspt2RwwLT+xUxJhkwMe5CDfZ+pwT86gjxf+VLCNhqQzc+BZRIDOubX53z11VdLiBXz0Vd5ox9UW4lfkRgV2IOAl4d8onKA76Hk5Hc1Oizg0yrJ+zJe9QEmdsOJW8iP7WufEi2TH4qOvMqTrNfyotaTCBBLjTWQfKTM4xDg+Gkxzo+Amc71w0H4zCmTKFvCqHDAE9GeBBbvOyKhg8tJcJQ5NgIaHUH/zqkkAeFQxsuGO/5/AlGePn3aeTArARV4egKhCX7WhMIHr+hnPwhwYjK/RO6H1JEoYb2UH1nOUBuJ5XpeppVJ5gUC2DJraU42Y8TMuaKrlx+VHBIBjQ7brdMqyeMYLxjuGOs+sLh/dzWXtVtxidPFOPj4FeV0hcCSk68rIgcjhkkoY585ZlEO034ac2aZZGYicmZpXYejpLhdM9hgETtCwCOg0eGhmFZJHsR4wXD3uJNgb9T+7DDN5uzSFOKplQfIQ3HHhOyAS3qNI8LFUDRuh+Tw9yXkXdvo5DKJWz3j08F2x3y5toPUuhC4CgGNDof8tEryIMYLhrs11r3r/aoxUNNu/qsx1CCnew2M3ZbRfXNXdQ2haJxozLfOx4zzBYZ8KpnEOskcYnbf6hqy68WUECgioNEBRNMqyYMYX3EdpDXii8J6VQGuO8h/NeYWXFyFXv/tErbRikgidL0w6CBdDaoEzORvh2RVDJKzxcxIJhEe+h3Fu3SIiN0YXCoNgaoRV5URAp0goNHRcOzfa+I+iPEVhvstfNWsbomWyWwOZB51MshFRh6BfP/m37VPWeM5YeDAqwx3i8xS2h2Tz29qYb2xOThbdIRkEplhQGGgLwkPT5lxl54qXwiMjYBGx7RK8gjGC6EydizdxeTN700AomVK6dshwAVHTWj28qybaurxxCIvnrZhiprtJIlkEhHKr+gImJlNKuqHlUoOj4BGx7RK8gjGVxjut/C4M/6LkbjD6wgxWETA3m0qgSnCZQvgN80vdVgR5WcpW5vSHoG7yySbwnnBKN765aFQQggMhoBGR5MOvbuS3AxCwPgKw50m7cubKTj6xfzk0Wr1czQXqn8JASIxMLX523Ne265C8wKzRMbM+TW3Q3KYdR6IJJOurxmVmU7Pnz7KvKhHQmAABCYfHdMqySMYXxHjzsjhyl6CyDsfQnk7LP+0c9ZEHgg0OfuIJHswJRIeisoESgDv6Zs3bzLleYrC6l9dZFiofySZdFjl3SJsxeD6mUQk6oVHJSdBYPLRMa2SPILxdR73zH29dxl7DQ/53oVl0RkjYK+/yB+KiN9VDgi8fv0670CijAJmVonKADJZPEE0wAyyqk9VWAh4BDQ6PBSbEwMoyW28B4zPZbjLt7pNaMZ7y3rctZbb1r8YYfmpiHik2a6X2Yake2sAmcz7FGFThvseCdG7t0ZAo2N/9w2gJLeBEDC+znB3e53bGj7tLX9bSNwie/dxpnJmQ4APfHohKbqNZwOnnl8WPMWoZe4S0SWANZBOIpMy3GuEQWXmRECjI9/vkyjJGISY8XWGOzUWp+q41ZNz/Fd14nZluMeYTJhjd520CbNHAHCoc/ljvgYCZtA7+TJ6OoZM5ndgXC9LGCTtcyKg0bGz38dQkhtAiBkf0HC3F4YEGMlwDwCZ86d1bMhw3ykDnLwpYqhg9yLI88iknYSKsKiAEJgKAY2OTHfPoyQDEGLGVxvu1NjkkGxAWcOflklbLUERima2gEybtrcZ6mTqfjF4eHjIV8JsxGHWfJnJn84jk0v6eXIBEPtCAAQ0OjJiMI+SDECIGd9iuOevgQuaPP/n0ppVbr/z+6LDFm24GOQVvcUdstAbSV9++eWHDx/yVL1//z6zFZZ/d/inU8mkPWU1fM+KQSGwCgGNjiW4plKSFoQk41sMdw72dft1lcfHR8uzTRc/1W4LKz0qAsEhDRnuTTr6+++/VxzaZiSnksklx8pm9PSiEBgGAY2Opa6cSklaEJKMbzHcqRSnO+sAW3snaW6xSFKC1Y5fMPlImVMhYIcBp4UUPdWq99nOqzl91aq5keqZTSZv8QXukQRMvNwIAY2OZGfNpiQ9CEnGNxruVNpn5Ill0nNOovPwHkuq0schwNWE/iJIWpG7vSHULIFsKF7DmseuakKZVDzA2CIt7vYgoNERozehknQgLDG+3XDv8MDZUgAPm/j6znY8GCbMefv2reV6sJOp9iJUm7YsH5r+5ptvXr16dWgT41U+kkwWPzHjuk/xAOOJsTgqIqDRUYRoqcBISnKJx2T+EuPbDXea4cBZVzfMBEx6IJbyfQElZkCAxWtgMQzmcbebCTZ9ZueyeNY3reoBH0wmK2Ol1l6dwcklDlF0NdfUd7FKCgGHgEbHNkkYTEnWg5Bh/Iv6WpIlX758yTqyhw+bc99c0ljhAzFytyf7brbM+FNBIxnuv//+u+3QC69wIWDm2bNnlhillxAYTCYrfYoIJ+JaebyEki9evHAAdjLXLPWm8oVABgGNjgw4mXnTtCAAAAcvSURBVEeDKckMp8GjDOO7PO6uGYLdL/eFcJ4D93/ANj9Z48rdHsMyYQ5ry3hdN5JvOPBiBj/P7PGa2yHPpKfbtsaTyfqVcL182iWown+7FWYRVkRAo6MIUVxgPCUZ85jMyTPewHCnVfzuF35gBZfM0lV0OP8q/TpJ7JQ5BgIIZ/K6oXMuGooXDEegGhwMxdy58N4nAht0+2q+l4+WyXOkLuARZVtpndSb4LZkpc8yoEo/kwgEe3TJMqNmanTcomePVpLdglBkvI3hDv84vDmadokuwGpPjkPOyUFSt33jCSueIywW8FVdm8jTmeyjEwjGiEzuxlRaGDUUWqdgTfnmZbDR45XJtTcpcb9TZUxnczRshdPK5FWML/lQbKeQjsU1KOB/2nMpDcesr3/aRL3Wqi95FzA1OmxPXYWGpSFOnzBx35jxz9m/zMfMmZXjEBwy+YZitsrGD5fmCRx+jVs6rLriVyeJ6Dis8WYV58eAG5bNGqur6NOnT5lgGCSnrppCqRrGoaRQy77HS2wyfvdVvOtt6ysN9DL7A7uqrnu5pmvqampW6hyZhNwlkfAd0YylP1YEg76JfILe+eOr6V/WWK98JV2Rcv+IQP0FUK1U5R/bv/KXRodHf1oleWvG/+T7L5nIGO5u6k0OfkYFc3aywoaZ4L40/Mhv2NDRVS2tPey01/+MVVx+wM4JUuE6C7jiVaXFkzQFmvRsDeMMkyZtJSvJB6Vca7svnTA5x3Cv6ZohZbLGej6uC/IC6YchvZOUZ5tpGcGCt4+U3oNAZmb3HWQTNZ21h54z37VCZXm06XlGx7RK8taMbzTcrWWMiFuJ92ns0eMmRfTO0kb8vdwDlQq08w0EOtr3eybRylZe0vLY64zGmoUQRDaZiioZp7kjDGhat/7IJeRZNly48Euuro+bF71sVHbNeDJJXycxD8QD/YkF4+FqmICAJeVsaagxxO3ym0VgQyKnrYpxUbmysp1FGr16hBI7uSM0Oizg0yrJuzP+hF4Mxqf9yQW6/ioum4/Gtwf7CLGlWDISjikE5Uu4kn19T5oweoJ3l76QinKB5j31n/YujDAVJcOvkzTAGuU7udoS4tGA9DgRqFwQUX9HBMLAH3P2zkPDngBC5xmEjpKkBCbBJJNJaMMRCN/uWsZpkbHAFUz8h32O2W1DAALgl9axffm/xF2cz2xN6zTN37am4zprciCYFoMTDhDPqfma1+vLbO6aMWTSDQREYkk3JpFEKlAs/xWK7TIZ18w1XzVfN8uLAdOKvVcUhXOm3MZM9ZYDPsGwshQCFz8p4BS1Fw9bZlvaaTAvM26Rljk3TAFrLWxrdPNbTi149icfHZMryXEsFrv8itNJf/DSvn8ybMaPN6YHfJwokbiVyhxWC0yxvsI40Y9LBjaBzv4xRfEHAqDEZInWi+mvyUEJgiQ4wCy1UadthTRWXSWea4vlwa8hvqsylaJYs6+6ny86rtgdbfGvZL9IVU0BpDSAiJyaF4tl2mISEHn+z/pOQWAOJW9JyRd7xBeooRBtlmEZA9Hz2I9u9wxenmAi8Pj0nKCXT8aqRvb2IHav0TGtkhyY8dWhMlicmUGIlVPUJtSA5YoiZnRltLZvBUuUwlaJx0MO1UBt/pXLE5jUMZHn5ADUQewPNgwqUZLhXglUvlggPK1Ga1DtOUPsuFbyGNqn/ZsmUAuRaOY8XOireBZg0FmFf5xOs5DeLl2cavPIn/ZUhntStE4bHdMqyYEZX/3l1LxJyo4YkSrskxLNshQ+wW4Ff/Y6MEx5xjZ7bV7L2w2+on6hey7/AlSRSBXoCoHNOx5dcXEjYhihLsLH0Sz8474bDxNC0eh0vvKxNBcAArE9aH50OGYo+p+pgcJ2diAz3rGJ0VOOELgXAhodG/prPCVZCULA+DrDHU95TVgwcdjOfCeerCakDGVdSX1QDF2PM76TsO+AtvF+4ve6i4+nCL715+ULO6siX2b/02BYJivcCT5+TVctq+Jk/UdnYpAxWmkdRlrFvM4pk/QUAnOoP2mnsHlZcq4cpgNcOZkjGUszBWzimGwlLZ4qJcZGQKPD9u+0SnJgxguHU4MzRsz9a48HcRgCfwkelIzTxQpZZZolBDNBtyY7x4bg1+0h8B+m3GaCS/NzLYwWFiB1P60pRtobZM2P/dnWlRYCQkAIbEAArYiBzlxQ6akhkvjdu3cbGprkFZZDIOlmGVi2E43/6aDYM91kwPQzEWXsZOR/up1zfja8nSJDz60faXTcuvtOJr5guCNM/lw/QTI7h9/Hjx8xZ/mrVNwxFviBMNl3khFXqxwhIASEgBA4BwGmFbzvLnSKucA6HXBwcB0NSp4bkA4yN8/hUa0IgW0IaHRsw22qtwqGO1gQG4Op3TyOHF8+ihut7f7c0tz7jGkXDY4LgT0v/tjyQJt361+fSmLErBAQAkJACAgBISAEhMAlCPwfKiHDiAnpu58AAAAASUVORK5CYII="/>
  <p:tag name="POWERPOINTLATEX_PIXELSPEREMHEIGHT#5C7465787473637B537465696E657220547265657D" val="150"/>
  <p:tag name="POWERPOINTLATEX_BASELINEOFFSET#5C7465787473637B537465696E657220547265657D" val="3"/>
  <p:tag name="POWERPOINTLATEX_CACHECONTENT#473D28562C4529" val="iVBORw0KGgoAAAANSUhEUgAAAiAAAAB1CAIAAAD4N80mAAAe9ElEQVR4Ae2dPeLdNLPGyb1vQwcs4ZIVBEpKko4OsoSEFQAlJckKgCUAK0ho6YAVAC0dsAPuL4h3MhnpjGVbluRz5l8ksi1LM49mNB+Sde78/fffr8VfIBAIBAKBQCDQGoH/ad1gtBcI3CgCv/766/379+/cufP8+fMbhSDYPjMCP/30E9L7zjvvIMmt+AgD0wrJaOemEcCo3L179/vvvweFv/7666axCObPjMDPP/+MJH/77bdNmAgD0wTGaOSmEXjy5MmDBw8SBJ988slHH31003AE8+dEgNjliy++SLQ/fPjw008/3c/H/37++ef7W4kWAoGbReDx48cYmMQ+1kXKNwtIMH5eBN57773XX389BeI//PDD77///sEHH+xh504s8u+BL969cQSwLl9//XUC4dGjR1999dWNAxLsXwECOEmfffZZYuTDDz/cky4LA3MF8hAsjEFAW5edejiGgeg1ELiAQCvZntHA/Pnnn8Rov/32248//si/LJn+8ccfsnD6xhtvvPXWW//3z9/7779/7969t99++wJKy7fpi0ZonL7efPPN5ReiRiDwDwJkqJ8+fZrAQAjZgRPABALXhABbIlOuDKY2R+ezGBg2xsFM+hNbUjla2Br452+DhWBdi10TdPTLL7/sMVSVpEa160CAVNjHH3+ceMHjwTsJ4bmOkQ0uNAJINS5+usP6/4Zl/8EGBrvy3XffffPNN2mW17xtKGNjQKHezIh1YY4glNnQY7xygwiwI1n2jMH+s2fP8PW24UCyG6cqBeX6322tyVu4XMi2XLYqYFbRVlqDVP4lkZDKFPSd1B1ZBwqSfpBLor2T7oNgKQJPYq37m9AY+28SrQ0uOPMzW5aFeCbq1TskWeQf8get5KaEdKcAOgglOW7+XsQpjx5R4E6S6fxFbEwNR7p3Gqx5JeoEAkS6WuTYNrYZE1RAN9W2jNnbTFjxRRpsRWFz2ooEt70p+3dbgdC/HWbODZgYKUX+VzXy2qraTSozVJdsg4CO/UB1EUQcH6dTuP3yyy+1qUgt8Lr/IlhLXxRoxOklHgUCggDBgUgOYib3NxQOnbOYFzaQ5LyCjgjjOwtrJymHqm6P8EF3cj389c1utOYd+V+FeVcDs2haMBUohm8biuwhssZmYMMuyTGmywz2pZrFvuLmzSKgNQ0R2ik25FsWPS0jqJWX6FHzMYLZJtRunuaac7SqQealJuxXjuAR1bZFMAklzfuqEexkYHB/NIkGPh4x6W+wK0ZE0AHtYNIsOmzq5G4j1UyduAwEcgRMrgBByuvsvIMAE7XnDpDRF7lEdJk1IAw5368+lcRDJD0aWyskmQLV0P2e5FVy0aQamMMaDOppxyAglwxrExzolCGgKUYBIUQAanqHDAjYzLURfliubOpwAwMQZBIEZVNAQ5orqhZ92mcwBAsDUyJmlUGWpqJwUwig1Vp01yYK1mJVs+CxZ75YS0+xvk8k5HWzeUXyOt/U4pGXjx4soF60c/VWoQidnldhUM+rxfrp5rEGBlhzrOXOcaDrfmUuuKQPO3F3wI1HV4OAWedDlo5mzXdLj0iCbeBIK5roNQ5l5eyzocdpX8GXFQTyQjdbiw99iZKdQsuYar4qJfAoAwM1joZ0EEFtb4kiCaQ0Orp8g8owrZbOSZgJfPuEvFqAtbim8nHO2aohyJ22PuCsIrJDZRPgmvESH7cDJXRxae7dP9EZf6LGNT/EwNCxgVhf1pDVZCQcCyf0YO2b9BWNXDECxiXcr6g1WBllFolNhT0LtjW9V9YZYnoraetZzeBgBqu/N4CIGhq43A8IdlTrAuXFyKz9cf18iSMfORsmmfHhnFNuzP2DLnP3Ku/IpD7yCnHnxhHg62X9bR0ze5+P9n33yInIe46XnlhRpT2nIvYku3lffC3rtNl/kkFEjYOiDYNDqv+Ib9iRf6mDXsiZmHLTFvabNWkBa+as5w+JnTUclvN/rruFU4JSFE6EQO4J9glfgMh3j5gvhsOowcEcLjqzwwk+jgDfGxiCDJ3qGY+ZuQn7plm68DWiQdyU6Malcoxk/yAxUZXDoUFfRKfJkEQj50XALIT0dJL09G2ENl0OR1WDg/oPp2cUAf4k02pm38Cddvcbiq6JjfzV/jYGxve2mm9EXoW1E8TM4Aau4iUq90Qgn+I7T6NFuyI3fc/xaKC0yo9V8KM5XWxf5wlldKQwyreGbG0JmAYXGamskBtURy8arMGYs/8E2VQgB7XhDE7TyJ5Lx8D0z43uYSTe7YyAyS8jLUecIOkw5aQEeEuOuXVaOO6RrLPiJo9V8ON4rGx5tgUYIfvdd9+Vsp/Ek2o1BVZidPDKK84cu9fA+NYF16bbkv4laJgULilqGJhLoMX9dM63xsHRIl2tYdmfFAYaGCyK9C4/6NmQ8XM15RsYPct35kvPe74srSXM+F6chX/p95B2GRjfuqCQk7g2Dx8+LCIYBqYIS9wEAfkxsYQGurr6oPLdOPqTgkzxu/tZ1wCmV8AhCdM5qltH6/G1+ZkPZyAI7+p/PaQ5sen3FFKzviyt7ZpBNw0akyMNbjcwmCz9qxjSYiowd8/z++RFQ8KU0We/qUEmLudHgFnDOOb9wxdQMjpscHPmNVOz7aW4a2jQSX/ZpSEgfvhSnHka9u43dVwEQ79GI8ABzyOnZ6OBoS0HOxjzF75yOg69o3dTSEcO/VInCreJgLEugCCzak9AJjQweI3y24BT6XjPcdF9zWxgNJ3NAymzDENfuda8IKBy54Cp5ou+s6nAtNPtUmOdyvEFTDfwT9eREW8uh7Cgd2rlAowb15kqvX2o4bbXzly07c6IihkmEGvb3arWZBvkQQJsHPeiQG6JYEhGO+E5C/sTpmVzOYgIxihDXCYEWFk04p07a32wyoVW96vPF9D3jyvrMK7srh7X95Qtz7wAA2AiITpX1hBILQ+pu/woh9UGhqxr+l3uIqHT7lk0ugrisQBTHMG4mYu3UaRuEC2KaDHrfRB5zB2SDiL6b55yOYjsQ5sVQIq9DHdhJeI0s1+R2g03c8crdzvWGRgW9i/tFkj0TZuWNTZ84N7BDQMZr/REwCgJkjMwIvenBhNpHYcSrros6uJEDv/24DhOV7U8uYER8fClaBXLujIOkGkZQBAVXWedgfFdOfYsLvpcuu+eZb1jj36HOxc9eY++6hHIY/yxomIU2DAi6+3mfvNL3ErJt0zrRDbnerFB38C08mLNlL1IlVQ42sDQUa4dRjxWGBjcFqFYeJACjt7MexZNBJPjIoxE4ZYRMOoBFL5TdTRWvoFx9LEhYeQtJKpjhXVaJ7IhyzVN9VmAIXrGOd42tYp4+FJUw+ylOvlEajLMtQZGC1mxMySveH/Cm2OTHhMCEiQJArlPmquQVO5Q8KcGmUEOpURMLMRM8un0ofxWNp6Lin6xidiwxpaCVPbl6sYryxJ0+lJU2VqxWs6mgaXWwIiQFbuBgcnTsoI19LcKXYtQxM3zIoAXpeUERhDssavZ/tTQwcDoU2Hy8O68Y72fcjOTmgbzmddUqLmUaGBba5K2OS7oRDvMZmX4Yh+mcFdlYAjQfFE+UfgC59tGSyCLwrUikE+gw0VlrIHBg5ZTYVjkH7jZYUKR8w1MEy9WBHKbHJLYZGbeFv3UA55zKnbxRSOLX+6w100sYbFXdGCxkeEV9I66Cb8DHY5PEAACuS82/Gtc2WlaVD1uHvopnwDCDHBoR6cTP39cwG0/R9IF4O9v7bgW0BEjnNoiLEcw2ECTNzDNnSJ8kQiM0QpHzIxgXCYE8k1ZuXfWGavFBJ0IdnPC9Kkw+MKLlDQnYOYG/fBlW8Bh+N0ZvpjWjrvMmUUmZefbgoGhnsTIRRKZr/ufMlukxL8pepjD4b8YT28EAZ04FpZn8EWGZMlQfPnFF1TmFDouo9ah0MHAyM69yaes4gKP4LNgYBajE/n8qsOg7umCjfwoKqGr/6Honi7i3VMjkIcv/szejVmfDPGc2tKj9Vpc6bZdnLo1mUCLXOwPfNlvIgI5uYEBAUmlChovF3783Jy8cKkQmVkfwHh6FgRyNZ7kPEc91+dqyNPmCOtDNnExm7d/9gZldSQfDu40WYCRKXvyBZg0lHqFO2EiIHgRzOIPuqCTkZktClncPB0CL32u/5Luhw7/rXX4/z4ZR0Qw8k0C00R8+JIPsB++5J5K3oJ/R69+7Q+G/L6aPM2JlPDLMzD+6guU+b5VE9KjkUCgAwIsOeQ7WXK16UBJ3kVnA8MHbQKFLAPkVN3ynUMNDIcVyeoXIO83Vx1Gqiii6STWiwaGJOCicxRLfx0GL7rogEAevtBpUW06EGO68MlYVFLTmn+pD+yIn0O+hJVvYPb4JcSLEj6m3k9hYCShpxFLknnRwCw6L3neTbce5UDgRAgUp2l/Zu/G3SIZDQ/tl9mNTredf9UNllEdgXZRWhI9TLUbVg3YwYhp4cU8aTTDPsZFqIsbyVKW7D+XXl7cOiKyeKmFuB8InAUBSRlrgjfMFPr1VmXIYKVX0lZ5s8x3RQ3Pa/p39IEd+ddz/ru387QoKsI+w1R5aBY7BRg46jvm6hThS+I9F9F/+Sru6ChmDATEVIj9Y0XoNt8kI8EgGZCv5hLWCHmnlZlck3HhNw9l8xeLKQiRjSbHDcjP69LsJNvnmsPYpMGeC88n2sKXx9kILYCXU2SL4cu2SFBUIgoGAVb2iI4dL9XUP90lrHFC0bQfIeVe5FTGPtdeLQA58fppZVkWlmF8MT1e2eZVVvMXYNqynPs9bdtv2FouokksywZmEcQTcd4QxOOaajJHHEdeq5anZTMnLFeYViBsaMcnJid+bRfsixWVx2ueJDe4losO9f0FmOYEnGIBJnGdO2TJXS4bGD/PSIthYNoK043geaKNIeYnUNsO99rWDjUwbNGWyBI5rFxCWMvCddQXM1xkhyx3ZRaOXDE5SVYiSG+Sc8tnZ9o/15xQFFFEq7DIz1bFInz65v379/VllHcigKuCtJGZ3O+N7qTkoNeZr7Euc4pNcRdWUecPAmex2aL2yls7ZYYJTnKzsbYvqBYLvoGpNwnEiClMTDEKESR/kqVMXde3ViS1882iQ4YdLRgYH0To9pccOzN2Nd0haknaroajszAi06smuKgwukLPsm9givRXkscGWfn1DpJjTXajVXZ9xmr+3LjHf0rft0ooCTjnMjBFhwzXp5AiW3SI9nxJdEapCpqvGwH8rJzBosLk1frcWZz3i0FYDW3ysQE2LE6F8REDZMeW73e7zf60c7mbRYcMuAoGZnGP8n4o/YGMp4FATwSKs0ZRYXpSZfryDd6iU2haS5dYFOF9ceNosYWbuumHL/sDjpQ0S5Dub63z0BTlE9etYGAWhTUimM6DF90dikAxgjm0xw2N+1myRZ3Ne2SpVb4bx3c+l7+cs9PhztEGRrNwHU58OYIRp0YzrMu+rOuaUQ4E5kegKPBFj2wgL77SbTAwkpCBU1aYB7J2lq59A7NnASZH4HQRzKWI30YwbCzLudV3EEcdyulHUQ4EAoGDEGhrYDgVRj5FiM8qa4bs6AUYaNALaW3NVQ2DR9QppMgW0wW+oDekErhZ27xz2F94bQ0HK5o6GgFf78Ra1JCBZsluJTzlOBO9BjQ/fGkScEgYeh35sYSqjWAWsfYFffH1+gokiAXx+rfqa8ruzPpXouZVIlB0qi6F/KMQ8PVulabo7y1ibb9yQDsYGPESdporXGcCIDagV7LWpNqllHLhOxi/v26KV1R7n7ZVT3eO4qq+ovLMCHQT6T0g+AaGlklu1+SuOfVO5ko+q6x5ZQ/ZV/OugFbkqElGS7rYMzUhBsmBYP5sQlWR3/qbqw3MoqDX9+3XJDUM0HoBNpkc7lDAZeNPP3Vaw7rSFJTLVEI5MgMOYvHoaP9mLcKLn8KgDos7wZh9ZG2fPEycClM5Ch0WYKBEDMwew8DXsokp+cKpksed1S5NxdbAyBR8qb9LodCl+pvv41stKgBbLcER1XJ6QaNiucXBJx6dBQG8IkfUawwMuiATQSTH6sddpv7iK3sCDmlQdlftPK9PtmyIJyFdDCnYNZhzhcy4bD6O6GRYlyGCFZ02RwBhdtp0bE96S58Kw7GMiyGR09etPepgYJh4nz17RvwhFmIDyMx1yYFgVpxhJidcsRHMBq7GvuKnMna6A2NZi977IFAMysXT70NDTS87DYys7dNO/BxyDeBSxzcwezJa0gUF2tnZlP5yVrfcoXxpHrYRDKSca5OcbL0ogtg5EVmkIW5OjsBiWngS+vcYGE6FkRAnjkxeNaB9FmBWkVSszPaNNMRM4IurccUWmt/EdSsYGF+OZ/Ps/JPTJgG6+chFgw0RKEYwlzyyhv2ubcpXTLEfebP6VJhpfzQhJ3uSO3740mQBpgmnsrwvHzk1abaykaJdwHUrGBj/qLGpFM93LuYZ+8pBimpDEChGMEWFGUKedLrZwMg6JaZ0T4pfKLmpwikMDAtsKZfDEA/ZH1u0C+UIxk+ROY5Sf7Hz82NhYPqPyBl7vI4IBuRlJ5IeBXMqzAxrv5q8+cu+gdm5atKKfYlapNCq5cp2ig5ZeZHfh2wqA+OP/bkMDNEY3iXjVPQFKod52mp43wyHL1qjiC/upyoqzCgKU7+LtgHdNDlhTI7MOOA/xLcdC9rO3v0cie+L7+y6/nUJX3hFotX615vULM5aL2Lu4o9I+1Nz8ZUhN52kAW7pEJK2deqvJDWRgBkaYXl5Gz5Hv5UHMajA0Z1uaN8ReMaXT1tMm1qR+RF48zQuFxHwN0Sw23uxhQ4VRCqwLh26K3ZRNGzULKzBIKn+7l7WDGeYrfDOnHBKq9YM1Po0+KGY/+6Jnk57/lu+DFP0yIZDLVNJkRLjpuhTYeLnkIuILd70FXOGSUY2j8FLcZZf5LFJhXwqTrJaNjD+7l4f9Cbk1jTikzHD2Ndwker4E0d9O5PXnJbNnLBcYWbANqdTU6Vpxv2S6Ya34ueQNVD1ZX+SmSHlK6M8dneylr0Eb8oKlA0M2V4niJnkkAmfjHMZGJLjhNt5oqZeEyavCWtIlOyknI3aPJk+4RoMoNUbGJZehAVfU2Ybi3nomX8BRv/otSy2DQEwj/j/3Y1cTKhx04TbhugZ8rnOdMyjS3zF/UAgR6CYakdn8ppj7/imQsSeQ0dEYfFwx9J83t6LUiHADl+A0VO0DP0otAUWKeBNQkw5gqES21Fyt05eHr6bnnUgcdCEKin4n/JItSgEAgmBosBoBZ4EKEcloVA0Qk6FYd6Js/g2j52fHxueI9ELGWPDF0K9HOQkqxcNDC84CY3hBsYnYPjY53DHnZkRKKae8rTycBaKO6o1Vai6PhXGj3j0i53L0ImPWPxwpzMlTne+gRm7AENSXcunrMQ47Bz3qPg9YtIpz8CA4KWVGHylgeflIZdhYI4TlxtsmUVHnH3DuFZg82jgZU6nJoZ9enLiIco7dhLUhKUydoWZkZ9Bv3v3LlEjm/egcJJdqYZaSJWI0Dzi0g8l8/pt7zD36g2ZWJfFb6TaEmBayzUFKf3XGfJzdvnSjW561EoM2U9NRl72mYqngUCOQB71cievNvxO/dQ22xqSXhkyOkukNRxYQ8C0CzA5YeRyDfGdL/P4SXTHi2AQAgyjE2VLqteIy6GX+DvioxU7ymeKYrW4GQhoBHKxmXANBoKL2TzNSCozDY31ag1JZB30moF5yqPZ4hg/P5ZLi+HooEtiFzPr4nCY4xsO6tppNteUl25Qja27lCijy/5bKRYVLO1eqOEr6gQCgkDRv54tCIDaxfAdrUS9ha9JCotko9eTkJrI8FORQ0gtzsMzBH+57UGbEkTlo2Jy+F5apKwxfKW8/kF3ahyH4QHjQbxHs0cjkIn2a6InR3dd336eIcnJHpW7drhY9AvhYh60ATBHVe4wCzmcHvEIZIoAYgWP6G5Vm0WsxDNbSJEJpgSMRQ6pQMjWZysk64ESt2LwLtm84QGjgBaFcyGQS1Rxe8xYpi6poVBFrLC42Uwqdyvk68B51/7Onbz+cXd8Smrc3Fa0kTlk3nvw4EERwLG7kxOPuY6gRy/Ts/XGCqPkCPeh33NhJHXXlCEGq56PYn/noh7AqDk5AnkaZ0JxKjqMogioxpwgC4V+YQbifYShv0OOhPmNUDX3eAx6EigMxC1f4UePhJ7aFFl6AX4cnnnE2EjTrQrmcxx6EVhzYmIBphXsN9hOvlY5QwoiHwgzy+jLebJMhuxcVTXZUj5iAjGUOJdpWvdXXyD1IANDsyyoMF9rZ1qQyQuH+vQOSuZRTq0WwjvUzkn37zx+/NgJITFfBG4vQyS/LfcpmTc2jOnYkGUuTg+Vl4gfzTfYDFKkyASfKKxFgE80zCtMebNlnFCu4icazDh9ktUGoppLCDPbn4pvMcMe/aM1TCDMEhpA7AqXzDN6qimSl25igZh28onVeSV/RKfcTP0mAvI6/p0Z5jo2B+Ynkb9iU4w5qrxEDnw7j6zDf2VrphoqjZXK2y/uJtBpDV4xTcVlILAKgXyjTlHqVrXZvHIxGkD4maea99WwwZoZ+egMRM0WCX9an+QpMtBwaDY3hSEwgKBBurV1KTL9JtKMFTGtm0tECgNAxLQo+hgVJzykI6cF0TfDm6Y2yoFADQK5wky4DJNbQfQOymsYHFgHFS7aGEyjzPtMF4dSuDhlmRls2stJhjvH0xC23cAkOSBMKYp7PjCIEZaAytCU/iijvUWZk9epuZiWFcE1vB0qqdH4tSIgsieF2TjVUXsickIreAk0bIl4hMkBTb5jYgR9v/Rik/s4u0xEMrInLRyNUj3UOZjm3b0GJjWHDYDnvLPN44fkESw7UYthg0u9spQ/jTuBQCUCucM0m2jhSBnNWnTCKnkfWC1xdHQEM5DB6+saqTNyiO4YNmu/gzENmUtWQVnEY8EHVcTS+EGJeVdf4ohhV6A7HQq7aqfAbOf6ab6ifCIEEGBDrT5Y0Dwacoma6H6JCWbbhqDJqykzddRUizpTIZBv9cp1Z8sushomkRg+iiSBlvZmsFmCcETv3CDcwQ6xA4F4mQK7MmL3Vw2wUacDAmabFrI62wzI/sn00THG5goUB4eS85UZWfzL+HXnDhLepAvcGr3vrqgm/2nSU94IKsp2w6N3HOb9xp1AYD8C7LPnT9rBMXr+/PlUITJG5QrsikY4lTcnP6SpKPRBAJ9AWxc61SojNLRJkUlzUQgErgCBPNLPswFXwOY8LJDqSMSEgZlnUHxKco3ItYYWwsD4MMbTW0SA+Nss9c+2DHNloyLnWV1TWHZlY2TYMQYGfSkumYeBMbjFZSDwAgEWAwwQ034kb+g842VaT4rw5Sxjx2kIekEdsov5Me6HgTnLmAadXRFgAdNs1jIuW1dqrrozNlCkbL4B/KqZPjdzRhecnSZhYM490kH9cQjI5+WpC9I4s/3q4nG892xZPusxacmeNERf9QiwvC8/m5LeysN9aS0MjEARhUDgFQQIYsyU5yjSK2/GxRoEZH1rqn16azi4rbomG4aOOCtnR30Hc1uQB7dXioB8nyH88RXw2b9qFF5mKAjCzFP6oPQZaAsacgTIZ5rjk32NiAgmxzDuBAL/IoAtMQd/GfctkNqJgGTzi5tcdzYerzdHwMg/o+b7WxHBNB+CaPDaEDAf9vsu27UxfyQ/4g6zf4xQ5siuou0GCEi4mdri0312ZxR3J0tnEcEIFFEIBMoIiJedHtf8cFa5obj7KgKypiWFV5/H1VwImPAFvfCtC9RHBDPXEAY1cyLAoUeyFg2FHOoaK9I7R0rc4QhfdiLZ53Xz88FsTeb8pMWuw8AsQhQVAoHXSOYwD8rHZTEn7pcJth6lD/jDWu8Hs0MLrLXow8c4vHgxfIGqSJF1GJro4vQIoEs6UYamPXny5PRcjWMA9JJ1YfNYxILjxqG2Z8ZLWxc+XaqxLrQeEUwtxFEvEHj8+LE2M7Hav00kSK08ePCAd2tWibd1EW81RECSmanNVRvKw8A0HIho6voR0ImCSJRtGG9mK378KSUbIzm2AcD+r0gyk67XynykyPqPV/R4YgSYE/G7EwMkDeLXsVaNpbYu7ByL5Ngq9IZURsLlrGsIQP5XkRERzCq4onIg8JpkeBIW5KPjh/UqxULiPz7Qi9OpK0EbWM2I+oaIMyKYgcMXXZ8SAfxufQ7mw4cPccxPyUlfouXUZA5HCOvSF/stvSHVyLa8icxviDgjghEAoxAIrECAfTXy3RmJaX6TsXJfzYo+rq4qp42RYNwwT10dEidgSMJNaMUn2LZtMgzMCUY6SJwTAdLTT58+TbTdu3cvDvOfc5iCqg0I4ATImfx78pmRItsAfrwSCLxAAJ9OjmhkITQc8xCL60CA7fhNrAtohIG5DpEILsYgwFqCHLeMTsZq/5hhiF7bIUBcLh977V8tixRZu5GJlm4VAcyMnIC56jO0WwUs+J4UAZ31ZR85lzsJDQOzE8B4PRB4gQAbOtlyk74fjI3LIRNnREA2JbMRAxlukvKNFNkZJSFong4BtJHvLglfoIxNZdPRFwQFAksIILeYFo5JRpKbWBc6/H81O6Vg7z212AAAAABJRU5ErkJggg=="/>
  <p:tag name="POWERPOINTLATEX_PIXELSPEREMHEIGHT#473D28562C4529" val="116,6667"/>
  <p:tag name="POWERPOINTLATEX_BASELINEOFFSET#473D28562C4529" val="29"/>
  <p:tag name="POWERPOINTLATEX_CACHECONTENT#4B205C73756273657465712056" val="iVBORw0KGgoAAAANSUhEUgAAAWAAAABfCAIAAABZWIrXAAARUklEQVR4Ae2d/d1mMxPHeT4KYEtABWwJbAUoARWgBFSAEpYKUMLuVrCUgA48X8KYe5Jrzjl5P9fJ/cduTk5eJr9MJjOTOble/fPPP1+p8ff777//+uuvNVpKt/Hmm2++8cYb6Xe7c58/f/7zzz/r4q+//jqPjx494l+dDmV+++03En/88YckeISSDz/8MBRY/14Ega+++grOgUNgFf1v4fDhpXfffbewkbj6t99++8MPP5CvWVrIJj8wfKgovE1Cs/o777zDqF9BQJT//fjjjzGVdXMYHgMoIfXly5e1SKKpEkpW3XMh8PTp01qcE7fD2qmLRsXFSFP/iynOyPnuu+8yah2qgmw7VD4ubHSHuMDKWQgkEWiqGpcztqG5IrUoOHU0CERsUGYMrbUeafyzzz4rFLRs+1WI/OCDDwopWdXPhcCzZ8+qcE68HN57773qUNTl81ehL6a7Vk5wTKBf7FExWHjg9fjxYyYDG6nc45AcBSQx39ATjLRkGZ0JMYEqTDIE6ltvvaXfrvQ1Efjll1/YqNFJv/766z0IwEUfffQRjAQL8deItw0lEPnixQs27z2sLqvPkNdWQAjFrCtH8wE+Fm3ntffJJ5/4Yuvjv/9a+JAElgkTQYAyWfJXXQe+NWpYEzZlXm4VmDD/p59+evLkiU8Yyu9f3r5xfz6RkPfFF1/clFnVNZxkg8y9gw9CLlmraeY333yTJAlp9eWXXxY6RJtS3qJxpgB56E9TEq7qmUOYoQRSH7QWRkQGtUiBeKZQijfd7XV8EJsUx8RJDgtys3qLAmxWQoMkEA0t+pq2TdzUSRwEkP6JcmdTZ7R9ACcZTny0Adl7gHqtAweg4Ti9IGKdt41eERBhDDPwwuK4qWg1omNcsxyVYz9jR4wjId0zTqj0i1lzfQ2im4Hmw2PIgNu///57v0p420NA+OeL/QUEzhvdKROMufH+++/vwesOyiAasDkNxzjjQsUL0UFOmSqv6AUz53RBaL6AwLlWBZzCRjDcpAWYf6d0+KvKHjWjsAymjhAXJzatoMLeTXVzCDSJBmiIbPSInulzM7PDZIEJ/ARnNyLjzpqNtXfN5KMsaA0yPC8kwQCH/Gs9BIQQFyc6w6fnkq4vtQbYnGP8Qw5Q8BZwNFet9E4E9PJLIryznXbFtJfkKM83FxB6Tcbw7fSUVMGOjVEI6NlvFeJLGoEnbikO6AunOzUogaJRXeGrZKKzjmzGqBdghg++uYDQyzKGD+PfjKfFIzqVdjr06bTFQDLa1Manxh/RsFSGDDyTVVDBNLYmPRZn2RuY8STxfmZzAQFZBi/92EG4sn/K/AHWURXLh2/yt+wYGu2QBo2lNdSdOJ/JB25IenvO4/y2AoKtO2ZQyYFT685T3JpeIZgVh9wzcWvnytHMIZhfDYQ+UwaqgnCcYCL6kGF60c6RbBraCght/8TANXUEGLMiw/oycJ/rUUtGQX7gVnYu9I5Sm5TFAntTPndIFb2mZCduGwcxKgKCOCicDuGoH3Qg41KfVIRIB2FQEhcEQQ+/dVrs/GRHQ6LR4AG+1Ar03PJDJam1mY4EKn8lMsz2+vdzIwcE+6R0h5i4lFnBlGFqyvBDAunQCOpyDrmPFnxNuWQDz8NHm/aF+ktDE0NTaViWR4Ru3uD9WtoazLa7/C5mfgvmsKNGe0mHDvOlrX0NvqQ70KC70Gd2hRtkQwHhi1Uic/SQytNMkmh6rIqxZ0vlw8lrQXNG4M6lO+QhebSWyIJkoucsaIOi3OvUUED4npu6J23arMCuKZSaR5ljkvKaMwKb1gV5kmHOSYZsTkkB0W270iokC6Ecq4YCwndAVFzDOoi4umJSDnGfFjRnBB69oIXVB+pkL7HupiVFt0M0vRaqqC2tBAT8qgEy6VoOCG1W0MWVN0yjr9VCOLkYVmaMgF6Zhtt57LNvaf90LZFU51brGJEOB5x8svr222+HMyTWA8LidF8Kx7jl5XBPnLkcUdtceW2uWocQ8E2MPiedXHsZaIaYzz///BD9twqfVUBwc6HAwckFVzx0vtLyFqBD8k1YFIBc53qLIYDHnQ4XEEgEEUOxNyomeG9OrCxVyfHxKnFAUFd7N8r9tFXGO7YRc7RZxfgcO6LT9a7V++TaazoiZlw6rWvONPFBtHNA4A2WxYAMyvv+pOlU9W/cbBeFgTH96b+PHn2eZ/WWbIqbEMmWyeqo21ETE6ORAwIliivGQwA1ywDpcKkAatkiTMJc3u97y0zd9VgLgc3bTEX/r9WjtKOjquvfq7opnDIK+DyacdaAUNTHSLU8tBlDm7CKMAoJNpAJKbwISb5ZncH2e3DTmgtrZE+VQ2WafKxVV4O4+JdXev3HaXP7qC+a4+orpyICCAhHTXBeldCgZ9wYmyXNSt36Jkb4uT3pwCQAcVMZ01X4SSLuQZcrmJGRy6zQ+BhZrPUsXWylOyDgaxAtBAQ/KCG/3oBafWhl7QSkvgZhWNbQsZ+DETQcZJrWgIP8FkAYOs/yaJzn63Rz4MT1FxBy0o+TslbggwGwvgZhlrTpb6eAwKwA7mRTxidn2r/ao3zzz8DFlX01ECYZb2cBQSiQaNYNF8Uhj8Wewj5Me85g/CjA5YeTWdAOKhYJ5qi8Won+CBhtLhZbFUnSfTX96KayBlHugCBc+tNPP43BlRykpvHMyaurJYxZ64vmq4HTf7yb+BPvW4sqMS7otOlPh1cWEEmjQEDx7YsQLi1OF6kVJ0xkcVzgIjlLQEw10bjGJIovSZiZr2SZPZlIBGnKV7f3tOaXmUVAEOwhX14RBOUPG8MbJ4U/sCu8NSaGz51XAGT4GH0lQlZ1CZ3so/y0amihw0c3UwgI3C1iViAasCDI8dl9KRElTLbqNkKgg4CQlcICaeib/BegmgIiwwERzIowTgaM6wXREGjTESD/Uvvf/+G887/nlVoITIBAawGBoi1WfKPAB4NiTQEhpJs+wmPsgNAXOvAWBUwHQYkelWyNzKVEPHr0SIMjh146c6V7ItBUQLABy6JgvchW2nSAwwQEwxNPLEudmDAT/sQjJpYz+A76ldP7DK98K2wGCq9GQ1MBgU4te4DvpKsJe8WzWR8diYAgISE9sLhzn6c+7E2OGZgq0n+6pgw+yNnTDeHOCNb3MiQ5Nnu8LBNpsOdEV7sPwnjUZTAhgewI0OgLHRATIjVuASeixDRomr1V/e7zNSwoXHc/3vkHqGckTmff5SPaoiylPlBUMzH2OCD0hQ7oSxxVGrMiBlSMrvgVObgtsE2Sry6SKXzDeHXY9UWGP+Ew9YzE5OWddLJwxLho8clmTOd/ObXkkH/ogC2gnZSHvo33EafZWkM4YzsaVSZ1UyM74xjPRbOv82YYxdqQZJV1RqOaieE7IEQgUeyolrV5WnG0wc4QN+3OgHNI8jYl7LKN+571jO8mROKwU/ZHtY6J4UdAiHQAuxD4IDl7Er5uQgvmxvc9bd5NGaNB9NY/7wbHegPxd8qjJgZR1WI5jjm2qyKT9vBliet1U0ZcWbU2JliVCV2NZCPgH0AecjHqM5FRpnQdDcL3UMLB2FElF1qYn42Kxf0Y4RrTMSJHwklC5wTbjaBi9fkPAhU1CImqpuk9e3CTOciWlLqiD0qV7d3o0gaLIeaZRmBgWjuxgOXQHjWQ7HvtWm/7hkvD487loCVChmuzFrwVnJQMOAlEyMTFUoVWHSiS7A5Aq3R0xkbEjxWQuTIUM0xfkj8lE4G+SSRrSizHWitos9NkgQomhm9f+Du/oLaZ4LZFX08x/vzNBu+pgIkWMY/3NNJTjMVn1D1+SpxuwwIfHkJ8GgEB2b4n4sqXRHANl2ZKWLDpLUMPWWg9WQT0XNh3f0f3xZk6R99VDc8P/tHZpF5xKNOH41BTm4U1jnH6yrHG2mQNyFw5PGSTkZoW8A/deOv3LguKhF+yw9tSDcKPgDC2cbykj+b4SsSVL4lAiTDWnDndOAr1Kp+NgKzwZAu+icFhnxTwT0yTjVfPLBUQfRwQMmxfNlPsyp4Iw0/YXH2uDJDZWYmAQLaA4OskifpDHZ7iV04KtRR/xTqfcmf3a/ZJw5RXPu8EUiMjAGfgCVn2FJ+9ojl4NizK460BisYNG+88Db3VVK38m7Tu7MAXljsbOVRs87zz4ksiFqAXB+QQd1Up7B/8IyCSi18rv/McVBcJCB+Idue3vlTibZVpPmkjTEqMz5IRnWcz1hp0ThwKoZcSIr4ztU53RT6Izg4Igdh3VeLjufIlEVyxoW/lCaARtFsS6i7Ir8ROBGIZrSuKG1IytUcZaS75wxOnFBD43iTOLImgeHqSb+8+k5NzZLeBCExwenHqdPfDn2GAvoAwTgpub5a9FkNjcOCDgc/RLjZf+ShsVi8p4CsRjHFFAcCFRkYACzktPMclU3mXdX3nvQ7YwbiQaWJBzYZGvgbhR0DErjIjmAofN6OJr/x9Z8CW3xBARhghTgDvkydPCJrgYo7CKVjVHQQM7KakNjHg5Emiqg2R/zxmS6w4dE93gKaU3fLOiohh3WOc3tnOfRdjg5LDMwMRu9zSsxrNvr86UBlCv/pIjuloRExJs/mnGL4SFftpS6hM1jWGnOF+HpfrXnBzLDLk7DI6BKhaic2PvkNHomiIyKhFQK128gWEjC1emeTUos9v59beGEiCQr/6pd7G5oaeOBgUic++h8ZxKVjaDVbDG6eRIFpqTyujXwWgmPrNHBwQ5nffdBUcEH0OGnH/6vMhTUNIg/sU8aoxZYNy+Mpz032DYEXy8m/4Y6LFi9aOanrZ/A2Edr23aJnhiHMhbh8bXCYCJQ5OjstMkZMnQX0Tq4MDQsj2eXeqmBOheWwCHcE3Dwfy5T3Nl6/eapBn1toyTzHk2FaPU9KtjzCkIxIihnWmpKFzuesFjZBgZ+PeSpgSOe6LV1OxwyPzdTc3WaB/7UEMT9nMqlMTAaF/pHsPRiVlNjfDiwdN3cIWpiS2ElMRK2zzPOhWIy3ykVwtmu3f5h4BgZYx+xe3Gequ76FlzBltllTZ1OVmVuFKBl63Ll5MdAq0v7FqRYfzr7q43WptT8T0/MfMr2VIVu5lcWr1tC8cMvQrtIx5nUCa0KFp9D7+wicbIQqOeB5ka/C0td7YgysUl/PM+vah+dnUIDjFmCuqOjm8W/LvVj6M4u8wnaMPfHVGhoxX9daIVv5CoAUCPmciPlp0Wr3NYz4IDi8fP37sHN6wIIlxZv+Rldk0EejZ0wVb0914v/aMd5UZjoCvHewxQIYPAQJsHARLTn4LkNdBsUTVDH++aNDjwdBARqJrmHAJ8tFjdcn9ac4jgnUDVdADnfy7v3ooGQgL6h/k8ehP5NH2V/mFgCCAuZRcMti8Z/kBtAcCYjPuSEZekkD1yliTfmhWNj3IiG76TjaRq+JJEWAv1NttGAUsx8Z2FlfLAxPDj26oNUlGp9jZbCPa8ojZSfMqdnEEkn5KbPCzSAem74GAQPNBvDWdVDy3eegE06AubQyWg726ba7WFgKCQCwgYGO+tZcC8ycemBjzk7soXAicCIHYZs+zrwcO+YEGMZCO1fVC4P4QQF/Qg+LkIsP7plvon14aRH/MV48XQoDfwgnuM4RF9vndQLyWgBgI/up6ITA7AsvEmH2GFn0LgYEILAExEPzV9UJgdgSWgJh9hhZ9C4GBCCwBMRD81fVCYHYEloCYfYYWfQuBgQgsATEQ/NX1QmB2BJaAmH2GFn0LgYEI5NwoNZDc1XUSAT5I5aOS8OFg66ufkgSUZ8qNUuf6VKF84JO3sAKlJp+gXeQRwJtxNcauprsXWj9l0h1yr8NlYnjonOId6sPdSAcAb/Rd/ymmckIil4CYcFKOkcTn860/0j9GUFlp7jQsa2DVronA8kHURHNUW+y6wQdxUgdEwI3bE7g6dPkgRnFRst//A/0yT7O335mjAAAAAElFTkSuQmCC"/>
  <p:tag name="POWERPOINTLATEX_PIXELSPEREMHEIGHT#4B205C73756273657465712056" val="116,6667"/>
  <p:tag name="POWERPOINTLATEX_BASELINEOFFSET#4B205C73756273657465712056" val="16"/>
  <p:tag name="POWERPOINTLATEX_CACHECONTENT#58205C73756273657465712056" val="iVBORw0KGgoAAAANSUhEUgAAAV4AAABfCAIAAAAvYjhcAAAQs0lEQVR4Ae2d/5XXrBLGX+95C1BLUCtwtwS1ArUEtQK1BN0K1BLUCtQS1ArUEtQOvB8v58zOhYSQZPiVL/vHHr6EwMzD8DAMJLny58+ffyz+fv369enTJ4ua/Dpu37598+ZNPzf6G2EePXr048cPV+r69eskrl69SsL9l59Szc+fP0n//v2bhP7vCjx//vzBgwdSeCROB4GXL19i2Np4xIT2gHDjxo2zs7M9NUze+/r16/fv33MJIfnvWb7kuHtDmycf42fEofU/UMP+P9eGay/Hf+pfJeTTp09txQCsVQKMwsdA4O3bt7aGpGv78OGDLUpUqOvfk6aq/+y5X+79/PmzpFtIfP36tQUxhgy9IyCOZw5FmJ9tqzWUFqfGxmv49u3b37ry/N2/f38tucJ5hvLgm5kT/FqNRvkqCDDnOc/c3LTv3LljrhHD0ERaN+KuIJ+52lTIah8OA1lWPmtjEKj38OFDfPjz83NG+LVr1zZL+P37dwQgUpBYAx3GH03TLuu0PU0ntjiK9YUAFoVhY9IXFxcpkjtjxqiwKP7KWBRC4jizGnJxh7icEAHihWMtFzVoaT5+/Hjv3j2dM5dmTL548eLu3btzBbblf/nyBc0j99LuCDSCD4QOm2P68mfu9M71AsMGG338+PFcgdbyU6yamNffeF69v7iQiIfZz7KVuVczWSEDfhEf9hQm7zXJZPBPCkA+g8GkiX4rYXoBfAbnJEQlM5GkIxjjiDEVt6DLZEges2f1ERfPJtYQb4OrKVsYa7chFhvVBein0MRfvXqly5xamgAKE3UIS8Uc7LijXoij14gu9LLXoYidArLNDoXXdvgTp4V5KczXOVk3inANdFuwJkzUkfuqhd+fZveboyKs8lLWovubS68hvu5Lr6dMybjXUGwtFlfWEwNeePfuXfwWd/XflEImZSDRN2/eRKriaqaxykjQAEFS5EQkOfAlFGd5qdGIK0sUzZ0Tixfbf5VW6Je+zpXFqcGbjfZDtK0GPePiOyfywt+2UlwLqzKTXr1WOMeynzWVbqIRN88K0vR6UjZ0cabAB2PK0RHpovZSMvTVtaXBqtUV0cYPka1asxelhjiUwJq4CkpHHCw0tRMNTb/3SCUjqzksmKt0zZH0LaOLHniaFCRdRoxIKzoaspbui1IDOuiBKgjqxCpii4DCJapiGpTKT9NfwCDmMAecvnYE4t1d5apY12RicRcgq8x6Jt4wKZamhsVdTMMBPHhBrzO17YLMcBNMhiU+lwbWS9cFWaYEunuDsqWpgZncg8/7abVC03ENHOYN0PR+yyQLA+/wFAx7Vk8/niXzs+LuOFOsyLN2KeHwKU0NtBpZ9zpl9gOql1jm8QtDw8pXlbYMMRGgMFyv5RO+o5q1pQnOkjB0gVdhooMgm2WoQA1abgFRJ3CEVgHhFdbUg+/gXT2Fn5P+wn7CPQXo1uo4ScFizLWmJfFl9vjgFagB9LW3LzjqxOZFmu6qbUustcbRWnkoQCNJGvvY5lK2plqD8oRoa/CrWKAWafM4Auo61IDEGsEwvY1u9WxZpVeq2y4U4IEJL9SNk1fHJKsAcUveM2lvE1vH8rYNImm3DjXQvIRPPVOWn2sNWpMllZ/gohqVsUUBkMTgBTH0TInF1XGmdueq1f74ziFQjRr0DK+tWdKrwid6l47xsBOUOdwbz9dm4WBcS6+NK9imeGKxk4mSXaBHATPlTriqUQOjdxJKnZmom3bqTnae1GbhMByblIn2s7NY3P/ds9pfJZj2GU1W04WevNQD3qVTnsVMeQiK17To98Tw+p21r58OZesux71BW4uNz9XXo0pa+L7ScWoo9ppS/dRcOE9sgXQVM9kWXlynAXq8RS/qVoyh41KVv6r3ZTCCRdzKS3jgFvVmeTgCyxy30wOBpboJ2tUWFE76cHnsgRsZ7TCLjrqdrP8cLs0ioJkYzahEIxCPmmHhunCmtHguhrNCZWrAiD0u8H7OIatXVtyyP+iSqc8KVOu5DDu3rAoIfLAm4t674Vidw00bgOEBlsrUgLZCeB4pyM8wxgsv6LusPKg56BvP164ToIVwNS5/7+JpZ16MVieyKqhX5baLl/rUEPfHgNhTGF4gACvQQ5lZoW+8cm/KGi5D+f4KF3RinC5BgXxSyVgw37OvTw2LyIKvRlawIN9jDV3sRNJesGZEGar0u8cF3k9DJ9/TTh/zM4+1/d+o8xou9pMR7qHp/ZRQgh4JY4akgzRQzBvFumw0pBHQy1vdIy5tPmhd03pOnQvJaSHXpquda9AI6jiKzpe0+1IQG/XyISywWPECTKnoWAkPgUWGPZb2DWkTpwa+95NDVt3d3rrSpLkmqIFDStodCBUDXL44Lm9GpzCf5QmLnVqOEKVTPI7hqYFTUt/y1ID9y3AgWjf7BaodKDRBDci/6DjIqTJiDYMXXI97sXHzDwLusKvTurU8NfBRWAcxw+HZs2c54G6FGjDrOL4ChDdV5gCllzqFLhFYR2d7kf8wcsZN13xBweda5Esi8W+77EG4FWpAB712mlSJMBu8kMN3mmyu8Uyem9AS9vXdJy35AdIlqYGHhoQO8LVZaGcCsCdqEKbMhEVf1XpzUdw6+1KtO2kXweer9lZKyVKCRrN+hrshakh5FjNHJNaqzwrXM6ihMOCR5jBd70yqV9jrLO9q+k+4QKrShxrSa0gv2RA1IPRiMNLtYqard+CSelsbNeOmeWAcGlEt7jjIeN4jLa4HT167GjjUkzvq3BY1pOxistbag++4dyCQA4EC1PDkyRMnOdOAhBty6OLqbIsakAk6jGu7+MxF/PZxdSCQA4Hc1MBrjWRvLtNBBg+WtqhBu0yeoPKTkx5ecF4unVSCr85rfUeMVqNRPp2VGjB4WUpwsI3NywIKNkQN6M+r3FJMvIA3VQD6nU2M4MJOAG1vz0oN7OvLuMgdfRRYWqEGeIGd+cRozaAG+s/zGhKhk44fCVsE4tQgA3tDo96Z6HKvPl37PFam8vowH0upxccBxtPHdIS2s/EcaibLTK9Wd0eY3vyKHXEPYZ90YfaXbMJrYBtGzvziO3EmfOxihrYV5ojRcEkADIuNnDII6O4IW9zm1jEWxOMofahnP7vsrEFvSeipL+6hAf1mGt4pcDu3e75V1rcJtaN1s5JozzekBnnnSLr8+vE5psz0G01KVvYaiLXKs6UYun4BwaLjMCIOHjXI5lZolyOnAALxyWyD1yBPFeGPpHyTxVbHmtSAsyTDG8b1HrVe3KGRe20R6ag2jxpKO5wdIVVEVFtq4Ey0LBLrmLqJ77GhEn1yCUwnnWFhzbme3eCkbRC15Vu89W3Loh5etvi2IkaejoB+TzQTQPqNhiXrvBtSgzjHCyipAZpkB3wNQyx6rMpjz8GVFTtx8aMq6bJpf3By1kyvanPJCtSg/V4mvXg0UWM0yQ75Xte7GdOSN+pIFfismppKynkKbS3OZImDXA+Qilxfmho8Zl0c2F75kB30psYp2F+ooxcYx7DCMiOnDAKhfeqcRWtHSOhDFol1neKi1OBNcYnHlpgJNb5hOpGMyxhH+Vb0JAM4w3Eo3wXSYtxWU1hb7+XHHWppNFOi3A4Fj07p1QEwJT5w7i2nQ2qoE78N5aiUwzv4tUWySZb15T+VtOyjWd0RocSL+5f6TDSb9+XORIeykpOJcrxq4T9xk2h01QoKp2BScsmkZq+5U/vpOQ4gU3fCOTX8Rd/4NMZVKTmZEGYhMVmgZGYJr8F7pBJeWDyzIMOexOKL4ThJqs9K6XtPJI3joD0ytJY3CJ4IAo2oKWN7Up6418AxHynAGJmsoWhmbh5iztd4cZxhQ4uLsd+6AZsNGpnfEkK0OEeZyzAqDN03PZgjvoAOwzUSWc++oNDxc5ZPm63HmxU14i49XOhwqlm1cNvcNeNGQUCP8NBEyZGSXkKGCavjRsLqs7J6om/7qcfzzkkszseAvrP+bQq2dpcG3JnmYIeSfbQYF5sc9vpkMHZeUuBIWxmpQW/DmPhIOpA5ScmTuEeUP94lENDLt8EO5bt40jIlMzzaoNkEZi8v8FyLuaiBOVzgsFJYk6tUrhPbAhlz0HSaz8Iq5NA9S7lOcagldkjN2kRDp0A7ek0tirNQg36e2ooX6GnNrxpuSUfCPLUMpUq7TE0hO9ARw6sq0B16qItlSsLjaL1Mbm1is6cGPbebbxxoZ0Tg1onEE5YFTKRuE5PsAF8MfHL3S9xE9coaphYGb3BWM6YGHSRHW/NpajECbOik5Lah3PXjnU46t1hnU45rbhwK16+nRj1pubSeLDWJhDGIwmKHzVlSg/aOcvCCk162eULcXc6we+lmqHkOLuxyACVAGSb0KAhNFDfBtaWfG6QvDAWwqsqMGrSq6G/uL4jCcejpjDaBFvnLJ3ToxzNWPIixxLDtEQjXA9n76ZoTh07IwlaM/bXZUIMerqiaezqiCQ9u7+d+XA5WA/6q2KKHFT/BEz6lE/MR+sHwjKsTIqxzGB2arJul5isoqeXekOY5P/nqFrdjhWdnZxvqSb/FazG8kZDHqsc0whoOmbOIG1rDIKxB+O/++BDOIhHvx4pWeFJmfz2N1IAu8ob4UCSCETJe8Nraffwnzn+LV72gSxkKZHILEdc5mPWi5KdZAOhwEDRW7aQPE0Kei++EULfspu1aUHi84O3ZZh170G0ItM4pQ1JZdcxXORZJ3xVwB3SPpKSRKp/WxWpeNE4HReNn2LdTQ6h/MehpaHEXE/FKytNpWxBo2I8pYzhTmZKzS74u06GEOaDwLPIJYFLzFmqYjGmV9wZZNczh7vJb9tZMOs+wEvqUGZtOrOtKIIahUrWq0qd75kw0d6h+v+7/zok+mc9LWTCgi4uL8Gp5k1pskWBP+W/+hMh0kUPkmD/eJoK09DLvFOEPbnXhNBJZtXDBTl4/c4xg5OKkhVtR+eVuCd2ZukOBufAKRnhhLvTKQKVMQos2RXivkXwRL1Ij3Nx+H0TkH5d6RIDXoN66dWtOcoiDAnNXG8qPOx4MLbwj/MwUiSmW24dHHuhp0V8QaSk54pHxLh5XcyAgFhgmejHIS6/B+QUs9vALnCeJSxkqtphDfOX8/Jz/Vv4hiwI+/ocwTrZFAcIC8DTyOK+V/64ArGElYdjiyDlxBOaONrBz3M0iVyjTPFJtcmA5Jdi72QrLh04F7ZE4NgJMRaFZMhvldqsNUb18o7R8ljdUqWJOm1JVBGQ03QUCk5FIonUdxVkvdyjwGvTWAwznfG+dkF6RwLUkuKQjlEBjMuEj1adPn6RdwwR6mUhoKNKo6jAIhNSAi0rsvCMFL2MNHQk9RB0INI4AT0Z4nwLpbrPsckHRONZDvIFARwh4m3ps83W3iT68ho7sbYjaEwJfvnxxa2FoguNkPYn+P1kHNXTXZUPggUAJBMaCogTKo42BQHcIDGrorsuGwAOBEggMaiiB8mhjINAdAoMauuuyIfBAoAQCgxpKoDzaGAh0h8Cghu66bAg8ECiBwKCGEiiPNgYC3SFw+QxFd6IPgR0CPE3POyzcc2i5X8eUCXP3vDwni/t6yiATGo1UO448NdIR28XgBO62N2tsbzLbnbzm5O7du9mqHxWvQGAsKFaA1WBRXIbD8ALwZnrKtsGOa1+kQQ3t91FMQp7/5+nyWImurvF+sK7kPbKwI9bQfe8y07pYQ6eBBtcBvOBgxBqassX/ApIq/UrWTW0oAAAAAElFTkSuQmCC"/>
  <p:tag name="POWERPOINTLATEX_PIXELSPEREMHEIGHT#58205C73756273657465712056" val="116,6667"/>
  <p:tag name="POWERPOINTLATEX_BASELINEOFFSET#58205C73756273657465712056" val="16"/>
  <p:tag name="POWERPOINTLATEX_CACHECONTENT#4B205C73756273657465712058" val="iVBORw0KGgoAAAANSUhEUgAAAWkAAABfCAIAAAClTaEdAAARY0lEQVR4Ae2d/5HXNhPGQyYFBErIUUGghEAF4UoIVJBQAlBBoARCBYES4CpIUkJCB7yfdzSzs8j+riR7JdvnvT9u9LVlafVo99Huyj/ufPny5RuPv//++++ff/7xaGm+jR9++OHu3bvz56qPfvr06cOHD7r6999/z8979+7xX5dTnX///ZfC58+fpcBPJHny5EmqEP8DgUsIYBGZsl2q2Xr8xx9/vLq6aroKYX755RexUFF4Cqi9/inNis5TSCYghkCd58+ffwN3rP/7888/pctOBUbIGNaI+tdff3nJRlNrJIlrbz0CyfC89G3aTqst/Prrr9NG1hyBv75dc71c++bNGyl3KsB5K1vutAislCouv5UIfPz4cVfjurm5cZfHhzuur6+Tw+8uX2qQxiHOlTHLTz/95CLkzz//3OoxdoIlmt0tAgS2/HUSDw1stQXMx1Ee7OjFixd38B47jZBmUxIEr6TGMQERzPvhw4dIRgDWik7lKBCJNQF53r17V3MJwiSpcNJAP1ijBrSoM0Ug2QK6h+K1usAoIcszGoh1oIRrTOPvv/9GgP9nK+r+UH7+kvJnVtmXO0Q8TE7yNHJQCkADpoPN8unTpzajkVvi78GDByLnGQqJW5ks+VsfLVbihlWwfjAvlfWPW+39+/ePHz+ukR+jZYV/9OhRTeX6OmwaQENGffqFXwp7AmOyVra/9Pbt2zFi6F5+//33WewgMmarNRelWz5imSmAKO1pmoXL/eAmyjB+ytCxInTMSD/BYIdZATjOQl7Tr88+S7GnWSnTQWy1eHmPCixxU6mY0R597bZNNshmcZgiM+wIkflu4XIUrGYjpusCRiQynVMW1PoxjuAOewcX3a0X16smzJoBhxhdp8pLcq920JI9eBnZLPDzJH4H84hbMR2+PtJkya2KwZqt+8LdaNX/7/T1ncp2ZmiW/zpJkpolXaQ7xYSYJPeQsusQ1jT++vVrQtn6LAZKlu4gWtNpzbX0gjkVYuyahg5SBw/LzrhxtlP2Bx3QCgDsHGmGrZWuFtS/FFklWQffZ0V3mnFP4iGnWcMBLPoaTBaYsPhXBr0L9CEuEQT0GjZruj1mIbtJcrEJjIhZZkFJBwcnO3T0RNc9JkbUYm8Fw0MGCs4Czt5kvvXyaIWcNRP3iJ7ARK8faxJ83bnDRscdGkPb4FeZnpH9GiKNOQVFanURECjgZZwnvzAG7dZeLk2NTFNrGsIQgKZ0ELDY40hddOcObbEChxS6ZoMERCDTzuGYTqX3bQtQg6CtC+hQOBrbTk3qvbhZu9LC9RgdiYNmu3OHFlfrbioPSHaw6kqCA44/VZwyq5egEb6GtqhtyyxsU7vQR5gvFwn18kmIur7Nvtxh4+IFioGCNp6z7cLOenxnA8HQjf2cMlJRiUTWe8rMu/CRV8Delzs2THZkccqanNB+lKxeEk2aojTrVbBegKhZj0C28SHzJQX85frWpjU1N+F9TCssO9KXO2aXPkGknyrrOAXv5lRxCnoAsAJyKpwQhGX2sNVVOqDI5i79XJyc0jZIAsFxgH25Y5Nkh7YcpgQHxBGv/TcFUWbKB3EMyCvtH5k9S2h76EzoskBDu5++xAGYHbnDTnasdMMu6YGO6xwT1Je629txMIcpNHcEcextji7JU9ysbV0A9CJK4+6LaEfusKnUJdOrpwFkBX0MZrGPp9s8XHnq+rYq3OGGfGsE1j6CZn8pN62Fem8ec3AnDmDvyB060JLxS8F3m1BTLL5ZD6T2r6NaXRLOviDvH4FDS4jSinVcKlQOUC/b/RzPjtxhJzsczVunkd3dmcrZ2rwaeKIlWuealqnN5Q8BQEBrsp5KKbNGFoHKEl79Ngp6cYdNol7JDh2ngO+Zl9nMy/NCuKipUcERAfRZaGK2UJzWjDi6Ru69uGPqP2ssXLwD3QWYnjmwnzJ1V6VxtJZoKkNgmrHShkPZmFlMQPuevZfSXtxhe1/rR6XbX7Z9lc3ZoX9mTkcActzZ1KmKjDXST8hldnRZ0FoT3cy2U3+wF3fgCMyOPB1knPUiZjW5VmdSBmCUCbDDn3q1AeEzu2A7nJ1WkWzbmZ1fjEJfNeYu6i7cwUgM4mCQrWhKfVhZ7IR2+uWBpMf9F3TsBuzhdOx/ymwJi5u1WcifrabDcuRduCPT5oxHspHbOOqz2jPHQoBMnz1tOYuQjXj4tBAda+D20pusSY9Iu+GLjUs3WFnuwh06GZERBz8XJDtAU1vIGJesEsHNq2mEcco2lycEWI+AbUHMuITq2i4Gu5xduEOHXlqzU7nVXyAwkTiFQsQpWjUzF2+Yv6pliLI7ApWbtZCF2NelHKq7bNKgP3fYHldrsiOL/QYzq8C020K2QEXAstuZahVMOxRCELqgQ5XxxMFw/LkjWwn1aCnXx2NZnCLttLotrXN2rPpagYDoWMKHtAYCxc1asQh0wGin36lvRQKvgsvXWPheJh7KbFP2Jy28RnGUdm5ubkTUjEfkeBSOiAAfDLJj/zQoJn3WTAYMeY/cwWdm+NCu/vaMBiKLYvSps5X57rQesv11Yl0zyodAIAtIpzKT/oM47t69Oz014Igzd6DNfD/9ktzwaHGcfBbs2bNnl1rgOJzyxx9/GBXOcyqDumaZOg84t2CkRe64tL6OGbszd9juk53+4VOPV1dX7969K448XI8EUXBHUVUOXYGFtkgfdnqx6/D3wh3EKffv30/GwGYK29fGsAnySYgYFU5yKtvSkp3skwz/DMPU90POjvfVq1ezxwcc3AV38MFeiVNgDUISjtiWEK7HAOWILjZHAE/c9tZZbrdaRz25Y0GyI8Upaesk3fclH/62vTVCmyxTuPk0hwCBQA8E9A1gs+1vtY56ckdrsgP/QuIUyBUGffDggaDz/PlzKc8WtoJsVphNDt67d0/3u23mTEsSZS8EWFyLhrDVOroZd+BfXF9fJ4hhgffv32dbMPy0GTdu9LDDOi/1jXa2QgDP+vHjxzVLwja24Hjbmb1HKPeDUpC7mNB+4zbq7AVq0ymUJ4IcR3GgpjJ8oOADCR+i2ghgJrZBaXOgpt1aj7NudzFnOX89MMoyNphCVksYRAjl0tiEZbIG009p9tLlt/64hiUe9rlN0601n1XBzpiiBsYa3AkWN+6w95lJfDIAveGUjhRHZTe7CWRFmUdWECIGimDSkch37UszRbKU4uMtXNJVpGnjbtxhb4sQXGg4YISpKJeOaPPQy2wqj4fskpybHNeoAkjRj9tEyOi0CQGd5tO+JGvDVP/1kcHvmnTjjuLA0iCp1jrC4n5Ka4NNE7nzyhk4TaS886GdUzy9Bmfron3DJPY1+O0tPtxhJzuEGjWJ1mtGsfHK8Ke+xwPVzNKlyxA+0Hhvt6g6qCffMR2smNJsAQ99ekm/Iz7cUcxKMNQ1uwCajGdRO7OvnsV0/XQlWu6KgHYhcc9nVbpoCCN3Hn24wx4Syr3yRYHFV7CtIaauCjGg8Qz8kdozYHQn6ULHI5eIAyiKhjDrrXTC0Ic77GTHLIO2jidLCmbex2BvrVX4rvWzsIW56NpdNO6OgHbb0WQ7f2cbAnaxcp2uH50Dd9j5CC8iLO5RnTlNqO8FQHvODEW96u+kZqbYRcvP6meLKD+H5bwcuEOz5nQkjrlf27vxIqmdqFSTGNkUhOvRhN6GlTOfEV6oEcY2BGzQxdMvSuLwPEvrI3BTfqk8orPQ00vO/FIPXram9YmnCl++fDmFKI7sCgGec9MBCAsA7yitkTDLcE0vGfR4S5FdihW01k6HUby8qcK0fX1kmLfWJPOYypnrASx22DxGqujlEgLMjt4ga8pw21kCpn5M+m9tzGIPwz2OsF0PUBvjrV1SiG2P60UMKNzB33Z0t6l3tFSvuE3EkXAouh6sJb0RW8sd0+UOrZU/x2RHAqK4R+XeY+8JcGx/Cg4a5th+NOWCQEYcy24vmM61GF0qDFg51nKHzX+VuZ+mKclW1wyyMd5ak8AjK+vbBBIyC9a0kQKfsC+sWpR2zVJnGwJdwC9d4V3LHdr1EkSk0EP04h7Vya1lqlInB6SHEi5uU8/OSq/QdvmxwZXtF8e4ijsGJztkMDZhcVZqnrCQucSJx4M+9qAJ5PJlWXXJ6+tsq7SsCyhDv4Gv2qMdtjur4aBsZ0zZoeQNhtkl5/nJuxpxzTKt4jX0v/3223lA2OFIecmmfHsI78Pl+2TFV5n23axdQ0vjkx0ibWYbma4wN1LznAVuOppCBCxdF6JzQl0zar3aOSqn7fhjFF198FUxix071GC6uI6ejIw40s/eiaLFkg+7cJY+IJQeCexhgzpiR/oBWfftD3v9xhb6Tfdy7rA5z5FcZ9XF7h3I1mSwZ3s84kEIdJbfCbaDW8dMKJkmWduYC3e/L7urXfqSQj9LXM4ddpp32a5103TqzJMgpQtNrd3Wyiir3hTU+LBkBYN0nXdtIz2IIwl/aX5lrjvN8nLusJ0l6LDrrNB4kXFjc0GmwAjxoOB+bq0IcMICqIr1Eiq6exwCqWYo6VEXMFWp7FhYzh2zzrBI7Cii0ZTNuEhoXHu2U1CtMWUoNxqGFvZT8VMBru0ZbDut/AIpXYjpzRakpmPhDm3NdmYf5ItV2QcNdX1CrDG7pGx0ycfltABShvsrn02US253gedrixt7UAykzP/0x0QXVXM9aPSSfRhwfZtbtZCBDGvrj6X2kCrrcdoFPrh86Xl6duGRZTykaXXa8YBkh4htq3W/RJEIcLgCnoUdb04ndNiRWzBfelcF3MbEg8ypPUcsA+6KujBmsZVvQLJDgMimaopgb3dRJDlWAW0DOpt5p2AOODJy4XGfskwbR272FbcO3FlsIXdAY4YauU+J0WCRcTsligyRjnUKlSqqnTHX7qdG2pvvTE1h9G3fbq24dYB4dgutZ5dwByu5oTGEyq1CrKxvZ0wRFX5Z2cUZLkf5WDaJGrZ1RkY6rV7TiszT1XR8/DWVIbNTX0P4Lmu95qfclj9bGchmj294ENfD5fGBDYcwoGvyefylx17IhfNYEH9o2+fPn+m96N+tlDBlZMl8HytjClAQ7qtXr6bDH0/BxR5Jk79+/Xoq6sIjrdSLDtkiDr6rwnaCBBSSu60jjfqBgIEAhgBrGLbAKeNy91PTiEmUXxcc039tMQuxcdEvIoIAVndoZhtEHmPyNGSUmenZRuJgIFCPALbH6ljpXFOtty0gj01hmRVgL15J0/z+Du7L4IXj0h8jp5zcV/4n91XOGgVQg2UQNLsNhOM4xsaFxineK53CJaRCGOTkv1F/9lQSLDEg4vHz6upqtmYcPDkCxCM8w04uA7VH5fi/QN/AkNX04cOH/PeKyIg7kvIn2RZME/qPPClOFAvFHNok1Ixr37WxQMTZS5Z5TYnFZhtccxC8NAJRDgQEgcoooF79XLb8jMcL6iW5VJOlVIZfLHz17h/7XT6X+ms9LjzXdGEn2ZYJ0yR5VD4oAtoB388Q9iPVV/ss8CKuR31gsgBQWHNZIj3FGsucxkty4nQQK146G8dPjgB+h95AQVvSSqMLAlGymhTacDC5ydqUCBNcXAak6rSOMq4mCfN8h2ARhUAgEAgEDAS+ilmMenEqEAgEAgGNQHCHRiPKgUAgUItAcEctUlEvEAgENALBHRqNKAcCgUAtAsEdtUhFvUAgENAIBHdoNKIcCAQCtQgEd9QiFfUCgUBAIxDcodGIciAQCNQiENxRi1TUCwQCAY1AcIdGI8qBQCBQi8BXz7PUXhT1doZAentVekqq0wPHvUfMoyI8T8Ez4E+ePOndV7TvgkA8z+IC48aN8AoS36cENxwPb6aJT+psiH991xGz1GO105rp3aI7Fa5drE4PibYLElcUEAjuKAC0/9O80wBvf/9yVkrIK7Yqa0a1bRGIfMe2+Pv0zlrNi0jIdxw02ZFQ4A0Xke/wUYghrfwPyoDBygk2ywEAAAAASUVORK5CYII="/>
  <p:tag name="POWERPOINTLATEX_PIXELSPEREMHEIGHT#4B205C73756273657465712058" val="116,6667"/>
  <p:tag name="POWERPOINTLATEX_BASELINEOFFSET#4B205C73756273657465712058" val="16"/>
  <p:tag name="POWERPOINTLATEX_CACHECONTENT#475B585D" val="iVBORw0KGgoAAAANSUhEUgAAAPgAAAB0CAIAAAAnwWj/AAAQBklEQVR4Ae2d65UVOw6Fe+4iACAEIAIgBC4RACFARwCEAEQAhABEAIQARNAQApDBzAeepaVWuWSX62Wf8vnRy8fHD2l7W5ZlV/XZf/unCIGPHz+eTfk8fvy4qJ9eKYLAixcvpmB/Rvl/JlXohTsCjSLQid7owHWxpyHQiT4Nr166UQSuNCp3bWLfvn37xo0bjlQUcH7tP01CADAfPHjgVPn9+/fnz591gU50jUZ5+vnz5w8fPiyv32tOQeDfvx+nxtevX+/evasL1Ej0X79+MR1//Pjx5csX/jI7f/78yd8g99WrV69fv4755HPv3j0m982bN7VKk9L0RSM0Tl/Xrl2bVLcXbgiBWoj+/ft3yB0+wukojvzKhwnAr2/fvuUvjCd4x6eAqbD827dvNMJcKqgelbBnVojAzkSH3x8+fHj37l1gWxlAkB7PgQ9cJ2Kaz9c7d+6Eflkl5iwLZWLPrBXWvZmNRKsXLJIIA/jB+tAmSy5/w9ob/spX6RHLQhqbFZZr+RsKMJrLuoK7Ef39+/fYY0y4aD6WAKm/fsqfrV5AEFDAlA8w6Vo0yAeuP3v2TOdH07h5Mruw69Ey1WZCrADFShKCcL69QAYwx2AtKAwNNk/0ly9foobhqMEIowL5+LClcBAPDg8Q6wmDMWCJIMep+OTJE12FjowAlX9lR1GVhGIyqpLqkjCRA9bVsuA35vlS95e/QDg4ijmZKsLFxQVLp26MjsiMtvP06VNdkvRYyWj1kGmuACC2U3jxnxCYVc5osdRXIndTBQaNBeVh7Ghwqgy6vDEEEO9M/7xe+vXr1w7F+QnyFfDbCGyGn2ZR2JT5o/PlD8VMmZyv+xJ9KCHooSw4F6xOIICZoC4tzBwFhmCI8GW8L31DWsoDJhVndq0x2YHodIkfckk59QWI0VOLOD+tjxJoHwSlTeyu6vz/yQIDRoO1EV10HMo2VFlyGJqZtlP3K2nDM+lOEvS76hpoBPgz90S4NRJDJ0FUJcGva3RKm7pfltTQi6GmSIIlKxDDtLbqsBWIl2NWseIFLWdWGbNu5MPCzEaKi21HdONFCKtCAm21oS3Wx6mo7TojajTX8pRJUjnRcQO0jtH0gq7CcCCiHlSZTRk2nswxw72WRUefKLIhczNtc7ZHZQ46QFdOdCQ0u/PhiKw6EACre8S0rTqvDPWHRF/+9iLhz/Pzc62kpGEe5pPQnuSsmjBcjPYVNTzRks1lav8tKjxnDtH8+Zlv3rzR4WOmHJdPnGjv/B6TLSxJdE4xOGscOzjAlyDsveUBJH0lrdoJEx31fe0IfsO/JEWmFmCUtaVjvsH7qY0sX97Y/OKvLBZmtdKyrrfv9AVOuqplDjqdmuWits1ogMUIqUckpMsiTg7mAK49xsVDak7X+qeh67JM1MUHdC9tg+aOUS920GnZqFwn0ZFT025IdHIWdJ1pSgdb9rJuaD0k+gKuy6dPn+7fvx8FkUx2PDk3T8aqz893iO6v7PO7rqEFR/0gXk4gMlMR8JS7ALCcux6ZFbcoFsxe8V9j2IzE+9pyUWrMp5oTdjCKV2vRk87bnGVNECahrQazS/+0fXphi+7bcrTd15bLrHv06JGkdUKPjc4/pTSxDt+oEx6Zv1kk1CaX5PD75ze4+BCUuy5s2B2PBQ7Vo22U0FiyLUNAi49cfoN4EX7hV69e+QX8X4kXS6gNqLmA7Zff5ddCohNCirIn6ACHWMp30Sfaqd4hSQFHfilzGolknJGb/SzOZcqyaEs8HpyL2ynrPb9WIdGx5fpEwPTn3wU3hTf4GrXcxyE6CCeNupB10nCw3ZTVAJavEZWfJI9TuIToOGTYgLFG2YBybDT26175wyjboYjO41RDBPRY4HuwSuucZBrXlGdcQjEaFx89WXGXApOJziQWh2woMdO6kg2okc0M83EcdMHB35JSbJJRxxGX40/AJMqx7wm/qDmWmEZ01iaZxNEWq3LNtYQMhv5qXvqhfzrVdJLo4oQkEcARl0BWEyxHo2lEF/WiWOAIRr3haOGNM82jxIfyWwLUyTgjxXICZSbahsdS7aBrjk0gOlEkxzVnZtd1Eqa1/PvqBZ1xQKKjfnJLmjTqsFwvhpyaVbgf0wMt6Vyio6Hvwy14kizCrZRgTrYyPMsiMDPOaGLKuKnscZeVcL3WconuOy1s9Ta7ZV6GhQ6GaptU1lq7tYqNOnewwU1g5PbEsu9dWRvSLKLjkzhOCyI2ZM6R9ph+S2BSMs6Izz2MMxqWM9yV27XhtEkTHSV9HmPO65/c+m7TkYkOA6aGXyAAiImlY02oM4I8JLfOSRMdlsuCpWtK2p8GUmzfhIzTYR10wT9JdLMZg+Vy+Za6NYccRMdhIkF0ZrO/E4c39Ztz1BaiH9ycA8WkOKN+Q2Wd1xKHnI7mJIietNZJ8xDtdftMzrlwsTi49Q+8thdslx4zt6SYMDnYx0DUeS0xF0D/UnyylQUfxPIlqe3XVh68GMMtubJhFGT0KTzWTp350x68SJ6ToX/lNxxkqHrCIJA06uKXw/hqL98apZyvnuvie+c02orf4uh/2J+SccaADCwX76VprEaJzlGobODGNGxiGzomfM9P2ikiDbD8NBbtUaKbGNOQFuzBh5k9pyEEkkT3w8oNaYqoo0RPXrj1LwW0hcIxpc2JMyZp0Ap0caLjtyRnc3Lb3goER5YzuSVN7tNaQS9O9OQ8Zo9yGq5bK+O0kpw59xmxeiv1vmWzcaInN9rdnG85SKv2ldxrJQ8NVxVvqcbjRJcY6lg3nehjyLSVz0XF5FExjwhzE6QtvYbSRoies1Q1dON+qHPPCQhAX/+1JQJUMgQnJatNRIie9Fv04XC1inXBfARgOQ9SJI9KQiOnSfSk8kd+QsdnT0O/4nzKQOOF+74oJVu/BRCx6OZCzHDwukUfYtJWjr58y7ERD1KcfJwxQnSZ6GOD1y36GDJN5OvLt3LFPHn1BYd2+IhdE/oGISNETx4VmbdeNaRtF9V5823SqDftqVuiJwNJXPTpR0WNThj/zbfJ551Piuj6IeLocG5mzlkoObf7z2qf5G37qPrtZvKsp5znM4jR2Jp/zYulvl3QrEVPDuRmRGdUkruFpLROAedVqU6tRn+CoHIwxAiOvRP0hL2XyUQ3LzFcb+CTa8vMrv2A2szGq6pu3nzLQ4Bjzmfy6gtH5jnniVWpH4S5MlWmzSw6HiFc1DvjQH1ySGDs+ehfHUXYV9AUksssJX2Qp0b0m2+BCI8FNjtYYdSjXo1UIeje5FPS5uHWpB2d85/cTF/zv7IEJycefuf8joYtNPFwtDkSQeahIsOcJKSQZFirqhyjOJPTui5ji5pM6KoSvCvU3z8xZu3un2ZCzW5eu2f57wT1IUWqFsMvlugzwd2+ur8EJe+gbi/wNj3C8uJ3giaJ3uLF3QjR2zrh928UH/N5P3MtEW8zGSPX049V3ec6W6Pm3PQI0X0XLXP/p4FbNW28MdPXAd+Dbq4lYn0nsTwAmIwzNmfUI0T3r7L4roLh2dpfWaCdiac91LUlqad9tCYeFeSBr2Vvvs2JMwJ+PVonJYkQ3XddBMRk0xsU8P2WAxLdXEuc8+Zb33thcOWcdYOBnt9FhOj+00NVEd2P+B6N6NFricUUoTXOH5zqxF6SN6Oc6hv/FCE6EjgU8Y3oxtI7RGeQDuWgO9cSiwdFbg2MtdBQnDFOdD8qV8khMObEWV6cuTo2bO3m62uJKL7U00BJ76V5ovtROceObskVX4zjEF1fS2R/tRTLGcpknBFDs2B3q5InbtHR0DHqydcbrSqxNO6LcRCim2uJ/uQX6PITSaPeypY0TnSAcPwz3PQaQkvOoOKg+1eX8ke65pL6WiKnHxwpLH6Dg32OH4VjFGogQ3KYRonua7i7c8Y+wYmg+0cBSVCaKKCvJTKx12B5wMExeaFAE0Z9lOjo4Jx+7U50X4CT91uw5bx7KPBsVZbTRU6cMUhS81+P6ATUxzx1rOmcw4iZiBBvOTLRQV5HC3Ae1vbTkka9gSui/jVi/8D/4uLCr77Sr8mbGCv1q5vd6z66WWYzr5hryQvSPg0wW+wQCppdr4q5AQVonkVHATY3TnDj/Px8pm0uqI537juFJ+y3YMu1cWXC+8fYBfBGq/hROKrUH2dMEB0dcNHGHBgWzbI7Q1E0MzP1qh2tcqpEZyA0y9F9S+/RdD1E3ncmh+U3zkkTHYHY+ozFmDCuW/pnGDDnNDRgd3pEZxHDCzevLdhYTaJw/v3tyt8unUV0CITxHtMTB2YbrsNyxAhsZuKNzb1TuuLCtps1k2jpcHoTbAlQbPY32WPS6m8maqSj/A0BO5IxrtMuR2j5TU0tya5Xd00aYcx2MOiGnZvaeFl50zs7mbJ2xmqhIFsoh1v8NFZ3jfwx99VQaq/4hFF5uBk9MyX8r6A/ZkdRmJ/W0NPEGegFMYKcQ2Eo7Kuw1K8rER0AefIt0y2hmECxlF6mHeTx55shOtNvm0CQkdN8HRJ92ntd2H3jL3IjNLrz4GrArVu3CAWwhC1yFo1HxB5Ar9rYFf20ImKYQ9BMipjh2eVrOA1gSDiUgK/81ZrmiIQjx5tqmO2AwF+26UvBzlAiTJAtRxIpgxacZLHkIg+ywXv+hl9JLyWhdDchYaZC5ldWauR2usGTAabM1kwxrAizZdh+9JUyOqZOFdPUel/nW/RMZ8AB2fy0iPeo8TTtz/+6mWM5tOi5m1GjJKEuZrxztS3YWmIF7KW4lYH1Mi2Yr1wMwlSzVlCFZQFDjm2QMnSEzYs+5EuIDeMRSjZkzhG4qkdYBOo6pRLxihPTXBfdDaskrgUUxIczkS8pxmSAsnzIwdyyovGRtUzWa2fJpn1sjH/EzQoe4hLJELsIVkMCix6QCcKAT0BGJ0TOMO0DYmSS4K+2BQC7iDFGKgltSe+LJNBrEQkLhVlkccfZgJFoUijEoBrDxvxhOPPF23gPNN91yVetl5yKwNB1KbfompxYXKw7H7wUrDsmwTHSuqJJ43vwwaj4JtzUCl+3OQyPdt0z60dgGaKLnrAtEA6nHLozsWA8HxZZWXZDYcx/cGPwsEnge5zSQY8A0hOVILAw0UUrPHg2rHwkpyc6AjsiUBh12VHi3nVHoACBTvQC0HqV9hDoRG9vzLrEBQh0oheA1qu0h0Anentj1iUuQKATvQC0XqU9BDrR2xuzLnEBAp3oBaD1Ku0h0Ine3ph1iQsQ6EQvAK1XaQ+BTvT2xqxLXIBAJ3oBaL1Kewh0orc3Zl3iAgQ60QtA61XaQ6ATvb0x6xIXINCJXgBar9IeAp3o7Y1Zl7gAgU70AtB6lfYQ6ERvb8y6xAUIdKIXgNartIfAWg9Ht4fEPIl5C43zr0Fom9d4RN80Nq/bg9bmrSrRt38KHPrVTiGzE13AmZXgTW7+y9zk/WSzuumV/yIA1GMvhxtDqLsuY8j0/JNCoBP9pIazKzOGQCf6GDI9/6QQ+B9v6R8iF83TqQAAAABJRU5ErkJggg=="/>
  <p:tag name="POWERPOINTLATEX_PIXELSPEREMHEIGHT#475B585D" val="116,6667"/>
  <p:tag name="POWERPOINTLATEX_BASELINEOFFSET#475B585D" val="29"/>
  <p:tag name="POWERPOINTLATEX_CACHECONTENT#7C587C205C6C65712074" val="iVBORw0KGgoAAAANSUhEUgAAATcAAABkCAIAAABsLeCIAAAO5ElEQVR4Ae2d+3EXOw+G4ZtTAKQEoAJICZxUACmBUAGkBKACSAlABUAJQAVACYQOOE8+z2g0vu/d3lX+yHi9Xtt6rVeSL7/d23///r1V+ru+vr66urpz587FxUWprN0fg4AhPAa1wzzzT42kp6env379oiT/X79+XfOIlRmEgCE8CK6jFf5fUWDMvKMoJb98+VIsbwWGImAID0XsaOXLLP39+7eA8ufPH0lbYi4EDOG5kNxrPWWW7lVyk8sQ6AUBY2kvI2X9PC4CxtLjjr1J3gsCVWu8awrz7du38/NzPVWb0vq9e/dY8bp7925NJR8+fLi8vJzY9KtXr2y/qgZtK1OPQHMsRctlSblejFTJ79+/f/369d9//00V0PlQdHrTGAVjqUbV0tMRaC7iZedwulRSA760vsLHjx/Lg6MTBAKjn7UHDYEoAs2x9OXLlxyHkr8fP358+vQJB8vJp6gAYebDhw8pz1M8+/Pnz8pwl3revXvn2n3//j30DmvWOfTnyZMnb9++xVcTJEuHnz59qotZ2hCYAQFRr1QCXZdm0N1UsaXzYUKROThDejtLTzKzU6wANJ6lFVdJIwjPKNGGVWmLuWE35m26OV8qFsFL4BJxXF6mvoSinz9/vn//vs4cnaY52Og9jpnARbO+ZQ7TQ2bzS4ImBuX27dsnJyeEY5v3p74DrFly6pb/uUeKpG/K0ofMEdmePXtWlGVQAc91z16/dKYphKVXvSSYcYQLCl10nnHX8zh0O9XtW6kbkt+UDuXdqfR5eoKxF/6TmDfE9brXFMJe31q+JK6JWm1Uv+VuS988N4CaIZHc1YluIl7HGTY5tPnRRCLN8o+XM/oSzynPwlgLcQWNFhLEh0xtzs7O2Gnz+oPqY1K9zAYvESHc9kudk++MpcCt+eOh/+bNGy9n3CWclOGHoo8ePRpXjz01OwIYYvjJdleo4o6fTFArt8dn79ugCqM/L4uGBjfVascaTbcWj+n+hLikYoaoaNHMFy9eSLVQNFpm3kwtEao2b+W7qS2zG4dyTx/3lYEKw91MoN4fS0EzXC0QXrGHOQVuVEGqWm3gjaWZIWNnBbuZmuagCasNU6aTQ29F9/kyqtslSxkY4VKYGL1jppemFl0u8gbVWOoB4i4Zx8zsBp1eJ9KJ9m1iZnTmjPqlqu2SpQgTBgxCV0xvStpMvgYug1emhtG3jKUedAACCWVAvQTUpYD3SF+XUeuTEapXlmq/541iJr5PjaV2zgS9qWIL5RtLBVjcY4af2N/RgZI00UIi9DF5pe2VpdHIXug6KF5FM+TBcX544sAbSwEQQ5labkCDd8NPJI2qbmZSyiO9spSuR8MGx7fMMQ4e1H8wRFYm8kjpp+ZNH5ylmNTUDgRDs35oM+/ghrXpwE3cQ36S1TFLtXKLtJKoWVrAqglFMeQhoOvkaEEOtRODaoaxnxtB8vOKu87QLNEKcYFoqSTQgUxbHbMUqVIxEsIXHSMUFRWp970ZKEffOiBLYaDYR9FUl2AsBk1YRsO+1YNh4AAU+c70zVK9MOsNNpfwMCO8gAVX8yUzlcxy6zgsBeedHU4YoQChohY9St8sBaOUSQaLzJRGnDCPb0tRRDgCSwE5Guk5lWU4amYoIyjR2iMjJqWI0D1LoWJonFxOKpDAdEmB/HxgnTHeN0uRLrPOx1i0MATrDDStRE1VEYHuWYqRTrGU/HCGozWmEfu9V5YCrxjEcIwYiKJ2rkae1RqSeZYAkvIlukvdsxRhMqoAKFpa7XiJPfStDdP7Yyn8lDmFqKMk9rT5OVRtBARJoL3FSvbAUnRCZA4T4jBZV5S7oY8tIrVcgT2xFNsXugsHO04DK7n5KsBy41isedyklGr3wFLESGkG+kFkRQG9GtzaRtw+WArCsrMl1lD42RrmRUYNLQADMUOe4LNc3szRir3pQoc0CUNo9N3Mwm8RioUKdIFwRnYYmOIn+YCfeXY3tzLTrlAhB+XcYFuEqRcdqrFkzq8WRV65QC8Ih7Bg8lKwE90chJ8Oluji7SA2pgrfzNRC6L2cXnSoCFObFAXtXhAWxShufrazMid9XicBMqk/HdAJIWFgqrzLd93eD0uRSoQPEyw5rjNOI1rpiKV09WaalPgj6pO1uhE47PuRqBcBzxqp+3s7WUJDbvGe68zcIM/hVJ2WLwi411I/ePDg6upKMiUBdVE43otnb3ITTLxE+DoyJguVL3nfD0sBJWPmeScgeuYBZ5c1CLi38sHPjx8/huXBHAvoXu0X3rUcQUDeSik5mS1lKeMSu2Ipr3hMLTYi7VzvAfUQ3PclH/WAn1E/4A4nwM/672XtG6uMdMAY3j0oSwEiGv07gKLT9xA7y9EIRE0bIF9fX/N1E+OnxiqTDs0chY/L0igcDj5eHF74Zk4G5qPeih4Xgbp8MQmiHhWVwXKHalk/Kb1prLjE1NEKZGZe6nBF54ryrl+gcYQz4YlbNFofsb5ajK5c1hzfFTH3My/FukeXH7XdYwbPdw11jqWLCBDZomfRAwwAzqyVD3YYqhkYo+fM68Ndat4JS1nDkBkUW+qZNaQikzNwH/YW808X4ka5ytrv6ekpS3fRNZLDgiaCh+EutwaxdA8Rr14WcqfSbg5Vpf/wDBJLtJBoPOINIcoc3GVOcdiDRyFQLif0GUxKU4Wj+d2zFJ0QPqI9ImTqfCmFWztw3x1LHcgYxOjaEgijl85cynAcNjF9Ugp0fbNUR/wscmhVyKx5oEO65ObpTlnqcMNKpoI3DKW2m5vjvEkHdKAXdSc1veqYpVq5WWz0pNV3BR1JNBWV6a62ZkE8VFOXmMvU8Uy4SvDS2iwjJcjs+dF9B0Z8UEO9shQ5JabFlkdlTtl4uJp6JFrP0pk7YKmDCEGiSumMI9HNAbk6fVIKtl2ylMEW4TNboHrKKl5UEkPt2XJc3Q1LHUSMTma6cagtVqAQfZPEoJ1SB2l/OzEceWHd332wHa5Gl7kdIvljvbYlI3ozb4JtG9tidZBGlTMT4iUHougiWrP0sq5IxFuMoJgRpSTn8aLs6xRoDeF5pWYBSeYm3ligr00tEMwrOLVF4/8RQVxnEa/YIQa+RtpoyCG60sgK5L5Z6lSfpU6ZpAj+LoHZ3eu2TSjyON/QE0v1KmL9OwGi9kz0Y3bzOaLCI7DUwYLnlFDI4yoKvTOuRj3EiEkp0HXDUk22eooioeaApxlcDqpqBANrHtE9RFlrHum6DFyVmMgbEVxNIwHOdIRn2Sl13eiDpXp6OWImk9IJVGScbZs+hLqGo7HUyb77LVbtV8QYMdZ66CvTHbAU4ypCjguKolZN6iwuQVVCObrYMVnq4EL2qDa70el6i3WuSSlAtc5STbApsVBqmRFt2PxY75FZ6riKodzZFuuMk9LWWUpwKx5vIpd0zCx1usS4ZTenXrP8N5YKVxmmlD1lbtLCIkLliGvVFX0b5GYQViZ37fpSeiniYWgr0UkVi9o2qX9cIJ1qa2i+sdRDDG0Ow0U3WL1ssUZDAwbakzR1KSrhDFOjLKWXYlOZt6SEGZSvN3KEny6ROWY4qIlxhWVI6MwR1ngrUcJ0prja/hZruOE0KGQTXXVYtchS/J5QdMY1WO2cPZZy6YxWpQLNW8xYmsGTqC/UeDd8cHhQDJlpZfZboYLVa7LEfeKfmmMpXRQLSngzL3yp8QZTQWTeFmtqM5YWUcKGprbTMOitcTXqD+o7KdEyiuGQaYuldGs5iiKwXjEOrR0GoqguSxQwllaiClASCnrDB1dZedpqBL3+R5cqhXJeYe9SHKn2vQ2xFDEk0IWrXu/nupQmvGHmEnDnamVQPcbSoXDlt1gH1bZE4dCUoHWVDYlomtWtsFRTFMLoLlaKV1lMwomQpcuZhnzfjKV5fKJ38TmpoWReE31ktcwwOK+cu0mojGi6t02w1NtcWtSnSUQRspQc2aHSGC2dNpZOQRhtCeOjKRVOfzZkaeWqh5vuhd5i+1+B86LXs7MzzZkwYNB3J6b5jXIIotQpL/WVHEs0joB7UTBrM8LVzBrhOrI4sum2pG8600tfXFy4dxuEqydbspSXLPP9xvWJkXGn/LjeXtPuaU8Xl6g4L/FAv6Hr5iM4wkzw2nf38hBCg8g3YIv+fYl4DDQzknhBebGH9QWQJeNInTpiCKFxfZ3TSy6B8PReWQ2jEQjdQD7iFeep13V16/8sbSn5Ri0fO6Pf/GdyzJdaoi+D0d3Au+L6z8/PIQx/Ez+/h4mlNprmQwnFpukGhWkUWHm7EoHKycmJ6xvpyi83a1ksfUAE0Fj0R79YS5aFQjR4R9Tl5SX5+I/kNwE1ZaPp0ZY+tChhF2ty6EC0Y8VMOgDfapqoLLOQkx+NcBEBK7AVAuieNxeFqF5nyJGIMuVF3SML+tKM/ahkhSuGEx5UXgrTATcdl5yJidE9mdiuPd4dArhT1I9wTHQGV8mckxwIjFrqyI581sAyMi7IUhcxSi8lepSEdMt5XUpKQm5hbCKTabmdTeBIaUs6kC1bvklVhDHlclbCEPg/AsyPYCMTNzfPQg+fP3/uYQN1We4qzqQWZCnmZNvPRSP8th3whsQuj4YAFGAjgzVn5qhw1UV2mHv8B/zE6Bf56RBbkKVHGxKT1xCIIkAwyEZL9FZl5pb7pZVdtGKGwMERMJYeXAFM/A4QMJZ2MEjWxYMjYCw9uAKY+B0gYCztYJCsiwdHwFh6cAUw8TtAwFjawSBZFw+OgO2XHlwBqsTncIg7FlZVertC/DSCgwTbtb9Uy8bSpZDdR72cm+GM27zHoZdGpngsdukOzF6/RbyzQ7qrCtH4vigK+u6HYHsaBmPpnkZzflnk57XzV201ViNgEW81VIcsiC9Fbn6ENddPi5ZGkYPsqXcLLt30cvUbS5fDdg81sxgz8aT4HlDYWgaLeLceAWvfECghYCwtIWT3DYGtETCWbj0C1r4hUELAWFpCyO4bAlsjYCzdegSsfUOghICxtISQ3TcEtkbAWLr1CFj7hkAJgWEs5fVnpQrt/iQEDOFJ8O304TJL9csI531V/E4hHSyWITwYsoM9UGYpgLjPzmHm93eOuZHhNoQbGYg2u/Efqg+ix1VLZwEAAAAASUVORK5CYII="/>
  <p:tag name="POWERPOINTLATEX_PIXELSPEREMHEIGHT#7C587C205C6C65712074" val="100"/>
  <p:tag name="POWERPOINTLATEX_BASELINEOFFSET#7C587C205C6C65712074" val="25"/>
  <p:tag name="POWERPOINTLATEX_CACHECONTENT#743D39" val="iVBORw0KGgoAAAANSUhEUgAAAWUAAAByCAIAAAAEQ1d7AAAQ30lEQVR4Ae2dgbXctBKG733nFQCUAFQAlACpgFBCkgoSSkhSQZISgAqSlABUEF4JQAd533smiq4szYxsedfr/fec3HhlaST93vk9MxrZt+/fv7/RRwgIgQtB4Lfffnv79u1/Pnz+/PPPv//+O439k08++fz/n2+++ebbb7/9+uuv06khB7fiiyE4SogQ2A6BP/7445dffvnpp59+//333l6+//77H3744f79+70Nq/XFF1VYVCgEdoHAzz///PTp0wU0UYweu+PBgwc//vjjp59+Wpzq+iq+6IJLlYXAiRB4+fIl6p37GkM6fvz48bNnzxaLEl8shk4NhcAmCLx58+bRo0cEKAzp2At4GV999dUUrZhqQi60IroxBThazWmLa/Pdd9+1KljlxC/0EQJCYCcI4DVY6npzQ4Vff/3VHS11iHcaopDjCplXuJkXqUQICIHTI4CGYywYGk7kktWQroG9fv3akIl50ivwRHwBFswWQwg4+Mvxu3fvumauykLgwAjgIBhMwSk0f/H0UbeWcNikSxNPwRctE2sNBIuxU0MhsDcEWAFp6TPl3F+7VLo6u5YO9srfnC/sgVbnpkIhcD0IsGBhk0Wvy9CCzrYygr1syxdYEAYWnIpEblrzV7kQuHQEbLJAQdZbFjlEBCxa+sipvGbr+F+t9kPKnz9/bsuB1ewKOisEjooAGRa2ghDU+OKLLwZO34iSkBIWygFtEcn68ggXjKXP9WOWBCFwGgRc03vZeqc7+BcvXhgExFlbwob5WqSyklJiDI5Azl9//WVU0CkhcEgE2A/y5ZdfGlNDNci8Wpm73ZKPzWIkg3GbN/rd0B8hyaw14qmcLXR2BZ0VAodE4N69e/a8WDExlNZu6561TQz7Hn9OvrDzz9xpq4IQuEQEHj58aNzemRE5EdTZbmpkghtJXNzm8QxavW/FFzgaNigMSHzRuioqPyoC7A159eqVPTt30cRuHjlrd2HkQGwVv3CDF8yKyEpkbqojBA6DAF6Gu+X0NHpxe3troIrPUrVxtrIvSKwwRsMpGRc2Pjp7PASePHnikoWRVTUWELsjttJXu9uKL9xgp/iiej1UeFQEWBOxsy2midvhxoHg2AoIr5EeMu9uE74geOE+Ecge7nygKhECF41AhCyY4Mn0wu2oOuBN4hcEddwVo9M4aRf9C9PgD4MAd9DPPvvMnQ7LFpghbrVRFewQBr2QVFY8VmcT+0LOyKgrKjnHQMDegZrmaOzvSHUGHrjdzZdyxBcD8ZcoIVBHYK541XpGWkS1/spCN2GSh5IXGdib8IWCFysvpJofCQHeGOIui0zzdRV4LCwReiq2qI3nC4IX7qyGv0bF7VEVhMC5EChUzhgG20aMs8NPRfgCEyPvdzxfKHiR46tjIVConAFIRIGN5r2nIt2hzrlLIr7oBVn1hUAHAiibuzEiiYusoaTK6w8ifEEvuQUwni/c4IWdWLYeBUkQAvtBwE10zoe63Z7UvJd0HOwu96cG84UbvMBDG/vIoDR5HQiBHSLg3j7PO+ZIxGRD+yIXXQXCzSqrtlKhELhQBOLOyFkmGPGAWNxJWWSD7QvxxVmuujrdLQJxvojc6odPM9hp0uvBfOFaX7Ivhl9yCdwzAnG+OMssIvYFA0t6PZIvFLw4yyVXp3tGIPLU6zOO/5z2RTJaWvOXcdFCRuVHRSCY2Xmu6Qfti2QljbQvxBfnuurqVwgsQyBoXyB8CnmO5Ivk5LSGLvuihYzKhcDOEZi0exhfsKnGnjBMpswLGyKdFQInRiDojzCqKfFsGF/IGTnxlVZ3QuCUCEwhjDt8gY3AzlGyRHnwTu+n9YDQNCV23fTKpD7jcS2X1IUOhIAQ2AiBCl8QX8BL2VVEl/G4TLQRQBIrBNYjEA8oru9rUwll/IL4566YYtPJS7gQOA0C8QDBacazspc7/shKWRs1d58yuFG/EisE1iMQ3DO+vqNlErrSyTApPvIFixc73GnOkJ49e7YMC7USAmdHIM4X+7fuCWH8Owd0es9q/jid/GzrGIqyX05Pw3fv3i0wzIL781sDU7kQODsCO7eOU+JmBCgY7Q5fTG16tdR9IggUq8yLyPVQneMhcOJH+PYC2GXUYBl89Ed6e0r1lXmRoNCBECgQ2PmjrXvtC/FFcX31VQgMRiDukvSGAtYPtIsvqLyWL5jhtDBrDF3bRgxwdOrwCMRfodylvetxW0BPlfhF1zhcZ4TgRW9ApGsAO6/MM0GAqMtL3PmMTjY8fjncmYv3d56s94Edxe+XXaub60foRh6LLhje5nyxwzXaAoWNvkLeU77sRvKvRCwYus9h2jkUhDDgvojtEKkzcLKuZ1D0xW1vrT/i2hdxci0Gd+lfeWVm7/W49ClvMX5+YC9fvtxC8illBu+aJ+YLV3nnEK3iC26h7gx3vp40R2RUSa+xN6rf48k5AO0+ePAgcl1cbYoIidfp5Yu166luf/ifVxu8WJCfFr/SV1XzAFu2yD+KGNqnZMZl275X2RcuX0QwOupPP3hLOer0B87rGEg+fvzYxQT7YsGahSu2WiF/a1m1Qr3w/YoPUZy60A+lr1+/XiH+4pvikuC4HuD2+OF6nvR/cAM9dhJc/O/gwwQiiRio8Yfq2/6/4GfJ+G8Z1LJfAUTomtw4PFfrjyxDVa0OjAAugBvOw5g6QXyXJad79+71Qg1fLPdHXGfkmoMXvVdC9a8BARZW3YWShW5CJ3ws3nW2+Kf6hnxxzcGLZRdDrQ6PgKuo5DhM28S3gwLPgIdjTvJ7Y0Pii+2uiyQLgRIB3PMXL16UpXe/P3369G7B4G/5Ay67+IL4w0K+iGReHCCTd/CFkjghcHPz8OFD2/RmVXW7lFaekZVsHJZsuqKeVF7IF5HghX4bQkAIVBEgSGEram4CVCUsLnz06NHUlgH09rLcvnCjMjaDLp6tGgqBAyCAV2Kn/2JibPEYSlZe0p0esliwdrmVfSG+OMDPWlPYDgEyPslOMuSjz9MrS406XadYzU3GBZlTT5486WpOZVot4YvImwcUvOi9GKp/bQigI7adTorEqHRP5OS3cLvf1oVYGL9IJk1LbiSPrdVW5ULgehC4f/++YWWQHp4r+WJYIAvyxNJDWFh/SU8JTIUR4QvtC5cvhkwyMgHVEQKXjgBWBrGMVviTQAa6vcbKwA1Bz9POVxLGFngiE8jIuVmQpN6aW7pyV75tZAGkanLlCLBzwrDK0Tg4ZQFERSoHN/JCiGHdJHVOB7Tt5gv2/6T2rYNiTPoqBIRABAF7D2vX7jsiFP8zB7LPnCwYUpwv4Czqd8c7XWfEoMls8DoUAkKgRIA1VOyIlgaRxM2LwfBfWBatLp3gtpBLTj4YC6U8ZDj5IHQD11RzwOLxi2mnXPfzO12+UPCi/BXouxAII0C0gogDas96aq7wSQAKmHQQC4LbPjqPO2NoPhnokEiSkB/QMP9qHE/Wynj7QnxhgK5TQiCCAOsmWBD4FC1bYxICoRAQ5W+LLDArYIQWWSCk1XA+yGkkfXyhzIs5jioRAhshAGtgaxAxJGxpE8d8AGwkoyF2ip3EWTVh5tIoWeKPJEOoKpHC3lm15KhcCAiBCQEyQVkB5UN4gugGBgV/0XM+uXWAv8AHBcTAj2dLxv2RKWWjL37h8oWcEf3KhcBGCGApQARxLogMA9KJVEt2QJ8/Ir6IgKs6QuBSEMgtFGPMyQ7oeH4nwQuWcwyhnGKF1q6gs0JACOwHgdvb28hgSNOY7JoO+8I1LpLREhmB6ggBIXBeBKpJHNUhJSdoJF8ko6XapQqFgBDYFQLB4EWu1+KLXV1BDUYInA4BlloinS3hC2VeRJBVHSFwQQiwLhsZLUlfqVp0PVXBiwRZ1wFJ+1MGXlcrVQaBKZsgec7CZDgCEX+EoCQJIKnrYXzB/pYkVAcgQHYNhlzQ5BNiLQTAsLpRqlVf5XEEIj/OUq8j22yp4z7zAtsmKOpKqhWPHohfRdUsEGC71JX8Zk45zeBOdhJA81GF4p2R4EV6wldxsa/2a9A5vFp84hOP3Abj0lRzQsCNMFAN467YfhLiC1d0HkFdeT14BAA5JHwu3XF1X0a9Eqjrae7attcDxcCZukpNX5Xn9+TGRuvYfWkatnerbVd5sfulq+3eKsu+GPXjZp/l3i7uAcbjXh3izfNp7su+yH1+hutOac8VcNCgDNaidHtcdpnADfTAMI/PLxOlVgUCkVc6V4wLpMwppCgp7vlFx9PXosnir7lqjbJZFg9GDYXAdgjwLJz8XsKyJfpZBBe36z1PqahqNJpY7d3nC/fVJgQvqqJ7C4v3Vp8Mu95xqr4QWIMA7pWx0+o0t8kqR+SFrWH4+ReuHz4q2Pn8+fM0YiImRWA2ndKBELhcBFhqzF8dNJ8Ij+3kTrnFy1NTX64zgnHB43lS/TsHLlMaXDgJglBcIW6FwopRiMtFTBUuEQFXmyadIjliu9m5YzASXnx/5A671L4MmVge3cS5GiJTQoTArhAIpkihZKj0RiN33YXqskgajLM+wuNGaxTxsWyIM8L7FPJU9nyV5GNPOhICF44ALxAJzoAUtTXvQDR6cZWrCCMWohy+yNW4aDl9dW2baquiEJ8tlRC50PpZQkMHR0LAvbfnk+2qnDc0jome2JyFaW/nSa7li/X2BZGV/CGCLv8ZcOiUENgzAvnv3B1nV2VX2lQhvzHPmxDmfPXq1bw8L3H4wk2+yOMOudzgMYSXL4tgC2lZJAidqgmBLgSILdjGBWThap/DF+6AVvoO+W5ZXBvjRUzuSFRBCBwJgSGefg6IvauDs7weKa9fPXb4YtNNU3gi+dbDYkm1OlwVCoHLRSBujFNz5Z24QImEjlzXirNwE2sORWH1q8MX9gzz9O2qdKOQh6Dknghhi7EAGV3rlBA4CwK2NuVDqu/dyGv0HOOJGJELtDiyV/WfDtPKavWAvCljYPRUbeUWIjbnmlEZ5W6/qiAEzohA0IIeqw6EIG2e6sq39PO1csUuuGMZXxQTYDKUnPEqqmshcBoE3NUD9Gt4sqIdB4HCuubu84UdJunqbKpcTECp3wswVJMLRaCVf8CtF6YYngbe6m668feSBZj7fGHnjXSZBlQuyKLLFrrQn4iGLQQSAvOUcEq6lCiJsg/mulY4B8YmEUOyzxc0NlgqzohQQ+HaLKA3YyY6JQQuAoFCm7bwx7HZ7ZjFYtUL8YUR9cRbiVykedZmnGgi8lVHCFwKAnNtQrcHeuX2BhDu2WuM+hBfcCWMQdhThRcKH2TliC/lZ6FxCoEWAlVtYg21VT9YDhEUulb4IJxd6ftE+YIRt9aEYcc5YzEsQJkbRetHHMRO1YTAnhGYW9zoNrdStMy+AVcnxV25cHMKpuDrej6i61v+zUW3SsgSayV+QAQTO7BPBvqo7pZhxJs+OKg1bJULgR0iYGgTqsRyCU/iQq1aeYzsvSJlk1QrghFVdUtTRhp1hrwhqI8vGAG5Ymz6cPe5p7FOB5Af5kZr5kVlfRUCV4IAWc5ok63tQIHdMe3M4GCqHFdADJnmw/UWoFw1b9zCqq9R7Z2A6NxbceWrghC4EgTw3O0Up6paRQox51dGK+aXoNu+yAeKrYE5xAe2mwhvIkL+YlDwsZ+9kYvSsRC4ZgSmBzu4j5+IQIT3AQHxcTenR6QVdVbxRSFLX4WAEFiDAM/gI9DAUyq4B/fKmUIeeDdD4hSt3sUXLWRULgTOiQDGO448Ec3JeMezyMMckyEPRxAQJSyKLb+FNTGf/38BzmvTTKBBmfsAAAAASUVORK5CYII="/>
  <p:tag name="POWERPOINTLATEX_PIXELSPEREMHEIGHT#743D39" val="166,6667"/>
  <p:tag name="POWERPOINTLATEX_BASELINEOFFSET#743D39" val="4"/>
  <p:tag name="POWERPOINTLATEX_CACHECONTENT#47" val="iVBORw0KGgoAAAANSUhEUgAAAHIAAABtCAIAAADyP6JkAAAJJElEQVR4Ae2d7XXVOBRFk1lTAFACdACUMFABSQnQAVBCoAKgBKACSAlJKgBKSOiA2UELLS19XB3bsi0/7B8PPVmWrraujmRJeRz/+vXr6CCu79+///jx4+fPn3xeX18T8NW6c+fOvXv37v++Hj165OObB169ekVBfP7bPOvFMvz69evV1dXFxQWfoNTLBe9/v6+TkxP9qWrKJ0+enJ+fk4xWPMJbN3QB8ezs7OHDh9VKigmePXtGntMJ0Ey+xC9fvmwDKzV//vz5rRfMc9FOsBgNl7YJ7UKCusaKffgmfTY0er4wHvft27ehcF++fBmahLXk0ClW3DNygdD0bBhfhguV/PjxI64HIFrFMyJMDLdoJ3I2HJ8E/qlqgMSRMfSqHrFCRJdO6MAIWCHBKguXwAlLBMV9pXmUDCk3fZzIvrBSTx0oTjFFDUP0qccBi75sk6X0lCkx7qkuRIDuGY6kWXNdJLV99+5dCKVJGBap5tAVSlKLB2SNdMLahbdGkp81l0i4t3LPUkuknRqyqc/CuiTNTlhXxko1SvaFcFEGvKPEom08BUUmeQd0BUE5ShCa6oR1NazZThfa58JUwBvaFp+RW+qM6INnCuXUTh/jXXsFbaUvGw3uTUQcjMrPeisl6wTdHlFDv14aq6Kk2LdYry81TzrQVwdVL6zkuRxWXMBubeenoXGlOi8TjyW+6yiBUK8Wwip2/LnH+qHtoYiVJ+6FdSFvRZh82aUAHR93HlrtudPjgCWDo/hQWJfAqnQlZGtuQKPzh1dEMPs10q55RSB9dUlt8tOX0TWf9UHRYUNhxZ4ZsVaHThBHjTwroNGZKwobCuuMWLc16NvEq5PCSFjnwqow7bzvh6BLCyte0NI+114EFKY9j1EhUB+2dSAS1vbequhp2mW89d0G7LE3ElZq8Y/35OkB9ofdjq6RFc2evhca6Tu5ZbgLXnL37t3YzlYOUtV1V3Bv71Fi9Q15TYWVPNtoq/IeBdYVF6VEfEay2B//fE+FtQ1WoyX/FH37L0OZYXT/t0qvW6mwUpep2npzc2PoTohVfF0JH+kqnMWaF9ajo6lYT09Pw0NkJRCoxIMHD0p3NxGfnWOVZpOTsL5586Y69IOMsl+8eLEJdoaRWW8t9dTxWC8vL1+/fm3Y4W9tvfv7iqSB9ljp/mkxaQyj/9a7v6sUB1ej2iELpaqN9FZOxipHSikYoYis2ejXVFtLrkoFx2Cl+799+1ahkz2Hozy4iTSNsfJeoVQbjT+AkcrXNJ3wtMT6/v17DpX7wozAYbuqIawwGSYCTP7F0R9XbXsy32i/ZW7xNhUWZLjqYKw4YNoXwsJ8+PBcNaq4jXXAUgsbzp6aHaCD9P+OP9TCaMnV3n4fIALi6A9xUSjstuntbjii2MJ6a7nYaJGy2HXOLuqIBXWbLHx5za6xhparWMVJFbirRYbFbyjMAjx6Clw+q35zTMVs1+MuE4D01a30FMuvs/4BZKncruIlbf3w4YNoNI25M4WVhFWfLelaIbbTRpPVRYC/2H369KlYPUQnsw0pPnxAyereqisAWr4zdb5Rwcpg9fnzZ9GNogmz+NRBJqtgHbSwLy5sHyTHqFIVrLqrsmG1K4CHW8Gq7AC6vHZX9UwJWFg/ffoUJrXDlRUd++GDu2th1V2VpYf9LSD0jTZYd1cNmRIuYmVqpeytuux2rCpW8cCay+7x48dRvn/516K36sIKwV1YIzcqYg0Xw6Nnoq+l411Rsr/qaxGrLqy7AqQe0wDr7q0qVn4GMU1aitm9NSWT99ZoTzx9LIzZx6uQhgvnserCyvtVmukek8eqb1/vCpD1oTxWXQTC3fNsActEcjaUE7zHi18UStFpHfNY03SlmE6wsjWpC1epLiPiKTS7KZXHqotAJ9qqv7yMYGc/kiWQx2pnFN7txFuzdQvtnC+cXb+f+tvY+mmX+SpGznRGtt38kOB7m4vhKwE+SebTDLWHtx58yLuRqzhLd/n5ZfYUlH7ewj6PmM183Ujg0gCejgJ3xJ/q5o+2iX8ajE1YuS6mcaXrZ3XHndTLY9X3scfVqoenFD8d7Tf5IUvvI2wiiPZ1lUw0e/Qu/VSsXcHSjRH3PrKjvFJKHqt+kAJtVYrpLY04zx29R5fHCgVxFXX0fGVd0OKWUn7yJJhexCquoWzUWxURGO2qYC9iFb11lTdxwV2sJCzSK51sFqxiplvEKiqASCDbgEVvZclLedEWtT9b9lqRItbRwkq9ili5p0wvFJFaC1+pXAXrFFetYFVOVyNSg/YTS1VdLF4UVqXuhs2Wt/LflR2eDiiuCi9xIlQia2HlGeUPgvQFhJIRS8aLWKcI62117FUPcaXHzqSru0r/Q1gn2lzxVuYDingPOre9pG9GZbGdN/eM1ZVYwUoiZUk7u00WVamHr6JeKZ5UqY7i7UoxzLSUrNZNIy54Tjeyoq2uAGVyyoxkujWz5qDUAh+cLqzUQsJKOmVK0LnDKn0OrIje9NZVsbJSVR1DWZ2ZbtBMOYiuCtYmzqFipbaK3jdp6jnIiqoK1ialD8tlo1Ig/m53K2GlYYZh5YHqOixa0dUu96Afjm/V2wZjFUW2E7K6pOKqXE2EdYy38gxvtNXhCy1bnSyMIjur61LUrsk12FtdqYoXQHbFo0TpAOsmpMbw0HAmMxIrcFNfcP0o+qR6Tdp/UCYpOz/JNxaPRpy1Klk1His5YqIycaGSiwkCrZia5Jk6Cil05woN/wePSVixEl7K2wsax3G5Uts2iQdKdpYCxCh/bI66lPsaJZvydSpWV7ayyoXpM8GlwbJAKa4kQemRyMijpzDl2TZYyQipzdYt6xd40MQeh8eBzBjZuWUrT9TJWs1YXXs0w+qyw7hoTpPF6iOpG4+A2EbgMqflQEmT2O3HXVK6R4xPSgxVuO2kpf6rbR6BGOCMI6T0H3v12dIenBynqmHDsJhP/cXD6TQSozk7mz5PO8AuLFuBFEGhjfePjfaccgsWQz3XRmDcpRlw4XHuhp20hOLdg2g0FoG0bDq4oYAGLOUWOZcGpdSSJWPai0AJBz8ByWYy18TzRfR0d03dcy4Z2iJ+OayhteyA0u9QTHc5AY32RL3UInzuYixiJzjMp9vw/9w9bvZt2fLZAAAAAElFTkSuQmCC"/>
  <p:tag name="POWERPOINTLATEX_PIXELSPEREMHEIGHT#47" val="150"/>
  <p:tag name="POWERPOINTLATEX_BASELINEOFFSET#47" val="3"/>
  <p:tag name="POWERPOINTLATEX_CACHECONTENT#5C6D61746863616C7B4F7D5E2A28335E7B7C4B7C7D29" val="iVBORw0KGgoAAAANSUhEUgAAAe0AAACXCAIAAAC3GJS/AAAgAElEQVR4Ae2d79kmta3G2VwUEFJCeCsIlBCoIFACSwVsSghbAVACUAG7JQAVLJQAdMD5neMTIWTZ4/HY8+/R+2HX47Fl+bZ8W9Z45nn2+++/vxV/gUAgcAIEXrx48dVXX/3973/n3/fee+8EGj2QCpcG/1nw+AOZanT1xAi8evXqww8/TAr+4x//+OGHH06s7N1Uuzr4f7nbgER/AoFrIvDjjz+K4jotmZGYh4AGXKfntThWcvD4WDxDWiDQicAvv/zSWTOqbUbg6uAHj282gRAQCAQCgcChCASPHwp/NB4IBAKBwGYE3t4sIQQEAoHAtRH49ddfv//++1F94LzNu+++u1HaTz/99PPPP3cIef/99995552OipeuEjx+6eEL5QOBrQhwMAbu2yrlz/XfvHmzhco5Avjy5cs/i2y9YhVhDWgtfZdyEVe5y0hGPwKBLgS+/vrrrnq1Sn2utEj89ttvJb02cfUnlmv7m8oHj/fhFrUCgZsg8M9//vOvf/3rwM4g8IMPPtgi8F//+ldfdTryn//8p6/upWsFj196+EL5QGArAnAu8XHeB5Q/oiKEyxcJ8ZNPPvnuu+8ojAssdUnwTs1GnT7//HPkIJkm6qIgbsqwpaAwVejI8+fP61VueTfi47cc1uhUINCPQApt82EAqPy3335zBcHgG51uV6zORI3PPvuMTxToTEnjs8Pgs3WQ5k6eCB4/+QCFeoHAYQiUSJzPBuxDoC6Jw+AsMFueox4G6LSGg8enQRuCA4ErI1AJj3z88cc79Oybb74xp1aIvH/xxRfB4Dn4weM5JpETCAQCb71+/bqEAnxaujUq/8svv/z0009FGnFwguD7bAKk0Qsl4jnnhQYrVA0E9kOgwuNTv6nLs8qPPvpIkzhRcjKDxCtjH/54BZy4FQg8LgKlz/5NdcZ5KQn5EpfnpR7c8KnLxj0GOPzxe4zjJXvB3plYJy/vXVL7WytdCY7P43EsgTdLhcRxw3kz8x4kTkcwdfYZk941DR6/9XQ8a+fSNpm9My/+uWcSzqr4o+hVCarM4PHE1/JUEzecA+ycIr8N3OCJqfOe6tPTE89vh/creHw4pCFwAQEmLRNVmGLxfZMFcXF7AgIyOrns4Q4y2zLYTcI4nApPtJ43fd0c3k7C5pP+nPYZvgcNHr+ubVxSczbsTFrZO3OM7DFfwDv54AmrGj3HOuOyLUutcCiF14ugddPoPS7ZYQiVs/MgxjKwX8HjA8EMUQsIQOLyE5QUxRMPEl+A7Ijb+wTHaUVvy1ghiDzc+FAKX9PVVE6MZWBng8ePmCgP2SZhQU3iPMUavrt8SFzHd7oSVBnlj7N+Ywx6Wwat3/674YnK2XakMQPnUVQePD5+GoTEHAFmqX4JkFer7/QUK+/vpXMqPL49OM7JQk5uyMNtXvHnE1ePsy2bROWn43FCZsxwRvrZs2dbRhc5cAceH3EopAEfAtMf6XQGiLsznh1feg7PUJ6pqz1xpm7APgPnUTLnBceZ2pwslK+TsydLtD5K80vIgXz0Skl6QKxcf3Dy2DTLsvnuMJdrVUIIUVeYYtWIslvkdYO1bUX5FgQYEdlIMiikzWdOW4Q8QhlITRvtUV3mSaNWQ6eZWd1aMeh6VmIGBIu7pQ2vuD/4POHX2HJKZ0un3tpSeVTdnMHp4doJDy7aUDRGjWla3GKpo9BADkYPJgMFHiWKjsgz+jQKp5q9R8Hitrs/lbSooedO99jhJGk5+GdnW8sPAR/u1rDAYO6ItGQez+MGwdQxJn8jkWEQkC8UrBHZkqbpbnttQXyxjDxKOpvPsqh5XsCsrFssNRd+sxwzEY7qnRkyPZU6VGJ6mk32OTe+R4FvvBw2Qx0gU+VIHmdEXf5t32KMZXBtskc55saemFR943qGWsbdYH06g1an1cEM/VF66lmg0x3Dhz+kJzjGfDY3XEA+Cny8VQ0ycPVBdAyPo6t4nbobrE6NKxJrgFnKtJwh6Y7ovJhFdyKHpVvUsRXNVrrbQEf1Ak5hN8DSAsJYjuYX0uSQz4izfjda4CjFRM5RVCIKkBgYHDfdOcox0r2rpI22lZLDb2GWmq/6XLcDeLzkhgNlC0alNUBjMSq9P5Xfg8eNl8FwMOgtgzu8DMTEIGrWbrQNBoIJ1ucc9fXiQCoRhY0OGqv2YCOjr4MzrJHtdUWTnROm4zu3ruEC80Ym1EruzeNMKm0cKU03GqPhpTWAiZqcKQqkPyYhcJC50W3vwFTjuzZtYhEov1bCGcobu4QTd9YK/h0Vc8OE9vHQj6WSNEBm4PRUbRzBId5lY1sDix0Lfu73rDW5/XgcXV1Kbd9wGY5LRgZHLK72NE0rbuvaUktpFoaBFlMXhZ5ajf0ZsK5ey13TBbrTuEi3CG8pkysgkMJT8DKTFrrR632Fv1JdCiyaWYtulTLHUklSTIAyiRY7dDfKOFiVLp/n1uHgG6Ndi9tOPM6cMZbBJbo2zg13DaD62lWL8h1sTkO77a8NUJDOeWy9RRNGygw0M6Sl4pAymFM+vuSgw6KlMcSQO2Nt9NeXeBLzLOFwKmF26M7qNCxTHyDqlqDb0wDqSlbuHg4+uhkAMbaKwubWHjxuMEr2wQrfOCVcE2FyNlY3HebSLH3aXkvp3fgUutE6XGIOaISNY4tp6rtT02ZHD4yM2iJ95yq55iqDQo86ZOat5Dmm3bzA7ByjgHSZRL3L7kZZV++eqrO7LPJN3yV/z4Tx4QAQ6mtUYDqPw9d6RFO6fanJ+4aELSSecMEuzeqXK2lyuoMDDAbshs6LTg26GX+2pcoq+Y1m0VcsZ1Jy+kStrWWoBKvrHi+adq1O2wMF1mq4WP5wKjFrsO5vSXnmEYatS7ppulaScJL8w8FPOJghANtGfCbyOIuwUSuNcQs3Je1zXkDCdhJPwpnnq6i8JUSYgw7JassGkEV+0eUX+cLw14EThuE2eLZbYY7bqhwzCRdBaxHu2p4emuFLlOlFi5Jjy+je6XTJ8s2+1p3sIufkLvnh4KehNHQBeo1sOYvHYSt3oW6fY5QUI5AETLHIg+3GnVOPNOQmOppma5+Lqo+NLl/ZzzLkOcLg0979sSXNikIv2sd6iyaacMeahzt2enQYgi2am7rHUknOINLT3FyNi4YdYqhkSpU8Qe9Mf091eSz4Gop8OWxZAqfwOHxnXLM0ru0Tu2RVY2cO8GF/uc2Vcjps0Q0rIb/imGt2Lq0cOWmKztomdkujpyiQEvRih9Z1u2NJHOXrxJS6WRqgjr4fSyWmdT2axpkwDhamKJ2tCEFgCx+JqJ0TRvOdW9fN5dTX8nBuPI9j2RtJvMStuV+g+9+dRqy22kqafq1tRXuLuWS3R5r68+YARxO9kdky5LnM7Tm569q+Zm9pXTsvhm62iJW6lfUyIV+KOYiE9sSxVKKRNEYlXYCI9UAzHYxfVV/5NOOLzJMkjgXfgJBP8EXbHszj20kcU3CXgYETxqDGZcWIjU0vApoLh6zdHiXJuWMuUyVfNiq0QmF3Vcj1GZ4DJgalXPPhjSJQey6YPlORVdMwy8Z2tb9v+iiXo1asY6lEumMSMu8YZW3G5Lv+temFkeZW2ThGQ6obtYfI7BaSO38yCiWZI3m8ROKr+KVEqVMtIGciY39yyXiXoKznM9tLXUM4IyfVxaR0aAIN81U6aUW+ri5ydkvIwiMorRrxbj0reLLgjTKYEuzSWdTo7oKuKOOeJOtbs9N6RZR+pUQaSqNbxd6A3UjQl6d1yU0HZwO+KF8vmQlAGKBSaxiPM35522iwauRK/mbFbip9W3UrJyNtf5LW3LpKfirMYJT6yJLLQkgxZk5qThZhY2SiDAXGup8dPXI91lEcWtGnzhdAhDUmPCtCWm61GMaQhswot+g2qoxpWgyMhPE/WLQWOysGrOVIerH6qE6tkmMQWFV3RmGjD+gJG7jNjeFxJpXrttTbNgphMTLYOjHK3zHNmct2l9xU7LgELmzdRYwVS3CAQVw3HIZimE8yH3KaI6cDk7VVAEobiZseYjl1VkrtMhxr9c/Lm6mbF5iXA1AugCazvZuuS5ekrXLs5nXZSD4QfKNJumR2G/C5rEz5MTwOX+etMpbtfhklS2Nf0d6FoDuz0ZoHusCIyqETfs8B4dYOW5N2ABm1fNwH4lPRpLStMfpsV0aWVSNZX67yV0qdOpBKdF/cNKZY39ebTtUXv91mtNGqcnkg+CWtcjqqLIEDeLw0o1YNfE5nyZ4qqpf6353f4uKh1XAmhQ0xo5y19YxKvnl31yZVzKcrK82ktozY3Mo1XJIGWFNx7WXLRo2xWys2L38UlbDUCVxuom+DVbHnPoE5YgNzjgK/0gWXjkqe8VYedxvDGpjhFRXNrZIQ5JT0NhKGXLreZW7Z85YWFwea2xOEVUjmc3U7bzYqILuWfIB0znbKcHe4uomUblS7UuwoKjHtmq6xHanoXLnlGrMIP5tLbkCo9Gu3Wy4dlXh1E4+XXBV8pfbeom5OB2m8S0q3C19bsrQtEPsjMWQTbRTDrEvbGlo8pzPu+nG7zc/gcWNC3ZeVnc1GB6I0r5NJdys8o+IJeZxuMvE185Au7Xf/Ysqtuvz444/d8i0hRakIf/32229yKQmM4MWLF3K5T6KFx3/++eeByrx69eqDDz54enr66quvSmK//fbb999//7333vvyyy9LZfbPf/nypWkUI3v33XdN5qTLRh7/29/+NkmB24j98ccf3b4wF9555x33VmNmHnaTipj0Dz/8IJeRcBHICRbygTHywv08/tFHH7mMxuC1T2bGkhHN1SLn3//+t5s/NbOFx939TodWkDJAffjhh69fv5bqOEdi/azGekFmvn366adMLZa3n376Saockvj111+12kkHre1srSpepG66ZUB1+TztOhl5sYvmuKSQ+rIduufPn1eW20Mm+LWGyR0CnzD7NikljxsnepXAymxcJWdg4ZaR3tJcJYSS4kgSWIQWaYjwhbs/ZYy3H8bo7ogoqeFa9WS7u+lUERh10256rTW6KpVMXbdY2u26AkuZh2ztTaO6U0NGs47ekCZKeK7KNzisqju1sMuQeYs98fFKRJthy9so5VTGGFhLtWbnVzwIsfI+HaBdd4FFLKMlkWUxKTJTQwBecnXRFvbfGMfs6E5uXkNIc5UmsnGRcTGJIeucu2KZhtKKu0r5vLCMexKeF5iRk4+jdG1Uc5UJxXQY1cpGOYeA36Kza+Q5zfbweIlThHda9KNMZYD3JybRudQ7sW8Sa9WDCyqdTW64KCAPPKkimSRKjnlSjFqyEuhaM9J0X6OR0kO4bK22ZvpprXJbXys8lZfh0MJN2oxgX0OmL31C1tYyHZHLgQxbcddo7iQu+SHgtwwW+MigSCKfa6t5HDYRcSaxyv2pjC4zp6WHk8qYETV9TJftPA63ulGRJIeVLydf7bObPtJufZlhwTBVZly6Luo+TefdwdAxGAGZxY8RbB+gXKDJ0cPhGgOZQ8jIGJ5RY8ZlZS4PWZlE54rXP3DBkOY6EvuD366k2LY2P1N9NY+X/Mq1znhpaFF64CQ0vW25dDcyGkHS7RpWaBfTcfXRCLsFKo456LlVxma61JYvSGMbPUqaO4u0PZhtU7ee+1OJaVF3asjKJFBUFgwaXeX/icyxCQPFWOEbpbkcYkBbd17l888/d8+oMBgt9CeGwlPy0mknTkFsPO0krfQlNI2WJLRr6J52oAnmCWC68lkkJN89l8I5RUbBHV23OZE2KpGfVIHs2g8pjVJjBzngvwipOxA76La9iXwcRSaHXCW9PYHFlvw2hMfBlTrCrttkxm4Fj3PUrIQ4xMRQ1bXRd92z0gjBpxtrQLrRxvSi/9UoJxXLx4CVH3aodFMTh07rdllIvvnmG2JTRtu8OV1rSNo9qbZDu0OUXyvEzBa3emlSuIVPlVnypWaMZsXPQw3XqE6F1YHK8O5I3ro5fbiCxysjYXYleas6h/XAKMFdQpyw2xl8urFvjnDWW2ZF3Q1PEAGOxqq0+0llOMKPXy+eDvLdyLUWuD3tUpv0cbv8U0lwO6s1xG7bN2e64uHpCnXOGM1wybtH3PX5YIY/cUVj7EZv9o1CuISNQlIxwzXQkIn1rJI2vDDMaDpoLtf2Fw3ZZzT20bTO2tnSQWrx11JyexlWCwMIl7u1vl3/VRLynpqc9icli+0aZ2ix/MYCpjndr0mjiVjdikk3TpCNvS5VN2iUih2VL76aBk2fyGr1xyubx/zlUd1YnmabwILPH9gxtLzSuSomkwscm2MiFbnwDoedfUZjH816aS5zZVIOK7a7aJfKd+fjArhbhH1a71a7ryKRq3pFVtmLOuP0q7LVmDSaiGXWlyCtMEypyuPku6EVPYJvt2DB7HUj2qkuW8sWIVKG4azs6aTYUYlSSFr0cR1SubsxYVjSXG4Uvr2661JNBWS7zt0SKoFEZOIi7f/9n+6+5BX3DI5L60DqUhIF0IeFk1ChFI6EIOD645rHm/zxCokzhyet3tKHsyUWHfYtChviNpdbJA+pq01HBLpGJncvmmCbWGK61KPKCxDn73LFkaq4zNv7FS55H4bu4qfJoYnHK47JdQ9dlQBdDGW4mJakrc03uwE9VGtFzSjvUttUQGb0okVmfZdJMPcMz+RbOuKWcdfjVHIqj9OEeTym1cPaF2NZuvzjpEu+snwzcpnHWboNuWj41gbHdd1zpiudTQpPDSMY4l5UZmcMHySuwqco3RUroQ0TNT7t2Hl02pur8HiJMtqF10uy/lWcv4iSl9BzaUfm4zKP55+ZlpaIMMwedWlrt8SiP+4Cupt6BzZUeinmZnEVusn3gUs4Q+J8jrV09xL5PO4qrVL7DGVlA4cfU3o/7hLYzlPSpR1Zjxd4nCGXormKs7dgeYs75BiPOG9x6tJltvPmMldmz5zS5L90hMEAiMFXWIZwytVJnP5WjMolCwPR9sv6owVc8lP9Xsr2/g6R4A6NkNXCeZU64rfk8Xoow0VzyDglITyvB3MeSKAG289T+SZiNLq/U5/66oZ2SOOJ87MergEw7peLidOdBBo9YpfJv2zDeQXPHcdUkrscwmElY1g5XyuDu3GpZnUUBTg0UXIIZIjZD1GM9SZpQv5GBUTydRMu8/yBZP1ke52pMYt69SverXcZ27pip4bo7Ppx7MSHCD9cCMun0JaZ7fsM+sBXUVhyTBe2X3Z/B60+odoV61agxbQGgt/SXEeZkkvNAom0hbhKJajCAEyNMLQP8NiS8ujAFbtPANFt+vBMFxnXTThc1VUK8CQfS+aJfe6JM9z0+nLb/Py7F6sAcQvn4LjFTGY9MGsK1y8r24h6xXvcLU20NCtrcZXKIVOguSuj1e11lHNxRdtyJ1LJvE7VQdnX47zQC4Y4bfNJlzwVzJtA7UVfSyEih/tWt+RVA4TZ9zltvO9K3RLI7Tog5OpnhNo765YsTbQ0K2s8Xl/VK4+DXD0ukSnnMV1t2Xc/cpzO5YWOrxS42E7K5AHD2qNsRFH466OtSb1YKxbKY+laW2tS+bo7OKnR+4ktfQFimcfrq2hpfbg0gm7oQHp0v8Py0rXFhDw0MyVPbgaVV5FNR+QSG0iB8ktTuXQnErdBALPMfanE47X4eCpRQuGWcZU/nv963Y6gSo5K6dlgXvKQHDzrte1iA7wzwXYTD4hThqUFbK3YKB8IbETA3fsmZi/y+OJuyBW6UdHDq9e3IBeNlg5BNXcEktiTmwGn6CpnA4iScwqCUDJ0ny9IdBl3/unpiTBFPeA2BOEQEgjUEXD3vgv+eN0zpT1XaF2Pk98lpFjZglReJj55v4aoV0Imp78hze0jBI+bBx4sz5xIYfQ5rufuMlndcc9h8/DN9xmXaMVFwJ1r+CIULvrj9UgxNUtxd1eDS2TWnfFHDo4zfMlc8nE8uT+eK1zJSX536UNOmAe++anezKr0JW7dDwF3ri3EVUr+1/3QkR6VTtpTgJXwkYMqIFCKq9xvOScmLo86xTYkwekXnn+e5zSIKBaJh0UAayz643Uedz38q+NY8cc7HpddHQ2jf8kfN8XucQlTV4yBkCNBxYiY32OsL9SLEusyN4s8XvK/LtTtVaryXLfS5eDxCjircL5KYai8sj8DDSLmi2cBrtLZ0PMSCLhxFTTHGn0eX3yeU5J4CThcJSsvPXHc8JFf/0lwuf54yUFwEb5cJpG0+sNtPqoVVH65Yb2uwqXpVvTHH835Ymgrzpf5hs517SA0X4vA4mtEUPmi07O20SgfCKxFwPfH68Fx2nC9s7Vtn6c8vyZVWro4iMYxhvOoepQmLj7325YZeHmKuxhSg8pNrbgMBHZGwOfxnZU4vLmK21X5bdLD1Q4FdkBgcTeG03ODH5fYAcloYhICxfj4orvtemeTtJwtln1x6XBCOOOzwT+/fB6NuC8Hac3xAyJQrgGJ9AwEKtvffn/8NkdowxmfYXN3krkYWqGzlZ/0vBMU0ZdzItDP44sx9HN22GjFalT6Ien45LHB6mEvW76PxnTgKcvDQhQdPxaBR+fxijNeej/72AGL1vdHgNBK6ciXVmbth8513UgHAosIVMLdPo9XAjHS2D388dJjTJ5uxZlxGWsSLpFVDEvXvUG65VdTmBHxkucNxvpyXWBu+jze0pPFD2m1CDm2DB81dR/Y8tZ1fA7p2KE5W+uLjzqTwpW3EM7Wo9DnTgj4PO46X6bbix+2NeXPdlmJjEdEJR8sd4vmroJ53RvkNH6lufJW8A1AiC4ci0BpujE3fR5vsVp2kZc+slKKZnI4IV78ye21ZWnPa90mp2VG0Nktk8JdKW8D4Mk7cgnwS2HMYlylMTRcOnZ98jFDPeKY7hNOpis/KXB+/ffX8BKGPg+WRh5Hge54ow7d6PS8ToVkQUADrtNS4MyJoj+O0i3+13WjgaUfhbhuj2bbWckeDtyTcc6PFynZPPFHYuqxv/ZlrDveSC/SZ7lYM1wnY/YQP7L8S4Bfiqvw9Yi3S4OHMS1a5EX9cR5vuodtCIvHT6SX7KFEZOz19v8pCSib8Jcxa7iPxYZ/Z/ziR3sfS5vfErA6f+pSpBuKdI7A+cGvmJYfH6eTLQetmEiXex2ZiIr74g+8EF/JyI1bckr+uCFTKT8vwVEitlNuu2Ry69izRq5i89AIyY+DgGtaKeJX5PHGINHlNoBuRIXORli8Ph9KAeKKj1AX2HeXZbj0gFoEUuBy7oUoH4lAoISAO9eSg1Xk8ZZ3kWmPg1YHRkhLHS7ls+POIyow1EUDRKVuzsgv8XiO54zWRWbLp04ovMj1IrAxcSEjb+xRFLscAu5cW/DHG99FBovSK5FngwmPOz/ey2r23XfftUc/z9ap3fQpxcfdvd4krSDTxWc2qWmKHfXzDqUA1CRMQuzjIODOtQUeB51Gl/wSoRU22u4X6fDEGw9ZPo65uD0tLXWuj+BK2J656khfI+M3auVuad26LQ+W3IqRGQhUECjtCJd53A0l5y2xSnACJM8/Tw6umfujLXjicUClfZjcRyZ78viqttqZtwUB1xVyK5YCUG7hyAwEGhEoGf8yj7ef3+IEyFHb2EUUUMx1kSBxDo0uVo8CgoDLUGPpUto6W6I0i3I9wzPIMYmc7QiUJtoyj9N2/ffCtXJu1EIXOCTNZgRPPHemgsQ7hsPl8bHhi7pWpRi9W8tdvN2SLZmNPN4YimxpMcoEAhqBkgWmsHDxvEoS0f7cn0Dz2Y7uJU887z9h1vDEtYk0pkvMWIrcNYptL+YuJG51HjaO9YsbQ/PB4+5wROZ2BHIeQ6bMiAUeZzK4UVFXLVzy83x/2SVxpjcTcuwMd6G4ZWbJElwLm4FA+8A1Hk9sV7Jx2zG83XYNo+S9EXAtUKbkAo8DTbtLTmH8kd28s8qwcTrl6enJhFNYu2Ccdi6oyH/MW6WDPbvxOLCLA1IZAsqMfaUTk27pI0HI0qmeirZxKxBoQcC1QNkiL/M4TzuF9RfbgzoRfSyVM4fz0yksMHjoMc0WR7BewLWExphDXXLj3cUHNmg4XJ/G18RWeTyN/Y1igUBCwOXxP+bj7w1/PBVchSbSebraIHhwERp1A5T8SNvglh5VnBs3APPd8Hjz5k3JFLE6vnQ2Q5PFxQOV9gRhRh9D5pkRKJm96PyWpOqJFlPWE4y9LW3XZY69yydn81fpyGERGtvQI0tzv+sLyHtiopfq9MBjtqVpwy6lZ+uwJ8LR1tkQcOcdHCt6LsdVkuGmj4KWjDjPZxdAhHqfT0ESMOH8Sf4NPBw01IijKfnodOf8sY9TIgim7RlJ09+BoGkssxS4Vzr2J1tOYcWvcvfjGzUbEHBDhdqhafXHIf610ZWkHo78vBgLkplCLg7MdlmsIjEQgXzTA/47b3pMeGdSOCWB5vZXmxxr20B4Q1QgkCPwJ8r+r/HhpEvJFTxOnRJp/ldy8f/hrFphcOZVbHJlgIcn3Ajb8PGtq83om4Mr2qbrdVfd1b6/a9ywfBjbKkijcAcCru1p/3gdj6OBO43dZkwmFs8ysN3ombHu6kRzNDHVNesYgPtVAWEzslwyIjv3NN9pDh96bDXvqcnZeSOyM8jR3BkQyE0dI9TBcZRczePUKdGoMfHSJf4ybg7KtWPEjGKW1pcQ9tp6gWoXHiVXIQDI+ciygq4SMqRwHujDQoZITkKMy5/3Okh8INohqoSA6znhE+vyz7jIDXQxh0Pl+be8F2vlBeB0zpszYSACvp7Bvzy5ohhkQYKnlNA9/6bMvHrKYV2hq1MfdpWafsx8oGZQTN9Za/cfAh6km69yYkI8+Wz/xJvphVzyvpj7Bp0UgMTjEbqgEYl5CLhka81Pk/qqdHesfGCHYfBVfv2qDkbhEgLu0O8cIhfdMAC42xgV/kG3s8yCVPfEaS6sTvCPxGwEcvMmxzTaE1cREUyVvA0zoyZdsoOOuSQDsXMC5PNh3T9ELr1m93813LkAAAWCSURBVObG+qBjVhd4WUouJhYfbGJ4Eb5bhDEKjEIA683nWh4/3MTj6IpNIzRvaVIOy8aQh6WjUH5YOe76fSwaxNZcrTBFCJ3HJzwhL3E6KxN2VaqejJm7NHFsH6P1R0PAdSzyveZWHk+wMg3YyU7i7iQWh2vS2bJHs4wh/XVDK7l5DWmrXQhehauYsUwYGXNNf/UQilREbLsaUTIQGIVAvtHEenPhY3g8yYXNh/vmdAMnKHay+cgdm+Nu9/B5j9UqtY614MU0ErQwtZtgziAqzO8Mw/qAOmB4uVm6s6zzvEouXXJ4RRvHmU/E8Vc/ZyJVTAJHCfrmL84DGGROdZmf6ID19nxBfxENvoaPKXKwKj9dU69LRzgGg1MSFlgHKu5ORSA/jkVzuMv5x7fH87juGBOJVplFHOFKc4kVRsid2ZLOGuI6pT/OIOYqaoGRPg8CfHgk/zE/18gO15nVBcUwwmSNyRSNHSYLTD7E/gcoD4coFDghArgReMNaMayUz0npnJSey+N5e5FzGwQgx/wHM4kjj/0Nh9vAFR0JBNYi8OzZM1OFKN+LFy9MJpet3zvMa0bOgyPAj3IQqjMg8A6OyYnLQCAQ6EDA/dBmPuOS5ODxDoSjyv8jkB8OIVjBj+oFQIFAILARgdwlgsRLv2gWPL4R7YeuThyZx9EGgtz+TIG4DAQCgToCBMHzz0LkbpMICR4XKCLRg0BuW5wPOdWplZ5eRZ1A4FAEcmeI01OVx+/B44cO1/Ub55F6uOTXH8bowbkQyHm8/ivewePnGr8rapO/OpznXLFfoXMgcAgCPOGUQ7FJAVyl+oHs4PFDRupWjWJh5j1erHCfn2a9FY7RmUDg/xB4+fKlQWLRMQoeN4jFZQ8CuZ3lOT1yo04g8GAI4ACZ149xkurOOAgFjz+YmczpLk9gzMlWnraHSz4H7JB6ZwTyOHiLSxQ8fmeb2LNvubXlOXvqE20FApdDIHfGOQ9WOaYiHYz38gWKSGxFIP/iCp+p2v4Ta1vVivqBwEUQgLJ1UKX9w3Phj19khK+g5vPnz/nOlNY03yTqu5EOBAIBQQA3SJM4+bhBcreeCB6v4xN31yFgLA+7jM9mrUMwSj8kArw6Z5yeVZ9NDh5/SKuZ1mk2hiYsjnXG653T8A7BN0GAaaLPjBNRyV8FqnQ14uMVcOJWJwImzIdnEWdXOqGMag+AAL/TwE8v6I6ufbAU/rhGL9JjEOCHOrUgvrgSH0HUgEQ6ENAImDO7XK49HRA8rvGM9BgE8MdNoJyfSYvoyhhwQ8q9EOB3IfSnDfnFH/fL4/VOB4/X8Ym7nQjgUGgvg9ifvuwUGtUCgXshQETFvIVv9rKN3Q0ebwQqiq1GALdCH0MkutLhaKxuNSoEAtdBgH2qVpZdLHtZndOYDh5vBCqK9SDAr8Ty5F1q8rvMOCByGYlA4JERYM+qD4xz0GttWFzQi/MqAkUkpiDAL5s8PT2JaGgd2y39PJUUi0QgcG8EeK9CHxjfeKYr/PF7W8vxvWOfqEN+BMrNXvJ4FUODQGBfBDi+pUmcz4tvPJgb/vi+A/iorWGmmr43eh+PimL0+w4IsEPltLi89cMzpO3BxvDH72AZ5+8DgT99EpFnnhy3Or/aoWEgMBYBTt8OJ3E0DB4fO0whrYiAoXKOW8WnV4pgxY07IpCTOAcBhnQ04ipDYAwhrQiYAMsXX3zBVxJbK0e5QODKCPCzPvLKDzHxgS85B49f2S6uqTvRQIxY4oNrPyVxzU6H1o+OgCZx3okb+y5FxFUe3bz27z8G/f3338srQvGe5/5DEC3ujACsLZ44e9CxJE5fgsd3HtBo7n8R4DAiXjkvPnCcXJ9jCXQCgVsiwAYUU8d3efPmzYxA4v8AwfaW9Ocq3McAAAAASUVORK5CYII="/>
  <p:tag name="POWERPOINTLATEX_PIXELSPEREMHEIGHT#5C6D61746863616C7B4F7D5E2A28335E7B7C4B7C7D29" val="133,3333"/>
  <p:tag name="POWERPOINTLATEX_BASELINEOFFSET#5C6D61746863616C7B4F7D5E2A28335E7B7C4B7C7D29" val="33"/>
  <p:tag name="POWERPOINTLATEX_CACHECONTENT#5C6D61746863616C7B4F7D5E2A28325E7B7C4B7C7D29" val="iVBORw0KGgoAAAANSUhEUgAAAe0AAACXCAIAAAC3GJS/AAAgAElEQVR4Ae2d7fkdNc7GyV5bwLIlQCpYUsJCBYQSCBUsW8KSCoASgAoCJQQqCJQAdMD+9vGDLkWWPR6PPW9H/w+Jzxxblm7Jt2WPZ86TP/744534CwQCgRMg8Pnnn3/99dfvvfce/37wwQcn0OiBVLg0+E+Cxx8oVMPUEyPw/ffff/TRR0nBf/zjHz/++OOJlb2balcH/y93c0jYEwhcE4GffvpJFNdluRiFeQhowHV5Xo9jJQePj8UzpAUCnQj8+uuvnS2j2WYErg5+8PjmEAgBgUAgEAgcikDw+KHwR+eBQCAQCGxG4K+bJYSAQCAQuDYCv/322+vXr0fZwHmb999/f6O0n3/++ZdffukQ8uzZs3fffbej4aWbBI9f2n2hfCCwFQEOxsB9W6W83f7NmzdbqJwjgC9fvnxbZOsnZhHmgNbad6kX+yp38WTYEQh0IfDNN990tas16kulReJ3330n5bWFq9+xXGtvqh883odbtAoEboLAP//5z7/97W8DjUHghx9+uEXgxx9/3NccQ/7zn//0tb10q+DxS7svlA8EtiIA57I/zvOA8seuCNvli4T46aefvnr1isqkwNKWAs/UbNTpiy++QA6S6aIuCuKmDksKKtMEQ168eFFvcstvY3/8lm4NowKBfgTS1jYvBoDKf//9d1cQDL4x6XbF6ouo8a9//YtXFOiLUiZnh8Fn6yDdnbwQPH5yB4V6gcBhCJRInNcG7EOgLonD4EwwW+6jHgbotI6Dx6dBG4IDgSsjUNke+eSTT3aw7NtvvzWnVth5//LLL4PBc/CDx3NM4kogEAi888MPP5RQgE9LX426/tVXX3322WcijX1wNsH3WQRIpxcqxH3OCzkrVA0E9kOgwuNT36nLvcrnz59rEmeXnItB4hXfRz5eASe+CgQeF4HSa/+mJuM8lIR82ZfnoR7S8KnTxj0cHPn4Pfx4SStYO7PXycN7l9T+1kpXNsfn8TiRwJOlQuKk4TyZeQ8SxxBCnXXGpGdNg8dvPRzPalxaJrN25sE/90zCWRV/FL0qmyozeDzxtdzVJA3nADunyG8DN3gS6jyn+vTpU+7fDrcreHw4pCFwAQEGLQNVmGLxeZMFcfH1BATEO7ns4QkyyzLYTbZxOBWeaD3v+rpXeDqJmE/6c9pn+Bo0ePy6sXFJzVmwM2hl7cwxssd8AO/kzhNWNXqOTcZlWZZ64VAKjxdB66bTe3xkhSFUzsqDPZaBdgWPDwQzRC0gAInLT1BSlUw8SHwBsiO+3mdznF70sowZgp2HGx9K4W26msrZYxlobPD4EQPlIftkW1CTOHexhq8uHxLX8UZXNlVG5ePM3wSDXpZB67d/b3iicpYdyWfgPIrKg8fHD4OQmCPAKNUPAfJo9Z3uYuX2XvpKhce3b45zspCTG3Jzm0f8ecXV4yzLJlH56XicLTNGOJ5+8uTJFu8iB+4g42MfCmnAh8D0RzmdAeLbGfeOLz2GZyjP0NWZOEM3YJ+B8yiZ8zbHGdqcLJS3k7MmS7Q+SvNLyIF89ExJecBeuX7h5LFlpmXz3mE+rlUJIey6whSrPMpqkccN1vYV9VsQwCOykMQplM1rTluEPEIdSE0H7VEmc6dRq6HLjKxurXC6HpWEAZvF3dKGN9wffO7wa2w5pbPFqHe2NB7VNmdwLFw74MFFB4rGqLFMj1sidRQayCHowWSgwKNEYYjco09eONXoPQoWt9/9qaRFDT12un1HkqTlkJ+dbS4/BHy4W8MCg7keabl4PI8bBJNhDP5GIiMgIF8oWCOypUzX3fHagvhiHbmVdLacZVHzvIKZWbdEai78ZlfMQDjKOuMyPZQ6VGJ4mkX2ORe+R4FvshwWQx0g0+RIHsejLv+2LzHGMrgO2aMScxNPDKo+v56hlUk3mJ/OoFXSAX4hUThVVmhcfxRWehTocof7yIf0ACeYTwW4Rvgo8AlCDTJw9UF0DI+jq2Sd2gxmp8YZiTnATGVazpByx+68joy+cg5Ln5zDW5mldHeADjGE0cJSAIeWkk3U4ysmHqo1LgSHKKaFHEUlWoeBm+PGnKMSI21dpWy0rdQc/hUhp/mqL3U7gMdLaThQtmBUmgM0FqPK+1P5PXjcZBm4A6e3OHdsHUIF+uiY76F1OL0xpRil84FUIiYYHfQ4at9sxPt6vgT/9raiyc4FY/jOvWu4wLyRCbWSe/O42SxLgYIZjUlQaQ5g4CGZQUuF9McsBxxc7BjGOnw7MNX4ri2bvQiUXyvhDPVNXHYsyTdaQTgZJLVP28vgT1D1LXXXmnAslSRtjeM0UI3mDMkuG/saWO1Y8PO8Z20OsR+Po6tLqe0LLndkwhGLsz1d9+VlKY6ZGAZGTF0UeurBsz8D1tVr+daYgDng39JwVB0zJjWefWWyhPYo7bbCqN0tZ0vDEj4tcegulIFuiz67tT0cfDNq1uK2E49DhXmIoOsiBSdHunMAzdfOWtR355JcN32FjvbJyDDWALX/xs7GkYOnNHSUGSEbZbY3J5xc/3IRNcBWzyj4lPrkj+4a0VjBR4Ssjbd2zal5OJVgXW51urI4jdGWYeI23zMAVgGuKx8OPsoYAElbtYb18h48bjBKzmaGbyRHN0QYVI3Nc/vN1OcGn7m4G5/CLLrrS4wBjbBZmBOa+tupZTMFJhgZDJq7KwpA6O4coN1BedXoqnSXf2WGSV5h9hWjgDa8nm+5C2XdvHuozjZZ5Bvb5fqehTyA2/OG6TwOX2uPpnL7YMhtQ8IWEk+OIS7N7Jcraa400kHueJwBu6HzYlJDW5PPtjRZJT9Xb+AVszcKgFwZKL8iKp+bmXo76COXY8KAj3izQ3JF+fTV4VRi5mBteEl5xlHL5IdpJQknuX44+AkH4wKwbcRnIo8T60atFBkt3JS0z3kBCdtJPAmHMVdRecsWYQ46JKvHA4Aszge6PtNYLlNfManQgQMGdxs826NQW9RRzsl3EbdKLzhokZtGBaFW43Aq0YGny6XIN7C7g13kzJj5NHoby4eDn/Q3dAF6jWw5i8dLg6F9gLmZOEyxyIPtHs2pR8LOLXR07e691n2ju66sZ3F5Tjfg027+2JpmRsGKdl9v0cTEyZAIKaUg2jXDqfxYKskZRIzNw9XgAxQEKhelSV44MMNoia5jwdca5tMhwOoKbnkKj8N3JjVLfm0f2KWo4rprRvdF4i+PudKVjlh0t5WQX0nMNTuXZo6cNEXnbii2NERPUSAVsGKLwMa2xn0DuZXBox1hrEsfcWKjni3VjqUS07u21yQTZuLUe6QVIQhs4aMWoGbUMZrP6KJRZk59LTfnxvP4dhI3g1NCKs8LGqGpV0OsdFEvdGS77taQ9OJapKk/1xxwKvzS4vJc5vYr+bKjfc7e0ruGYkgmrpXJJydxnBQ0i+m2HeVjqSRPA8VGsQUi1o4GcJNXUUFa5YWBWIlKowrHgm+s0FGdYDRTqanPx8E8vp3ECQU3ly9t0uUmdVypBLEJx0VA894ha9eiJDlPzGWo0MpIq6ThVHZnBSNhxsd83s01n9GvGXuGU4b0WJ+GkwdHzVjGnCH6twsxcS4fZdzhZR3GXHfza2OFyEkFt0m7kvNqGrXnddQiOY868UKp+UgeL5H4Kn4pUerUCMiZyMSffMTfJSjr1xntJdMQjuekuYQU07JcRMN8lk5acV03lya7FWTiEZRWebxPT5Msd/tlsfeK15K9sNuQ4BS/J7GLig2skK/ljSuNbpV4AwppmxdOm5IbAwdi2ydKT5kJRhigImoYj+O/vG80WOW5Ur5ZiZuKbau+yskoj0KuaG5dJT9VxhklG5ly4SaqQYKpa5mETZCJYlSYkYSussvwadJtCK/V1dD+IvDqlbd8W+E4cQQO2tJFamu8vF1guwTTtdhFweQf+fIx70UCWMuRcgryvNWxVwwCxypD70Yf0BM2cHUbw+OMWzdbrPdtFCJixNm6QOiYmjM+tqfk23sHLmLdRYwZS3CAqtw0HNrCzScZD5pPk9e4sh2iugQzeYBYvf7GbxdTcgzfPnWZobtR51XNWwzERjRsFOumdCk8ViV2jd1tr3Yg+K7yJsITdJUhP4bH4evUk/4XX7YHNzVLvq9o70LQfbExmgemwIjKoRN+zwHhqx2WJu0A4jXt8VQeiE9JE72mAZNStVHXZWbNjZUr7RxX0upAKhErSgVCsb6uN0ZdLiU/EHwDnXzM6agyBQ7gcT2odByscnxOZ0lURXUxeFQBitT6l8rDmRQ2JIxy1tYKpNx8lKWj5OTDdQdWRXmN1XB3uOBoX7hlVHIbtl88ikoWN476FljaRwaxPoHtSHbUPAr8iqouHZUy46087naG2xjhFRXNVyUhyCnpbSQM+ehmlyYE+ThvanFxoLs9QViFZD5WGQ+rJHRUNryzDzhQTx4J5srGhchRVGL6NUZ171m5wSzCd1tkNwaYAaGx1dRqLh2VeHUTj5f2lFkRtFuIujkdJH+XlG4XvrZmaVkg8UeBOmvFLtYnrEvLGno8ZzJu+DRBtMP4LAHFUmBewNRZKdm+cQ47ikry9Xsyh383zpGlcY3ks6XkR4FfZ4Y8eyitdzfxOELF5bqwajDnuiZRBEHdyBnfQgTaELdcgrJPH9iwZfJAE8YbbNLXy4xWudpjkSnpXIo6CZtVG3qlXsx1QtoNBn1xo/lHUYk2QZe35yv1yW+Gm4zX2j8eBX5dQ/fGjLvs6+fxEv+uyolKGT3xtEpOHY72byv6SIiPmmCI8pySIGuZS0A4B5neiblVM2W7+e013UUfirVL6K4pjqgUZuBT6U6+6jaKhodQibuoSuYMGYB5hAtW2+eJLWibtoeAb3TIP7qjzN3X7eRxd6LAQ2s5rrKmy63a54rEWaWwRRMoprQzkEaOZDGQOB0x0kA1V4Zh4M7MW3RrbytKasV2yLBa8mJUmsERFUoSELYgcAiVmE7FEApbbJFAKhFF6mhIF9LXloLBYYuosW1dhsy76OHxyo72qrsiFR8Da67rPldahmufJtAu/KKHipTxlqSQElJcTB0BeJ6Yp7ZoC/tToU+l7lZ5eK2dwvu6ruSPAmYqCJ59HeWtSr7T/a6Kf9OF+D0JNN9O+pj7UcwZ1WNlQM2YbvvUPgT8FlVldS5+oZCHWQ+PlzhFeKdFP+pUHLw/MYnOJes0jmvVc7dQRKBZwEq2Dj6iFYVSYp7k0Go4c+nedRnzRXkppNWDrjajXJn7RZNUAPOxCohfTEf6o3HlKgUOoRKtvC4PZNi6y06Skh8Cfkt4gI/2SyrnY+0veaX6le+///67775z67hTh1uTi99+++0vv/zifsuAeffdd92vdrhYmV06ev/555+x5bPPPnONZeaDfD///HMtWWpKIX374YcfcqU0zXz99ddPnz796quvtKhJZXdktqSrk/RxxRr03DqrLrq7W0aCO8OZOuf5yFguKTPQm8+fP69k/f/+979LOsR1EPjggw/ywMsZeDWPQ0kuvrgKonG/ci+WSB+lS1+5coZf/Pvf/z5QJmH6+++/uwJJAX788cf333/ffFshIKYE5r9KYr7PqMjDCBMGjnwDiP44dpbVkoeUS74eIny4kB9++KEkc6w3KyMaHSrTSUm9h7ru+sKAto7Hv/jiixLLVFyVg44SP/30U36dK/j1wGQcBVqYol1Dd2DTBcslwHQR0Dkd6Xxep5KYu93lEjZeycc/s28+IW3sxW3e4p3UsL2m21HfxTx16pOzT6vcj9IvaaCUtxeI2EjJu2F0edz4bgWP//bbb6V0jzGzKhlnEyC3CiFsMowNoLyXxStjh2LuA9Jw2LlipuZiXdaap8Sc/Q2jbd6dbjWkbBKBJHOHflNHGN5I0MNVKvliCKqHCCnlUsOhw7pKnocablAdgskJO3327FmulVkTr+DxiifMXYK8V32F+cAowbfsicNu++R0Wpm8PHZfhb1vGRUQUCUNT5oAjlaptPpJddh5RKBkOsh3jwNqgdvLJhFIAsXG7fIXJbQEG/oMjyW9TiopOTZ4Sr0MuV6hzhnejJS822tuzgczvMUVLfdMqVMJYlLCRiGpmuEaaIgN31USplZ2bxBrH6y1F21ZZzTaaHpn7mwxllb8tdTcXsdNh3frPekvU5f2i5RxEOG63VIjod5p6p0VkmnV/tHMT+0N+2qa7gQ9CpO8iVjdiyk3DpA+YxdbGTQW6+9cwY09HWyt+XhpRwVnfPLJJ8Yl9Y8sE5jw+QM7XMu9vlV7MnXh2781OxW5wI6ci9yw0UYzX5qPuTLpCjO2O2mX6ndfJwVwlwj79C5qsyYgfuSjLhDxBFX7DQzdtl52DTdN3EnO1DnJR3ddlXSb5E3ElrxGvxWGOQliB6rhbq285cGWiaXOJpNm7xbFZtSpZw34klic0W+SaRYr+UHReV23SCZpyqMZ8mppO7wOyoBPmnf5F7/oDGVsd/UhIJhs6XTnlFB0NoWp4V0fXPPct+iXncFf1MdUMLSQXKbH3V+NF92P7m1JkTVp9nY1OcPFxYR9i5Im6TMft0ge0vatFOBPie6i788vJ/7PEqdxlbNdCddwI/YoHIwaLR933hwXlVJKXgKTlJxbPlI5CoKAm49rcmjaV6nc4Sw9liIaXK6wmHm5mI4y0xyK0K4a1cUWOe4Jh6mAbNF2YNsS9egu1m4w6rY7lyvmVLY+hijpppZJMtHO4xFDermZkFKuzKZ0snSZx5m6DblojC4Uu1rtSrlibGo1dQ/UEPeiMhVDZnzlrounAjLDig6ZLPkXW10op6nweIkyFs1vrMC9ogpQsUtegtEdZTIel3n85cuXJdHsMMz2eqnredcX83EX0Hn6nEcyB0PdeeVC+wl9YJL1uIZraYAw/KSjlj+wzM1qd11FF/u4srKAI48pPR83EIErinJpR+bjBR7H5VI1N372EizvcYcrJiPOe5w6dZmXMZmPuTJ7XikN/qvwVzdWLcn4hRLJSlC5ZNGNW6lhHU+Q3Oc1QSX1znnddY2Q1cJ9zjrit+TxeublojnQ8dznAXNuSKAGy89T5SYSNNreqXd9dUcHliv3+ZNWRMUJb9DJSx2IJVaZ/MsynEfwXD8mQ/iWJ9fIl3Er52vFuRunatJBUQAwSwmBuJiXOFGN+SZpwvWNCojk6xZc5hEkF3g8f/BSA1FZH+lq1ypXohxDdpi6YIQTkgK2u8i44XUtj9e15c5bfWqneeUgQF34pG+5p/XRRx/1CS/to/IsWx+ZcqaosqYvKQlDmVfydStQ6uJa10sDjTmSpyUW9lXqDpi6w3AUynLrwFVgnw1Et+vDL7rIlMLrcG1HKbDI0YTE2ebdevrVh8ziZOaKrW/Muk1KF900olT5ftdLAy2NyhqPVw6ZAtNdGa0erzvk46cNQXcglcLrtFasUow7nLJ0LTWs7z2WWk29zo6cbIkM6Yiw70vaSBWHDBmE7PaswBDEhgspDbQ0Kmv7KvVZ/ZabKnIe03UDY6NvaelKu9xFd4breEvBhQxfvHtJtn7CkIDySIRPgnM9HTyJkudXo/SqicTjtXy8vqlSmh/Oj0hFQ3frQOrf77C8mLZYkJtmpuYtwyDZCAHVhwBJovktJwNOfAwEBiLgrrGWedxdR4tat9xXqS+ih6wQBcBrFUrB4MbWtUwraVtPxjH8hDsqJVvi+g0QcNe+aZVczMcXV0Ou0KuDVc+/znY7a0+03U0VFLhlGGAXR5jrkzqhUlrq7umX6OtxEHDXvgv5eD2Iwc4VemlM2VIsZZ3YVXmY+NJWNypfQuaW+TiRUE/GycT77vs1oh3VAoEcAXespefPi/l4faeYPu6XjNST8UfeHMfdpdcV3DIf5wmU0voDKHjT0yOvzHJ+iSv7IOCOtYV9lVL+tY/Gh/RS2e5kJnzwoVvitftN5+woVk5qcUDlxYsXh8RndBoIuAiwfCzm43UedzN8t48LXazk45VXUlzIwC2qlvLxLTJP2JYhUVl48WsDcUDlhF57EJVKrMvYLPJ4Kf+6K2RkYRWTg8cr4NwpJCDxkqXEwKled3Mn2MOWFgTcfRUaErE+j5cOC0tnJYlS4XKFylKa44YnfNZjZ4TdfLyUIOys26juOKNSWpNB4vESvlE4h5w+BErDrZiPl1KSvu4v0aqyOW5+u+8S5oSSaxHgUV7zYiaRQAAEiQsaUTghAn4+Xt8cxww3OzuheY0qVd5px+NOD/5ih4ShO7XfZlnGtnjpIS9IPLZTGsdRVDsKAZ/Hj9LmqH4rL5hefN3dUTpHvwMRgMTdiQrvB4kPxDlEzUCA0PXfk7WYbrtBP0PFHWRyM6C0KxrJ+A74H94FJ0rdp944Jx5HDA/3TiggCFSWvz6PS8tKgaXoPc4ORzJe8fLtv+IcoXuLm/slD/7EwO1dfycD+/dVFvfQLwETs1HpB1BYa8fO+CWc2K0kdy9d77969SpIvBvVaLg/Ao/O45VknGX1/v6IHndDgCcG8gMqHO3ijRQxf+/mheioHYHKdre/r1LZiJFe75GPl25jckohzoyLrym4Z1crgaXbnrDMKcP8FywTiYffT+ivUKmCAHHbn48vvkir0vFJvmJv1L1hy6sc45TCSXw0Qw3ubOenDHE6qUmQ+AzAQ+ZsBHwed5Mvo4p7i9/UOfPHys547KjkjnOXaO4smLc91RX8TiZuNOdgEnnJPe7bnwrtUGYgAiZoRTJj0+fxlneLk7wwJETW5QqlF0zzBHZsj+bebJna81YnvEImbrYEucI2y+Ek7s6UJwTwlipdAvzSNmZxX6VxdVk6dn1+TzNu3TucTGDxBLbrvksEuqu5vsgMbdaRTNuLP32lJcwr6x9K1OV5PYZkQUADrstS4cyFYj6O0i35V+WdJGc2G91K7ya9rkWzAS/Fw4XWZBwlNJkHd7nPM20zx6TfnCKZcJOM2S5+ZPmXAL+0r8JS0j+vgkcJJpO55G42oyKvcM4r3N40K+ukJ9vi8WNdJZeV8nHWeofvSJR01tfz531O+Lgm7/nROkd5TwTOD35pXwWU/P1xvnj27NkiiMwPJ1mTLqoqFdhRcR/9YH0dD2ELSnmhlI+XcoRcwoFX8ud9WHgNdDcHYNLfhVYnB7ojuu5DwB1r6V5mkccbN4kutwB0d1Qw9jzr6z4fz26VwiXvpZIj5JUPuZI/7zP8mXsOwDz9v7/LDYdDPBKd9iHgjrWUYBV5PD9g6/bNuykulIOwQ5rvqMBQF90gcj0y6WKJx3M8JynQJzZ/3mfGM/cCQgmlPuWjVSCgEZAw0xdTyBV5nCMrpaW0lkK59EikqXb4RzLu/I1I2MjAvsQO77EAlvbH3bXesapK7+x1mHQEXw8/VMpUIT02rmKlfhQCgXYE3LG2wONIN2Og1N8l1pL54jqZQybeeMiyZP6DXC9NdW6OcAZMWCaa531mkDiWagQils7g+lvqUNr2WOZxdys5x4hZgsMA+fXzXCEvy1+mgXoM7Dig0u4mN9nULNYuaoeaZCFat0kkjiHygorYVNnBrQ/bhQ5mDcIyj7e/upMTIHClln6eMoq5Z2/mDezz2D5WE5en3HsvY/vtkGae95n6CkM5nuvOcx3KR5NAIEegNNCWeRxZ6cGEXGh+JX8FaF5n/yv54jrpECTe4QuXx4XFOgROamKe94HEp6665Ca5i88kG0PsoyFQysfTVl7xPmeCqfQSkhxEovlsR/dSJp7bPzU7y5G5zRV3WYN1pZ27Qww3z/vMJnF9k7OEzyE4RKc3QyDnMQyU1GGBx0lk2leLpOQ6rI/F0SVxTqfMHtjHWj2191IkuBE2VZOScP28zz6+lmQclWRQldSL64FANwLuwleG5AKP02t7Sk5lbi6dITvjdAqPZZhjOgwzGGfqErvbSZdoWDqMcRIe57lq2dyDxGHYHXyteXyH7i4RJ6HkDATcUSZLwGUeZ7dRWH9RP6gT0cdSOT8BkZ9OYYIhQy8dnlu0KyokBNxIYIlzOD4sBOV41T6ZOCYT58LjkYwfHgP3VsDlcRmPyzwOOque9KG/o7JyxhUHFfIFBD/Sdrn3wJwzKGX+1+q5Kz5dYXaZGZqQS70kEi8tHcZqwjt5RGDwuEARheEIEOGuTHmorfi+Q92M2hxcyR+G1HV0mYHNgOdMyD7DKXXNsppxZfZSGNW8TEOs1UpGuQMB6DJ/7OvYfJzJm2ATvzOLE378dVhXaZJOfdELBTIV/kwXkhlVhMRXgUAfAibYkpC3Uoc/2v4IXzhxrRJwaJv4TbXevHkj6ZjWkKGF2ptER+O3EQBqjbCUD8T5rWgWhXYv8Bbct6GKT4HAMATYUcgjmrRVOmjaV0EEO8uQci6rfoUtS7bX522XI5lzZtzSlG1K0Ye9IPZMY0NcABlSYIHlTudHpeSstEiNh5i2UYi747RRZjQPBBICbj7+VvIqjN5ScKeFFqxh1Rb57XVIAEvKkIaTNraLipqrEHAfDRvu3xaVXE1aonFGnQNXJC1YRZ1LI+BGrA65d9aa1z14yONg3u0My7LgrYlImUgXsbxd69C19UFYQf7/RTyyVs7G+qVZPNdthysE3kZzonkgUELAXeyynajrr+ZxGpdotHHAkC+TvqGc1qNehv2hj/oUwm6RnqDqAuPbbgQAOXf0zkTmziW5VrtdIaS78YyGgUAdATfayWN0q6bzKmY8cIaPXe/24yumOXs9st3DAGBjkbkFIuAN1/ybDh5AFhTY+oTu+TddNHLkI/MKpu55Nka6fsACtxzwl9mVxkEcjdrHBfp5n5PgH5vjJ3HELdXIb/5hpk2mNamvKp9hYYsxq/L6VQZG5RICruv32SJ3VwOHj17SiBJWcT0Q2IgA2a2J8Hz523pexQjiI49NckI87yOvOeMKeywwOCuDeBh6Brx1mfLkpK7mZg26wpAyTh8iZ6yQk5x9HGtUSDsDAixz890Im4y/804/j2NkOvVV37YeiwXTBskg23BCUUYAAAUPSURBVOUsroPBx2LbLg3k8/l7Hx7PY7pd7Xk1Y19lHrYPLtndvtYPEid8NvE4ItgthVLJktjpnoo4UxAnVTgwzjpgn33YqeZcXXgeSVj0sC8/iMcUrh7Pp9U/T49IofIH1J+wdzPKBp67YZPUnUC6u4C+yfdZyMdQ6cZwRkOWezx+ZSRD7md7B73RMD4GAhdCgLQ1/31zd5SN5PEEEH2TODON8Ne3Cia1h775y6edC/ng9qqyuyLnjpKxZAp4//aGh4GBwD4IsNWR34ti8yPfUh7P49pCMnR65YwaAz6dVEsHClMdhn06a8htovTHPmOuohYY5fMgQOot7/sWrdwgk2+jEAgEAu0IkMiSDev68KT77sO5PK41iPLNEHAXfdyF5gbGzSwNcwKBQxB48uSJ6ZeNa94oZS7ycet9zlxiXHkQBLhjkd/tzN9q+yBohJmBwFgE3FtN+YhLnQaPjwX/saTlDwRxR+RhT608lu/D2skI5CkRJF467hE8PtkbtxbPAVBuRxsT8/gzFeJjIBAI1BFgE9wcIqB+njaJkOBxgSIKPQjkscXB0zi10gNltAkE/kQgT4Y4fl15biZ4/E/k4v8uBLilHil5F3LRKBAoIpDzeP6zw7px8LhGI8o9CHAP3TTLr5gK8TEQCARKCHCH0zx5Q6pUP5AdPF4CM663IkCEmXfsEIU8wtDaPuoFAoGAQuDly5fq0/+Ki4lR8LhBLD72IJDHWX6lR260CQQeDAESIPNyf5KkejIOQsHjDxYmc8zlDow52crd9kjJ54AdUu+MQL4P3pISBY/fOSb2tC2PtvzKnvpEX4HA5RDIk3HOg1WOqYiB8Vy+QBGFrQjkb1zhjWn8BOBWudE+EHgMBKBsvanS/uK5yMcfI0B2sfLFixfmNfT5InEXRaKTQOB6CJAGaRLHANKgRjOCxxuBimpNCJjIIy7jtVlNwEWlx0aAR+dM0sPtzfYXdwePP3b4jLaehaHZFic64/HO0TCHvLshwDDRZ8bZUckfBarYHPvjFXDiq04EzDYfmUWcXemEMpo9AAL8ToP5ide1N5YiH3+AMNndxFevXuk+eeNKvARRAxLlQEAjYM7s8nHt6YDgcY1nlMcgQD5uNsr5earYXRkDbki5FwL8LoR+tSG/+OO+ebxudPB4HZ/4thMBEgqdZbD3pz92Co1mgcC9EGBHxTyFb9ayjeYGjzcCFdVWI0BaoY8hsrvSkWis7jUaBALXQcD8jDKrWNayHeoHj3eAFk1aEeBXYrnzLrX5XWYSEPkYhUDgkRFgzaoPjHPQa+22uKAX51UEiihMQYBfNnn69KmIhtaJ3dLPU0m1KAQC90aA5yr0gfGNZ7oiH793tBxvHetEveXHRrlZSx6vYmgQCOyLAMe3NInzevGNB3MjH9/XgY/aG2Gq6Xtj9vGoKIbdd0CAFSqnxeWpH+4hbd9sjHz8DpFxfhvY+NMnEbnnyXGr86sdGgYCYxHg9O1wEkfD4PGxbgppRQQMlXPcKl69UgQrvrgjAjmJcxBgiKGxrzIExhDSioDZYPnyyy95S2Jr46gXCFwZAX7WRx75YU984EPOweNXjotr6s5uIEEs+4NrXyVxTaND60dHQJM4z8SNfZYi9lUePbz2t5+Afv36tTwiFM957u+C6HFnBGBtycRZg44lcWwJHt/ZodHd/xDgMCJZOQ8+cJxcn2MJdAKBWyLAApRQJ3d58+bNjI3E/wI9J6hJiqOt2QAAAABJRU5ErkJggg=="/>
  <p:tag name="POWERPOINTLATEX_PIXELSPEREMHEIGHT#5C6D61746863616C7B4F7D5E2A28325E7B7C4B7C7D29" val="133,3333"/>
  <p:tag name="POWERPOINTLATEX_BASELINEOFFSET#5C6D61746863616C7B4F7D5E2A28325E7B7C4B7C7D29" val="33"/>
  <p:tag name="POWERPOINTLATEX_CACHECONTENT#5C6D61746863616C7B4F7D5E2A2828322B5C657073696C6F6E295E7B7C4B7C7D29" val="iVBORw0KGgoAAAANSUhEUgAAAy0AAACXCAIAAACXyyPfAAAgAElEQVR4Ae2drdYft9X24+cpCavLShuzh9WGhYlhUWNaFvsIksLC2keQ5BCaoK4iJ7SoiWFRElqWhLUs7++t1tJSpS2NZkYfWzP7BvfSX6OPvS9tSZe2NJoHP/3001v2ZwgYAoaAIWAIGAInEPjoo48+/fTTX/3qV/x//PjxiZIs624Elgb/gfGw3Q1uGQwBQ8AQMAQMgQCBL7744unTpy7i17/+9ddffx08tGBfBFYH/3/6wmOlGwKGgCFgCBgCV0fgzZs3XsUw7CMt0A+BEPAw3K/GtiUbD2uLp5VmCBgChoAhcDsEvv/++9vprEbh1cE3HqbGlEwQQ8AQMAQMAUPAELgZAsbDbtbgpq4hYAgYAoaAIWAIqEHgZ2okMUEMAUPAEDAEDAFDYB8CP/zww1dffbUvTz4173u+8847+edVT7799tvvvvuuKul/J3ry5MnDhw//O+76v4yHXb+NTUNDwBAwBAyBSyLAi5lwl7aqffPNN2eoGFdIvHr16phIsEA43LG86+ayfcl1284kNwQMAUPAELg1An/+85+b63/MleXF+Pzzz314b2D1E/d79XXpjYcdw81yGQKGgCFgCBgCkxF49913f/7znzcUggLfe++9MwX+7ne/O5YdRf70pz8dy7t0LuNhSzefCW8IGAKGgCFwXwTgTJwP4z52/8euIsfFNgnNBx988Pr1axLjgvJ5CXAn6kk0X758STmUTBXloiBepMGlR2KyoMjz58/LWS751M6HXbJZTSlDwBAwBAyBOyLgjnbxYSWo2I8//ihCAAM76fQSiw0jEePDDz/kE09hpA/jM4OB9ZbBV6c8YDxMeQOZeIaAIWAIGAKGwG4EciSMzy6NIUAiCYOBQRDPvAewGwj1GYyHqW8iE9AQMAQMAUPAENiDQGF78dmzZ3tKOpj2s88+i96a5OTZxx9/bAwsBdR4WIqJxRgChoAhYAgYAgsj8OWXX+akhw/lHrWK/+STT168eOFL4xwYh8DGOOF8pQsF7Jz+Qo1lohoChoAhYAgYAtsIFHgYR8e28x9NwVn7999/PyRhnBIj0khYAVHzhxXAsUeGgCFgCBgChsB6CLx580YUuqszjEtlKd+fS+NSVtxgXWmfqONykeYPW67JriMwvmvOCnD5skKVNMumEC4TyRBojgD3qjM+4Fy54QXrJ8EsHA7rx8MYybnZ35Mw3GA03DVIWG9TNB520uAt+xEEnJsa3zUXN4vv1BwptFEezbI1UtGKMQQWQICdNcYHLmd/9OgRh74XkFiNiIVNyR48zPEtfyofNxgXmHGLmBo8zgrS2xSNh51tIcu/FwE6LR3VjxSb9w3uLf9Mes2yndHL8hoCyyHAlZ4MFE5sXvHT6TjXiaofXVPxmjuo2DqAKPttUG4Fc7QsrXrdmN6maDxsXdtYUnIc5nRa77vmNWY9Fyhrlm3JxjahDYFzCOBW8VQMdwt7lOfKu0tuz4oihds6w/zWgauFlyK5HhZaFlV6jZ9dTdF42DWMZA0tIDpPnz71suIJU0XC1MrmEbOAIXArBB4+fBjOf+xR2mt3mwYw5nAYtYTbGjA8NpEv3DpdTdF42KZVW4I2CHDCIyQ6nOLUs9GgWbY26FsphsCaCLj5D1+LE58dtwtP9k2aqLAp2cofxvqZwTzc1oCW0VJN5FdbSD9TNB6mttEvJRi9NLzEmU9b6DnFqVm2SxmBKWMIHEKg3/x3SBztmQo87PzhMG6m4CVW/3IVn0jiE916tjV6t00nU1THw9hyZoampR88eHCmdSmH+RWPC0cKKA34KND9EXavQ/PUXsPpbbiUT9cNPWF0XT2wa5ZtQNNYFYbAEggwYof0grCdFcs1XL/DYUzN3EzB/qOrmj0NR8tyklwyvosp/qTmD1qNmyRsOX7ulY5COHXETB+WsxnGW8t1c3vrsvQ1CNAifk+BhiD8/fff12QckEazbAPUtyoMgbUQ4LWecDDn1Tw98kNKQtlmCcZJ+VCMMMzMeFgqBu1wVmUY59ze4dKaZxwPfltTfKs5IgcKTBkY1rN3wgaX0FBC+6sMU+MZSz2geC4LRg8muacLxaOIf93JtYKe3qtZtoWa2EQ1BEYiAPcKx3OG/ZG1F+oaTwVEYSIxQqwOj704KcJy8I8weIq1z4qMtB4jRkNTnM/DIgRdezN5VxIRDALyBIUKDeVMmKoP22uT5vdHKbWtOQ5oFzFjPYMmumiW7QDUlsUQuAkC0dIOD5AGxaOJbJZI0bAWToUHRGJ6jTapdG4czQK/lSnO5GG0qMif6r3NbRlYaLKzHGORPdGpDnQeJVmi5QL8UolgiKFZNsY+FiHaVpx62s4kuTkC9I5wrGYS0dBZoqF7VhuFyIThA8Mv/ohwgmYy0oCzCOws8FuZ4hweRnN6r09oK7DLysUNHC6iomE5TcIHTqeJJrIrMoVlV3Y9iSNXtpKx0uGjSjZ6Mm5CjC23kAU6HkEcSUZiPU1skhgCsxCgL4SDvIb16iwqEDZBw8NhkTqzHBOhdoVwJG0hZfNHTUxxAg/LucGAsgajHIcLu2Wr8Hgqdg0eFq0SaA4avaZxB6RRIhtmzNB2YC0BLYOTVS5XBuBpVRgCUxCI1i2V00c/USdSAa9UJEM4D9YftmGEDLFljKrP6yUZHIgUH1x7CBeYHzDF0Tws2mx2hoIalQv9HIdjcqJkJjYSuD9YKnAQeWCqC833AKZnjCDaL0P4M6XNyhvZ5QGXeD/Jp8uGqUetHNpbfRjbwODV7hT0a0Er2RAAgXRBNXdxMpcKOJOIBrdwMKm0mSbencq6GiabC/55UxzHw5BVpET1Dk9x9mKO32TrVH3M9+DsGGLX0GLKRSFn2HlUMZiy5P5ppALqgL9/OjcwXbZovAjb+liYFQhKzUXVajcEpiAQdWf6whQxXKVR154iSW4MqZlHxI2muZDWYzgd/JOmOIiHQWVSE6GNNymUawmRw5F97wKI9CIXTGULY6homNchAmr8xmi96YspaakQOsL0EDHl+Mi5smHqou0RCUS0e8hWsTfSszYV/ccRwvykkL19YTz+VqMh0BwBBuewO7BWb15FZYHTqQAjQAhFGN5cqpE3QtJn1zOAFxpiOvjIFgG4yxRH8LAII9fAMPRKciOaCBNPZfa08SLq6g2uEBjGh5h9QzGW6AMhwpFjHNMMn84NT5QtoteuiemoIfcqgAMhEzlcaCqEd/X8QnX2yBBYBYG0Z81akETT3HgAIwHCwaHs72DcCBOn4cNT7TAQIt2H1RtWdMYUu/Mw+FbarvUTRqobpZ0hYQ447DJir6mQUUzllBk2jAszLsAAkHlzUUL6yGdTk2VX+al4DWOiswUASEzD8s8UNVG2lPdD6w8MbWk5kYnyE0s7UPIZYC2vITAXgWh9xUg7RZ7pVCDCIRwccoAwD9Ys8FAtV4KS+OngOxyiJqg3xY48jPkgEstZRg23cFqlcycloFuTmQbGs4uK1Wyxp0YJSQr7A4Bs8rkwPTQ0LTOMiZYyEzsMjRLhWW+FoUY9whNlS8nTZpsWEMB4NsfNVh2kIIY9MgT0IBCNsYyf9VNMQy2mU4Fw4gjDuZkrGprEydqX02TObYh2VNR08J08h02xFw/LTRj1k5DoCWOm3+QxUQsVfqbTszc7MXCgavF8T3mYCKsu+JNp8nRKBp+Cvl0fRYwQLerbuqtgFD5LtsiGm1gvRlseMUHeqFhvi7LyVSGQ9ojxvGEuFUgZgJ9H0ukmGkMYLphoiPRZ0sDEFX6Npc0FP5TwmCl24WHwlcg14tq1fmLOWRXxoc7nw9hfanO5mAO2KG7LUj6tlWN1IbvKpUmJhZf5PCYHSkBOL4ALoMWBcnpkmSVbZFoNuREjZmgkEfLuJwbWA0wr0xBQiEA6Xww70evRmEsFotrDMSFazEeLQ6aSnAphIYTHU1sv2GYgUn8zfb8Ex0yxPQ9j2jtJwqIJzFtDyuuboBm5Z311aeCAt0ncWvUlixqF1C1VEHAKc/D40cdJmLr96jl3qmPbmFmyhc3UxBMWwpKSS29UPhCOsGHeO4fBTfN0cuemOal72N1cF4j4x8nyN7PPpQKpG8aPA15yLD8cDBmUIr8GCXyuNKB5PJkLvkfYBQ6YYmMedp6EYQoijcttckcQHPtZMOLIHA/0bciWqJErOXWM+a5CrkidghuMxCKri0ro8TPlzankPeqtKXOWbNG4EI13NZJvpilTfGddetjwpjq9E2AJvhsCXe/qrPzBCKTdoeuUkWoXdfk0QdeYaJ7yPz0Iof3zlHhxQRJp4ctxATFLV70qC4/ErszVKdkBU2zJw3IkbBc/yFGirhaQztaR/fmftPexxmNGzKlG4eHE4E0KWu3rQsKUZTupiA+z+yzDAp44epR2tXhXOafIFjmrDtvMJjIFi3JtAfPo2nE2JdSTIMJKj2AmSSsEPM/2AxHDZqvCN8vx47arfTN9wwTpXphHwA3FkWyF+YLhwudNA2pdYpGCDbE9VtReU2zGw2i/tG4aclfL5fw9Bbs5BlOaK52wUyskJuRGaSGbMYwLOR1ZoDB/UwI9x1XtlzKRkXnBSNDD0bKpRZgg4hxONiVz/yzZQluiU4RwtQ0Xxl9vJBhP20oXLc0D4gIjZ+hFEVtO7HSc9EPoAF2i2gfU6KuIqg5NPVr/sxpxs4zPmwb8BBSW48Ob2dMCB8RECAyosVxFJA/olU2xDQ9j3hW9NeW6I02wGN/YYQDTiVL2+Mm4HFZaCJ+vHbiwdRExGKfHgekcqdJkTO00s5L+EHIOBxox5yFqUsIU2SLyR2s20SVXSOTmEe1WCS3OqTAmPkJm+gJmjNa3qiXqeq7Fh42T0dQ7EvmaQQA0kLBSKtGl4vDc5ViprO58songi8LvNcU2PAy+FQ1z/KQt6ycAUubaflhHqrTmhiM4RaXQeeKVAsKjAa5B0bDESFotbfeG+IiVVkbOki30d9JeldIeTuZZe9oQPqZ+/D0shv6MHg0XUGKl+nFbS8J0DB/GGyZSgci2059MJbscwMu5xCaCn+sgu0yxAQ8LJ57QAnY1fEpHXFHDehFoQnFC+XPh5kwIxoAZpawrFMD5xnJNPis+7a4DmEelsrNkC9uxuamIuod2IoYRScx4q8gIGeNhl2x9cQxngB2g7CwqgCVHth39PLZBEY5jTQrs2gSzwC8otcsUz/IwsTKajVmwIGL0KFcI5YzpQk4e0YMSmSA/+1FDEQeqGwlC1DTln2lfpT+Uswx7OkW2aEwc03Dp9mtqtEY7IkwMkGE9cWRF4hi+azI6LO0sKhDVG9n54XMR4mTkCx+2SVXZHBEIlbm6Jttliqd4WO5MFR65eg0RN50yXXuP6T+hqDm3nLc/AqQJszQJY9Y5tyI16nSGRZzDQaSkf86SLdeIuAn7GXN5xHTtoocfN+kvBwpxOPj/xsMOYLhElnRZMsZJP4sKpPtf3shPrgNz8zLlH/Ox9bOfWeCXNao3xVM8DPv2TR4Gdk3GqayuKIygrGSPp0yWoSJiuG2vZj6oIX9IQn9jxu2h9bEyU7HbInNMKpdrlmy5HuFNetdmfSUCdDfRUMNIPU1TqVTzZCEahI2HNUdYSYHiickBzT2LCkSG7X+e9xeUF3g9hrLDJjQL/LLA9ab4P77Z9gbef//97777Ls0FlXnnnXfSeDHm66+//vzzz8VHf/jDH8T4rpHp/J1WJ/ob02SbMZ988glAPX369Msvv/SJIVueC8JQQ5L65s2bFy9ePHz48KOPPvr22299limBH374IRTbyRBKO0UqV+lE2cQe4aH48ccfnzx50rztarpbWTAvoQUMgdUREMfw3CyzurJffPFFTgURh1xiMf758+eFheWUCVqUU22k2ASyKZYJXe6pSPSAY68Tq+BTzVXdO76mUc/IUNiCdFtXfhUCraEiVnKif5g2HrDIy2nqhQzhUrJCmiVbjV8KuGi4HKqH4wvDpW8gJa1zWMeTGT0OLjCx75xUxLJvIiBOK5u5TiaY4pKJKg2NvEl/z030rqImVZyE3WWPcGhSZpNCKk3xiD8Mf0PuHMynn34amkI5/Nlnn+HjEdNEsIppOkXWTGnHqmbt8t577z169ChFidZiFsfRRcnedeECZCGQuppwR+FLwxfy8uVLWuSYSIdzpSpAFh8/fny4wIYZZ8nmG66sCw3X3CVWY7SV4pWFt6eGgH4Enj17lgrJdJNGrh6Tbkp4jZqMxux6FcYWc4l5tHOBSlM8wsMgYeywpBVDJmi2ND4XU2jFwqNcaa3iRQIbFb6X94hbkL5M3GDsz/rdJY+tD7AXySAiOsaYXMHqF7/4BT7k5rO7lzAKoH5KoEUfbJRxwM+Jsvn22lSzMHpu5hUTFMZKn954mIfCAtdGQByLyq6dRQFJx2GniIjAMR39OZk0O+MYM1cabzEeAbEhUlPczcNw6sgbnP+5q8JXvxmAWOQmBngezGOzhE4Jaqa0+qrhRujCuS5R2dAN5sv0KX3APco5xtxTnEB42iB8vpx+gdSMqEs0uH4y5ErWLJuXOWpZH384IO5cR6W1OtcYFWs/DQFtCOAKSntEbtrSJny9PF0Ph3kx8K0UfBMTPSZeQs2BSlPczcOgFKLaNBVEQXwkRuZYNv0n90gsp3kkvqWGZWKmOTcJe6+hG8xXWpikC44xl31MrxBHNCU8bKJsbRm8t4dWgZwdtirfyjEE9CAgDkcF4qJH8npJCm51Uf36kqOUhRkZGS6GaqT7+Z9iW0Sg7eNhHEXKsYRCU6WaIETOoUq7TnSGIWrNbFovoTj5UQUnHAEzRYaY0G8hbjUWHGNidWItZyLT/g979vuqZ0o+n3eibDWW4xSsT3keEF9C6iHwjyxgCFwMAXHySweHpbUuqNPkcJgHhxnHXGIejb2BGlPcwcM4eZNztzCv7HKGpSep0Y1COKve1oD2Qkb6ttNV2ga4wWBXBTVDLhWGQ12cY4w9uEjatLowV5NwRORdmQPqrRF+rmw0SiXBag5Xzk5qQLM0hsD1EOCCmFQp0VmeJlslJufLaD68AEjBz4IY4sC7Coy95awxxR08rNASu15vhM+l/YEzYbATDT6VtvuSvALpewWTdMEN5qwBcEKzyHkfXRp27inQr1QoX7yyISzwfFhchHkdz5d/poTpstV0BLBqbuehDzUHYFvDztVi8YaABgTEhS7DaTTAahD1mAwF6tNjNDaX2LFmIleNKdbyMMz31atXoii4ZHhZT3wkRkYnqaERvAk45oC5KM/eyMgFtZmdDoOfDx3LbjBXTkS8op9pXczoHDKDjfE3hsimHBqpRMqfSts7ZrpsdARPi0VlMZ7I/sVkeyM37YQCK311e6u29IaATgTEnigu1XTKX5aqoEgPHoYw4i6WE9JcYuXG2jTFWh6W25GkevGGjIJYzNkYCn84D2AP0Ihde5qFkps82qRZB/wKsKVKHSPHRvQzpyCMWyTdufSH46Hj4pQ/pvay2EpkY3zEtkVR6Y0YfP3hQrEQMVJslCil8bAIEPt5bQTExWGBvqyFRkGRTqMxxeZGNqArMIS1gO0h7aYp/qymVma4AhfO3emaK5nmLPhUc7mGxW8etek6n0UTavRzGAi5iqAR6aOugKTV5WKUyAbNwrz5o8swVmJOMHv6Id1k1+16OTXTeLrnptGSq9PonMpjMYYANunWkJFlulVu8315EfBNJ4SYa5XIkYfDPCacTRIpBQmQh7uoOg1xXoBFA5umWMXDCiSMOfhu4/umw+yMrUTEK/p5puQmecVFmGhkTarbVYgq2XB/VnpAd+koJhYVj1IqaaNIKvt5DQRgXayCsEMmY4asmlGLGd19PqQfAiJjqJGtn0itSmaZlyuq4LLKZamPdy6x3ICDS8x4mAjmpilW7UsWTuin39sR5VgocnMrUMS0lYLR8lHbqCEuwroCUg+sZtnqtTiQMjcshkXtPTwQ5rWwISAiwIFULt9hbuaoBt9Y4wAxplg5ZBXW9mJdByJzDoILXAFf6PJdeRitUHgVjKa/5MejDthelGXTFLd5GNQ7IgdhHdcb3wvKOsW7bsNFo9imMGFbDAgr2fsTNdUsmyhwq8iag//XWy+1Qs/KOYAAr1UxtfABD1wg4vpns8yuo6ivXaxFHCh8liUCBR6Wm/Jb6cWecmEwsVNiOZzLprjNw3KvSVIfO3S9Wz2nVb/4TX+YCGg/efSUzPJX5IUa9rw0y9a1BVnci40SVkoDjTmRE1Zq4eshwP4jDjBOQPJVlUr6xRwR/TF+MpHXLB7OAyiO1QUSc77GASXQCjnwxwzFhQ0Q/Ai5+8kHIKO5irIpbpwPo8kLVtvbBToF1sgjlcrQlXpymjsEfO87EKm0DWNynV/DHK9ZtoZNkBZVM5/ZIjXFzWL2IsD8ygGVAumHb7E9AhVgnmbW6fFe8F6Zxclvc4TfW8vg9IVJQdS3uXjlMYfRBkvYdZVVcwkVFig2jTfFDR5WRvySPKww0NC6IpoNW51zjmDuxjtWjarWFt5oQn3pcuHPWWHNsnXFZPOcDRZrh2e7NsHlC8fnCsESu5jTHWbAX9cF6jGQxeE6t2Y7VkW/XPj4XeFMSezS8J8dVa5ILDQET3n7AR7MsMyhPT84n1wq447xAjDgbAKIu5RkmISTBC1OCtAP5GEll01xg4eJF2N60Qv+SZ9muUDBytFlAPVk1tQ5cYrIiOY1vtE1y9YPDU7FlpcNVF14yaafYFbyZRDAsVHg+twBif9Dg+tLBDw3OkEs1MqMIpzJ5r0HUaPNyNw5Iu4SP0aGeO873KLZFMAlgKvBxsLEhwUIC1k3XDbFjfNh5QZQuAA6307lU5xjNuDPa9GjBBGZnHn1EKBQpmbZCmKffLTJsTBXnZz+pOKWfQAC+GOYuXMkDNNiZnXHxQYIc6yK3OgkDhfHquiRq+z+OFbj5oJNLLZ8MEnMkosUl8q5xNeLL5tiiYcVLikBpqsykrK9DvCHqTVBsSPlzGuwFppl6wQFu0WbGwTlcwWdBLNiL4AAgz/bHWK3QjvcYJjfMf/KSHByo1NOr5GyFeriRIrfUiwkq3/EtHXMaYLXsMmURyHD7lOsh2VkyrIplvYly6z8kpuSDC6FtqFv6B96CvKffCQy1ANfeTophphds2yiwOcjN0/f4y27s7meR/i2JbDfXbiQiBukVjmFndt8VM7DoCw4opSYX9kdo0RI/WKUTbHkDytvSub4nX5EChKW/dWFsalQ5jUe+UOjkToazECzbBFcrX4yOJa7JwvQ3veVt9LFylGFQJmE4WFdhYQ5VEXHknIepsoeTJhWCBRMscTDysZ6yX3J8kZPEw9tq0YdXE7OGETbMtl6I1B2htEotiPZuwkuWX6ZhOFhXe64oeiwF93nl2xQU0oPAgVTzPKwTW+kWKgenY9JUvYxLDcGHQNBzJUbuTSYgWbZRDBPRnKbeXnBgBnn3OAnq7bsF0bA3U+RU5BDSyt6WEWHfW5VmdPd4g2B8wgUTDHLw8oDPTKJhZ6XdWIJbMkX+ifD0ETZpledQ8b8YYObBistO8PwhB07kztYEatOFQLYVcHfTzfPvTipSotUGHGA2vxoSlqOxRgCJxEomGKWh5VPSiHQ9RbcZWfYnQ+H0dy5kUuDP0yzbCe7bpqd2xFz/j8Sc4b6zl7bFC6LqUSA8a1gV5D7RQd8cYAqaFoJlyUzBPYiUDDFLA/L+T/21r1Q+sKRGpjszae33MilYXTWLFtb++e0QOEtZo7vrHWGui04VtphBLgGrLAKveSlA3peSDzcapbxGghgigd5mOhhWx2UwkiEE2J17U7Kn/M5nSy2SXbNsjVR0BVCdy04ZbnSacXjOw3xsaKOIcDrxuWd7s3rgo/VOyZXbqq6yaAxBmSrpQaBgilmeVjOx1BT34pp8DQUVDYeVgBnenNrlq0hOIWdI+xT1adIG2ptRfVGoEzCcIYtfdxQ3AwC0psMGr2Nx8qvR6BgijIPy13I5KvMlegTLBcobPcwEtl9mOLyMUfwB7e+ZtlaQcE7kjl/LSSMp60qsnJuhQDvSBaGPqBY2hmG/LkxShw0btX0puxgBAqmKPOwG64VCofD2PEZ3GBWnSEQIsBkGX001z/FOI2EeTQssBeBsjOMl+KXdobtRcPSGwJTEJC/a7R5SP9iiwluL8xRT66rvfmHsZxdivgocYtqlu18ry5cKAAJW247El/75p0450GLSkjHK5yLotlEGdv+1EZraIuck9Upbucx2hqAlWYIiAjIPExMeuHIwtU4q7vlL9xqN1GNbXGRMWCZyx3Mx7kynoSJdvLq1SsxvnckVIwrgTS8ZYymmyBc+NJEsU/1bn0r3xBIEcAUZR6WLh+jzFcy4sKi0JxhUbvbz8EIcFuKSFwW+tayR2zzMwA+5YUDbDVAoJV4MQuHMWgCKCMO7/P3O8wlnUp89hc2aVOtEoGCKco8rKZc+ufcDlYjZE0ac4bVoGRpxiOAu0s8Q830ueJtdpunHcYjPKVGJTiU3xAHGeQszBy7oFtxA32XgpbYEDiDgHxOv6ZEJaNJjaiFNLDJnHP+krcXFqCwR6oQwHskWubr169XJGFgS4dShfAsYZTgIFL8TpiIltypLivWEFgOgbvzsIIzjK2f5ZrTBL4GAvgq0hckee2Zo0XrvjWC5PQpdruu0UYHtEB3NiWVfPOgfEL/gHaFLLk39gtZWj3aPGPTqiIrxxAoI1AwRXlfssYdfQ1/WO4YPo50uzMstCpxJC0YVpi3d1izbAd055aKp0+fRhkdCVvdJqEgs1jIgwcPQkhxK67LaENFjoXZBxg2gHPKtrDcPSb/+VzioHG+WCvBENiLAKYo87CagjY/BF5TyNw0nL8RXzhg2arkIO1cfKz28Qjw1ki6b4VB6nnJbjwmVmNzBDZHbzvR1RxzK9AQyCEg70vWrBXE17hy1SiML5wMsx3JtN7Eg3sAABEASURBVL1EF6nIYtO8vWM0y7ZLd2wST1iEKu4EI2G7YLTEmwhsOsPSxcBmmToTRL3JCykOGv6pBQyB5ggUTFHmYTVnOOjJTBvNZR1WYO4iaa4uvPOGRQ7/Gmqey9s7XrNsu3Rn8osmSGLYprzGi8m7oLDEXRGIzCyt68mTJ2nkijG5sxPNBw0jdhPNYwnwC6Yo87DKYygjT3q2bWPmNvHIAgTUvhIjQq3Z0DXLJoIpRsL+Ix8zSwIO7IuJLdIQOINAmYfBUS5P/ZsPGvitfYuEYR9pgX4IhICH4X41NiwZU5R5GHXULBfK1wA2FLR5Uc+ePRPLXFcjUZ2GkTl70OAT1SxbZRNwFUW0quENElsSVKJnyfYikNsiceXU7IfsrXFW+pymzYkm6yj3+QHQExf5sxC4Q71LgF8wxew5fYwpWp2nzRnNHGkCnTEczxeXgxwLs4/a5post3zE19p8RMvJkIvXLFtO5jA+va8VU5z1XmEomIWvikBui8Tpe5lNSdQpa9q2fflOcdsCrbR6BPSDXzDFrD+spivC75bbN2FHUrxUkD0gm/kKRp/zOeU4fqGo5o80y7apbHpfK07ZhqbIC5juT4PnchMNS6ABgcv7w66koAaDMRlqEBDnSmeKWR5Wucm6nANW3JFEWdsDKltSbuQqcPxygQ2fapatrGZ6X2vzbxbxAuaj//wt11XL0NnTMwjkXMiuzNzC5kyNs/KKA9SVFJwFrNW7F4GCKWZ5WOV7y3wcY6F1Nqdw0h1JZvFFN1j32sGZ9Dmuk+J5ppZjeTXLVtAova+1xzeLfAPlUCpIaI+uikCZiFzJVLz9h015JQVDvSysGYGCKWZ5GK9MlvuqVzh3Jb1PoCSAxyv9pBo6MvlNP+GkBKKCGLkFtOhrLZTT45Fm2XL6slcYLXV63PAO1fMCVHq4fXoLXBiBXJdxKpefrgWLOEAZD1urEa8hbcEUszwMzaN5IofFEvsd6QaQUwdPWOUlHTn1bxKfo6oixx+MiWbZRChwIUf3tfYgYVQdto7ZudgW94y8CRHJ7dXcRP172rZOrcumWOJh4lGqVElYHi98pfF6YvA9pB/sQzwmP3tBsr6ZRIdKONPXF9U8pWbZUmVZ4YS4dSJh1Os/X2MTT9oKd44R+8v1AAl7WaiddYcQDQsPQKBsiiUexmmqSvl4AxGuU5l4cDIEE9/97Df5DVZwWHXi4CWePRwmkq9Is2xeSBeI7muFKhETpWn10189c5N5txVuly9HHBKvp3VudBKHi+upbxrpQaBsiiUehg7uYroaZV68eFGTbHCadAPICWAk7EBDiIOXn+kPFNgwi2bZQjWj+1ohYV09sv4FFBGfUDAL3woBtvILJpGbM5aDKOeEsD365ZpydYHLprjBw3IfYUxBYcTXdvWD84Sl+nf1QKTIXCYmt4bO7XyPVFyzbB6H6L7W3iQsPKSfw8fLZoG7IVA4/puOmYuCIypSIKCLqmli60egbIobPIzFev2OBi6xcOifC41Iwng7svfkN1frrrXnLEG0sK6SpIVrls1JG97XOsYOvTMMAWzuSW3m5jGFvQ4NPbpJ64je+txY0aRGK8QQEBEom+IGD6PEepcYiVljafCO8HYkV1dGr4kyFTG+dN0GEhvgMpE5Z76GUVuzbBgA39zwG/eQMBjSADsMediA6i5j5zdRhFOJmKKorDhniCmVR4pDk/mGlbfaJcUrm+I2D+NES/0CAuqDlc+lYi9fvkzfjoQg4iHLXXBwyYbvoZRoCbgYe9S1t0y1suEk9q8ej/GEAR190PMwc4bttaWbpM+tsb3lrI6DOPmJA8Xqmpr8yhEom+I2D0O9XTe1Ut8srxhzD4u8dHD58MMPl/sOpk6rEpeSSlbPOmWD/fuDOI6E5Vx3bVuc76X6Ao2HeSgsECIQGkkYT/gCAyZdL1LK/ez3erJYnUUaApum+LMajDBcDhOkl9Hn8jIxMynyTuKYKceJwdYPw0q0F8nMxwf7rOPlWmpvPJQivbZXiT9MoWwsDOgI3iZZIdA1+NsLezm9e7uNWgiwCuIvqsIcAGUAb/uU/QHW2OnCFUDo5qsPm1EvcK1sa5LbWvtExbdN8ae6P4b43GGCgnpwoLriT6X65ptvvMshFIbpB7FPFW2Z/xsBoA4R9mENOCuUTcmg//HHH/93M97xl7dVF2CVeEcUJJ1zVqqhU0vy1saxDRI1Oj9Zq9fmt3SGQCMENk2xal8S82XlBKlKzbocw7EYjpf1Oy5GydwFwJH89EAD6zzO5diBsHID7X2Kg1Ok4xpcYtpkw52Aa2ovwj3Sizu2PSqyMldEIDewi36yhRQUnRDiin0hpUzUFRHYNMVaHobyzCsirSvjwm4mX43l7Hw52d6njoFRMlf5R3lxg+EaUf6ppUjmhX6KA5loZ+OV0iNbdF/reCjCGnMOjzCNhW+LAO/SiieA2Zpsew8Rp2TaFlhusnRxTnpxiCiXY08NgZMIbJviXsdb4daZsqz4UaBxMKS9NUbpWb3l+hJV2BZMBFfznyCcNjQt0ryiAwUqke3AciWFtFUMneIAktfLEuFp+5JRE4sDOwy+1e6kfydgDPKihx51Iq3tpyHQG4EaU3zrgBA5GhSNdLmf+KtYfiFcfdWwN6ZYcaTwtdDPWw0Z9YLdMCUge8x9QMlkr0E2kQt6oMYH6G43tNJU5Qj5MWwgFUNzjDiwnz9ly8qZ8cHjz+A/AASxG7JAGlC1VWEIhAjUmGLV+5K+C7kArzSz7VL/+mSUnT0sv41FJ+fwCssUOiqbjPx3L5cxoRLgeA10jf8uMirH/2T4QNWR72b6qm8Y4Mgd7RWdfKKB2HSY3gTTZQvva1ViG3Y4TElD6BdDHNgZqzEhaOuB3k2B7h1hrzsD/pgTI9s7QV4mCxgCPRGoMsWQuO0Ka9h8gYHt8qvtUtAS5xAQm37MMjcnko+fKJvojevZwavKZoniwblzIALL/GE5YxDPioHerg6O1bFaizAf6Y4KPXBODGJyKlu8IdAPgRpTPLIv6SVmLEvriPpep5/sURoD8w0xOADyabPCiQeLIVY3UTa6QwrL9BgjHM5OooYwWMTu4yLpRDiuIsT4yWgPl8oNvIXTIwwO508GFwSOHlFXKjxTRpTMfhoCvRGoNMVTPAwd8AGUj22l/eFMjBsIRnbp3u20aPki/1aiyyzZcu//nzH483npoUraZa4YEZLGwzabQ/RpeRhxd8GuGPz5D2kTOx2JeZrjbZsCHE4guvSsxQ/jaRkPI1Bpimd5mJMvt37ynfZ8gP7MPHcYDsvYFgFx+0/JSDdLNp08rG27r1taNAQpsVX9eGLVjL0Reps/YWnMQLPWAKnA0ET9UJuE10Og0hTb8DAHH2ysuW8MNViWzerP1zOLVhqJ7lYld1Vrlq0V/lbOXgQi6mA8bBeAjMAQMjq4uF/psIV7Mf4zXM/dr0DUqK35qWRo2oW5JV4dgXpTfICqqdWeieGGVXos7wjwV37PMVcLXR36xd/qHzjLKXiNeK5/9O+9Oo1YdPb7dsIu0DTLtksRS9wKgQcPHoRFwcNseAkB2RWmmzPH+OEdBqbnyyW8s8x3XCJ18BEwJkSR9tMQ6IpAvSm252GhYtyeTAfgjgMmbHfTQdh7mbbdXRV0Y/fHC9LWW0IANYc/+eSTFy9eRBIqGe80yxYhZj/HIGA8bAzO02uBXuMCCMVgcuFWnTDGwobAAATqTfHI/WH1CkCqjFfVw7VWShadKQ/DFaqhxTXLtlYrm7SGwFoIRCQM4dmUXEsFk/YaCNSb4o7vS14DGtOiFQLsRKQDHN+ka1X+mXI0y3ZGL8trCBgCBQRwhKdP02EqTWMxhkBbBHaZovGwtuDfq7T0zUSOjHCJtgYUNMumAR+TwRC4HgLpOhASpufs2vUAN41yCOwyReNhORgtfhsBPnXC6xRRutT+ogRjfmqWbQwCVoshcCsEOAQWvTmE+ul67FaYmLJTENhrisbDpjTTdSpNhzk+PKrkrUnNsl3HAkwTQ0AHAukKkHs0DnwWU4c2JsXCCOw1ReNhCze2BtF5JUStS0yzbBra7s4y8A7dndW/pO7p5MdXxi+pqSmlHIG9pmg8THmDLiBe+umGNGaWGqkkacws2azekQiEqwVuzDE3yUjwB9TFsWh/n5mrjhbX8O72AN2tClUIHDBF42GqWnBJYRjsou8oMCByhZ0GZTTLpgGf+8jAPe/uLng8Ydyuch/Fb6Lpq1evIk1txRUBYj/HIHDAFPve4zpGbatlOgIcS3z06FEoBnMet/iGMbPCmmWbhYnVawhcCYH04nJWhkqWglfC2XTZROCYKf7vH//4x82iLYEhUEaA7yL885//DIkXP//vP3/ljAOeapZtgPpWhSFweQR++9vfRu8G/eUvf6HjX15xU1AbAsdM0fYltbXjqvKkuwBpzCzdUknSmFmyWb2GgCFwBgE8EO6jeb4QXpS2838eDQsMQ+CwKZo/bFgbXbyit99++5e//OVf//pXr6cel5hm2TxcFjAEDIEDCEQeCF7CSL8nc6BYy2II7EXgsCmaP2wv1JY+i8Dz58/dUWifQs9745pl83BZwBAwBHYhwLtpkTPMXsLYBaAlboXAGVM0HtaqFayc/49ANAgyRL58+VIJNJplUwKRiWEILIQAZ8KilR7H87k1cCEVTNRrIHDSFI2HXcMMtGjBsYzo6BUDZXSEdpasmmWbhYnVawisiwBjS3hnGDuS6f2Z62pnki+EwElTtHsrFmrrZUSF8YSbBareIdcs2zINbIIaArMR4O3sJ0+ehFLg8H7//ffDGAsbAgMQOG+K5g8b0Ey3q+L169ehznxx8osvvghjJoY1yzYRFqvaEFgLgQ8++CAUmJ9GwkJALDwMgfOmaDxsWGPdqCJ8TtFhrGfPnunZnVQr241MxFQ1BE4g8NFHH71588YXwDcSOCXtf1rAEBiGQBNTtHsrhrXXvSriDtfwZtd///vf3GsPG9OAgmbZNOBjMhgCmhFgG+j3v/99KOHf//53u7U1BMTCYxBoZYrmDxvTXneshRVqeI0Fu5N61qyaZbujrZjOhkA1AtFyDvc2Dvjq3JbQEGiGQCtTNB7WrEmsoBQBLlTkJSYf/+LFCxYQ/ufcgGbZ5iJjtRsCahHgEFj4DhBvZ9uxMLWNdW3BGpqivS95bVOZr130mW1oGcPow4cP50v21luaZdOAj8lgCKhCgMsIwwvDVL2IrQooE6Y3Am1N0fxhvdvr7uWzZRC+osh9P5EvdyJAmmWbCItVbQgoRIB3rkMS9u677/I5P4VymkiXR6C5KZo/7PI2o0JBRsyQfqlayGqWTUXjmRCGwGwEcF1zW5i/tZWDp3pOOMzGxuofikAPU7T3JYc24W0r4xVF/vz69R//+Me//vUvJV8g0SzbbQ3GFDcEPAJceUMnNRLmAbHALAQ6maLxsFkNert6I7rzt7/97e233/7Nb36jAQjNsmnAx2QwBGYhwMyHJ4xLcJwAeMJ4w4ahY5Y8Vu9tEehnirYveVujmqN4tAn48ccfP3/+fI4oSa2aZUuEtQhD4BYIPH782F/ZypkwPV/muAX6pmSAQD9TNB4WwGzBIQhwsIPx1O8yqPoqnGbZhjSOVWIIKEIgnPn4eoyeCwgVYWSiDEGgqyna+5JD2tAqCRDAoL/66it/xWv0ca4g4YSgZtkmwGFVGgLzEIB1eU8YjnMjYfOa4u419zZF42F3t7Ap+nNhBJ4n7mDkOrHwPcopwkSVapYtEtV+GgIXRgCvOeMDC7ZvvvlGz+mFCwNuquUQ6G2K/w8Q+BFA3kq6+wAAAABJRU5ErkJggg=="/>
  <p:tag name="POWERPOINTLATEX_PIXELSPEREMHEIGHT#5C6D61746863616C7B4F7D5E2A2828322B5C657073696C6F6E295E7B7C4B7C7D29" val="133,3333"/>
  <p:tag name="POWERPOINTLATEX_BASELINEOFFSET#5C6D61746863616C7B4F7D5E2A2828322B5C657073696C6F6E295E7B7C4B7C7D29" val="33"/>
  <p:tag name="POWERPOINTLATEX_CACHECONTENT#5C6D61746863616C7B4F7D5E2A28365E7B7C4C7C7D7C567C5E7B7C4B7C7D29" val="iVBORw0KGgoAAAANSUhEUgAAAzEAAACXCAIAAACqWUK5AAAgAElEQVR4Ae2d7dUltdGumbMcgD0hYCLwEAJMBIYQPBOBmRA8RIDfEAwRACGAIxgIwXYGnOu1zqpVR1+t7tZH99738+NZarVUKt1VKpVKau0Xv/3220f6EwJC4AIIfPXVV//zP//z8ccf8//Vq1cX4Og2LAi624jqCRiVNq4V8q3xfyGfbK32qHUhEBD44YcfXr9+HdJ/+tOffv75ZyHTiICgawRKxSYgIG2cAHKlibvj/38qfdMrISAEpiHwz3/+09ryactUooSAh8unS+WVLwTGIeA10KfHtSjKHgGPuU/7MldOyye7snTE2xMh8K9//euJetu1q4KuK5widgoBaeMp+E5Xvjv+8slOq4AICAEhIASEgBAQAkLgNALyyU5DKAJCQAgIASEgBISAEDiNwO9OUxABISAE7o0A3xP8+uuv9OH3v//9y5cvw/+9XWLL4D//+Q+1QgIin3/++V4iKi8EhMBhBP7973//9NNPh6tHFfkA/I9//GOUuffxl19+CbZlb8VPP/30D3/4w95aD1BePtkDCFFdEALHEfCfKR2nkqv5l7/85e9//3vujfKEgBDojAArK/yYvkQ/fPhwxi3jToqvv/76GEt4hPhzx+reupb2Lm8tPjEvBM4i8OOPP54lUah/bH1cIKZsISAEagj84x//qL0+9O7kEP7uu+8ONfu/le5+VP9wx+WTHYZOFYXAIyDw2Wefsc/YvScsc//61792JyuCQkAIZBHoPpAhePL4wZ///Ocsq5uZWKS//e1vm8UesoD2Lh9SrOqUEGhFALPLMRQrTZoVKutjrvZ59+6d5acJLrb98ssv+Y/7xSm05zz8kcKiHCGwBIFoIMMDe38c8SQQXh/InDHAeRoxit//9w822MHkt0kqsOCEYUzwArEnZ3ZLK03c5ZV8srtISnwKgRkI4Frxh1nExLNUDcf204Z5xWGRNF85QkAIXASB4NzwK22Vgfz999+fDIZtdhY2CJmXfDLcQZzC0TxsMnmdAvLJriMLcSIEroVAySFjSS2H7FqiEjdCoIxAaSATlJrjDGUdMrwxnMUnj4qlQpNPlmKiHCEgBD7ie8wSCqxrS6+ULwSEwKUQqAxktgsnsPrtt99GX1+yR/nNN9/IG8uCL58sC4syhcCzI1D5HhOT+uzoqP9C4CYIrB3I3Ibz9u1bg4pzY3wfOic4Z43eK6HvLu8lL3ErBCYhUDHlnFCZxISaEQJC4BwCqwYyXwt98cUX3iHjVBmZcsjq8lScrI6P3gqBJ0WA7y6zPVeQLAuLMoXANRFYMpC5wBZDYefYOIFKeExruRYNUZysBSWVGYIAYW2OFOi0+BBwzxGtnEGRT3YOWtUWAvMQWDKQMen8ooA5ZITHuA7jYRwy+sK0RQiQxAhByicbgapobiAQItiEtbkHK/tJzkZ9vR6MQGW/Qz6ZYY8aM/2wF6N1hWFy5cQTymvyQA6+l53oJzzG729ySdmVtWIvb0DKtMVPFHzyySd8vrC3+mZ57V1uQqQCnRFg3PpVFJ9Dd25A5E4jUDHlD7PePQ3SR3y2FoDiP1EB/bjneUiHUnhCec0cyNFx/kf9uds3b97gdIZfnUKjiAL2dToVJxtqBEQ8RoBYOssLC2vzRTQqHhfS82oElpxBWd3pfe0TdPETnsK9++CbXvo55TVnIIMt0WI7zs/HlVxF+8BLFIJ/hACDCuOfsY/ZUZ3lk3UEU6Q2EMAhe/36tRUiQiaHzNC4TmLJGZTrdL+Rk6f9jeRGfK5W7AnlNWcg0woOiq1PONtADOmxP67kl068W8Y+Zsf+yie7mul4WH7YevcOGSFfncK5prDNvKbs6TCZYWKxXsshWmBpJa6GwBPKa8JAZlGNVTds2ffARcNluZr0u/MT3DIigoEyUPdyy+STdReWCGYQYKD6O6P5VY2+e/CZJpV1FIGKKddhsqOgqp4QmI3A0IHMbRd8fmhb9vxM04cPH55q32OQW3Y5n4y1JrM1wn7x4sUZAUMHP4BIDHu9UAM+CIY/0uFbVt6O+G5i9si7fHuMXh8hY/QK9isLbc4ZlCsjIN6EwAMgMG4gM0fznVY45w5QbHoEF+0BQNvVBRwJ7/iSPn+27ELfXfI53rt379iaNVAOnACACBS4nq6kjhAn0Mqf6RM57Mjwkch5NI1zJQwBJOI3vAj2eiW2YkpcBAFWMiVOvBxLZZQvBITAFRAYNJAJdmAHbHoN9vyZw+f0nR1b+74B94NY0pnvGy7hk6XeGDqNsC0u2qLioEB505WWKlYGL4E/WsQpvMIhJ/QefxQf3Di8aYKO+NMG9AKciVPetDvPwDYCKnVTPlkJmb75jBpOEEPz5cuXGCX+33TIEDsJ62q6QHfoS+hUS3eCDWTxTJVApNd5HQg+w9+Igcz+RnQEhTm3RZqPDThOGI6HuSsk2As6vMu33ifDB7Ir5kxyfMfBx7QtwmboAgFf8IXRaxQOJKCATwa1tb8CgekJwwkTRuLWSxBmcR+PZD1x6+4cUKrbVamYcslugjRZoPrb+6zF4NDY48kEBhabOdTLMTtWYTXtVMWMwzPgVKjplUeg70BmnmUrye9iMUtqZ8kAJyQE4DbZETZDXQ+Or9/W/SHUdEzSSWTfyBRmJUvBkDqcgHIjD32LsTHvecbd7kt/JjXk6PuCfzaz9du1FYl+Ff9eZD59ZfEtgS6EsjxEhHPOSw3L42mOSw8VKMe9R3B+Bt5B8kpZWqKNKRsl/A/IHej8PMus1EXVU5675KzCP9J5EDuG0poz/jjduJBEQaNVUQiPtezFEkRla4+wVkShpIh786G8ZBEQ7b1Gj3t7sbA8ArJYLmygoLjgC/mpNF35FoTIEGrAgVZ2YSoUHubVoDMoD4PPhI6EfboJDWFsx7UywiwPZXgcFEsodxzIbGT5wC1rBoxhyxbWko4vbBSHhI0gY4AhgPtrjzsSXTzTXURK4THc2xY62KyDXd2Byv8rypUNLSx1LJN2rSPxaaSiFQNoIvRprbc0hBYxflK0KzqCW4mK0rUW+gfKrFreeVYjHjwarJV9yUulI7bn8DYo7gLZCc4HoY5xmhzw3zW4vKaV0pxmOSPZQfJKWVqijREbEQ8e0vaBjIagJ1YXtWyvG/Ez8zHq+8ymacsjBnQws5eBj/ZWOFkeL8dkbIl2A1Hy55gvoYwLT4Hwx4wLHGSeNHAHMD0DUbTfB/NnqK2qG+kl1nkVJ2m7GJoIZNPDxgTVjwWlU2Z8zlpTEjiJBGeAML48q1dLL4Fu2hyPsqG0mLUDeotAsYp4M1AYobSbmkCjAAUPu+wwFgMDTsWOPE+T1xJtjARRGsiM6Khk6dGHfKgFwVLJq+WvxZ+BZmYzJPauJVoldB53eM0OS4ZrI/GsSWL0MtjqFGh6r1HwsGIN6/Q7voVP3/SlvJnGbkZdoDvg31h3aDHYyC4JAuC4HaDNeMYYBbeejvBIppeIFd7Uur19WWtKArdpT0POxfVwCXTT5nivSGmjFZFdZNwZ/9E0n+WcQdfRD7OmSaTQDWpoiTb6npLOYktmy0AGltToXXxV5ru/HP9oBtwL3SSfjEku1RJ4bZzYMC6pP0f1vR4o5VM6KWNRDg0NGr1ek0I6AgofIi1z5RwkFaHHCLkCw9FANSYRLq829RDNSf25vepXxyHisF54xFu6Y7BECazMiBZ70VwC3bQ5PkIp1cNIWDy2TL0R2TmP0XTlOadfQ83sNHkt0UYvvjMDmbqYRC8XS9Mv38pl08vxB5kIQ8JJ7XDN8MkijIKMsRqNIzCrJbhWjdVTLCp2wfQvSkzzjSLDcZdhYCBHMXNU016tSgBp1hGHNxbuu7iCVNRBcnZRqBSOhkml5KBXEQN+CHTs5gjmI85HNJHSBBMPEenDFiklXslpiTZhMysUFr4Cogi08DjB6Z8mryXa6GUaMeABrw/k7E6Urz5Hw31fDqSj7h+gcL5KFFsBw/YhOdwnS6Og8NfuNqZ9o/oZhyzAjWpGnqzXvGz68EYAwmAih+cWuxPFmVqq7KJ/XtsqFNLZYq/TUyF+7FXKUhAuGnjYvnjL1dHpXG5KInfTRkHHPh4T4matJdBNm+Oj7jPeTTSlBGYzqnWdx5TnOdxOk9cSbfTyLQ1kkPfFfBpwsgvXSFh0zde6Zno5/gGWSArA2whXUUiN9SvFmPMitoKAW/yMQDY7oZ53yAJxvJ9dbtmx7YDIgALIpm/nh8GmtfL+ARUXjhnEHeHZroUVLTrzKgLHgN1EdbNRT5n0ZvmWAstNieETJaYFiVtQypZZAt20OT7qcrRsi4QVHtttbER89GPK/PnB2MjzNHkt0UYPQlYlyCxNYWiLr5Kdta3A4aWs53Boejn+oXfR1A+AjaNylE/G2Mv63e0jkJKmB5Zg1t/0adrlnboR1lA2caDp7OGPumx809iRUncQeYrwwpCGd1NCF9plXerjmfxsgLaL/qA2aIJ3QLvYqbWmJLUgpofLg52barAEumlzfNp9E00p0WudkDZ9MieSVN0Snmwrqj5NXlEfIzZGP1YGcoo2hst7YEwooERmSa/Ip3eju3CS/lr8PfMe2wBpy0wxxCeLZiwTcPskXVIs8n2fz6fTgWrcpokD6pj1DKBcCZh5T6vkBaYOkHF7HpMDFODTGAgJenGATq8qWdhPOmT0EQ/bu2LW5dTYHejIWlMStW5dI1FSwgN9HFQlYn5QKxHZ1HS0GNyIyLHHrBJ6kZUiIsea61jLcz45/jpNXku00WQUte61AgSsGIko6uH9+AoRCE7Tc89tezpivr1i95KpG9Oi8/19Miy4H3imE+0OWTp4ApEuM1+KO2SNyXqCfqXV6znZ7VdrJdsj70+kxAHHO21GKiRaRJ7SPJ9DuxEn7eI+33pEwQPouYpMUlSr/hjZL0+WNB52vXrL27WmJF3ShT4e0PmWzvYtswS61ExNm6tKwjK1XLsiKgnXi2k+h9Pk5buJREpoDMqv6Ia1iKJ6i80Yj4IdFDBdShPeezOa10msxT/CIZ2sN6ehzhpz3iFDG7Iu3dCVX0WPI43cBDQSCY84XtkeBco0HcUhbLSk02ElPEbhrIeX8tM9JzV2KefdGy0RNPQiwZ3xERFQRC19LPHTnr/WlKQ9Cjng2d6FVSWXQJeq/TSfrKTkXoirZFFqN5rmDxjSEuXG/GnyWqKNBoLXAZ+2CRQc/HxEflZvo154UqSzVYyHtYmI87XMpEEZE0SJsZ6/d/nLL7/4H8YyKeIrtP92JBxnfyutHqiwto4l/C8z1ikcYIPfC+P3PamY9fz4RctPPvnE/8SnedYvX740ZviJMX5OK8sn5RE8TdCQlZ+ZQL5Rc/xaaJQz55Efpvzuu+/StvBl2zUwrZ6FPSqG8kc5N3rs+Ot4N+r1fVk1E1HpAgah8nb+K37d2BplPPJLsvaoRC8ENgdy9OOVTBxUyf54Zd2G19/26s4D0Hnz5o33gOnRjz/+uPHrySVnbW8+jnPUdgB0V5yzFAdCdfbys7d8y9KTHmEN91L25VmjlPqIMxoCZubimEMdOf6mqRSIYs6+rTnpbAxpySoq3bwPQJ0P2mWdaZNCSJwXRCTlOeILrURN+65FQdyZXLW3FfHfXvFMyWlxl5TJdPHtRRbSsJdWXJXjl7Lnx+OxXkyT1xJtDJhETXutiIIC6f5MiqrNRJ6OpS9rGSIQ0n5Nzon4AUCb2bOc9Nm7ZA7OLt3qbUcM+XFrgieB9kQlRzymI9bz4NPnWwcu1D2LGNbWcMBNhKu0GEYNMV9kSKS+LDnnIdpLobQkQHDguZdaVD4VgdeHkD7fSjR0Ix6GPpaczlXT597OLoEutRjTliKl5YdXy/MKuVcKlfIokvG2irFp8lqijQH80kA28EMCDivC8q+84CIiu6Itnubo9EL8s13Lhi0q03cfnwzfKxIYj4iz3UhV5tQK91kIDmc2KvT5iIhxCKkUOvMA0vHAqwkhQ2NvM4HUUrl3xGeTASuQwhgY6+LQm0TSzlrO+V4vNCXWiyixxL02mbYnlkA3bY5Pccha+Uh2rPrSikty/M7ArlV6X26nyWuJNgasIh1IH5lTwKEd2DuGyhbiXwI2dS0qHm2H82TsmLJFmoqfzOxGdVqSHE4bZI+RwTrnqLJVumd621Eh/uuvv1be7nr1+eefs52PZ4MamQdm9D0gIWbGoSXQ3tXE0MLpQSvcFzo1tNGUOKfxshpIybpNSUllc9IRlRbjJGWaeYuczTMoo3uBViPBq51/Gt3rM/RbTKKZkTMNna/L0RlvJQiSnacpClkEKgM5lGcSYZTtOsnH+TObmNJGdaosxSSbk7oWDIqSxTvrk2FM/ZAzhpgL22U/ek41ruoJfwq1UpJT+ZW3B17huXI4HQllj4kgTpy2b7/9th3PAzwcq5J6PAz7Y6QO1wK3kmnAl+riIG4qBg21Lz8O93RQxZI7S3Ol6GNHThAf37i8ffu2JRjZsd27k6rMlKFrF/HJ/GyEubjvMLm+wlQGMszjDTOJHOhFauSNCB9U3frbJuvI6ER2Bsk6Tv/LSSna1pKfRoND35iiWqqHMpVdS7ShnU6Xki2T0IjwO5sR3nhFKhKCZF062JEIu3URnzxO22i2jlRw63hypR4q27UdYJxHiVUh91LXmPUjDkc82joEn+ww/SXQpdYPU3a4C3srlqRmQ/IMnnuZKZX30/muSaFE8Ez+NHkt0UaQqajESc2sLACYm84IZUTdVfjX+5JGK0oj9JRPVlra7pqYU16DWZkzJUQ4eiNi1i1KlKCMSDU+Zo+URS2GR4bcpQ6Tpf5rX2RaAKwfrGmh0FgGo1Yyeb08vyWmhH5llY3MOdbWbAjdb5RFWmwJdNPm+LS/5JTMppdmtuK0zEi1uqxbzjA/TV5LtBFkvOh9+nwQwRZOnqyll0s20opV+EdsRI/ZXfvsKeTje5dc+JQNj+PWtBx3CBLltEH2QineljakTBVGJFI/I20lsjVpgcYcdmwB6vXr1z7mzMRvfiFm11te9kzZ4iH4zx7/8ogxW06e7dBlz20jCCeLVZSkEj870Ciwo6vYJvPMcCZoAqfwzM1nBzjpWyWdqIx+y1iwwscSQGo2pK+8jvFzo1rmy1Z4ZpBW3o5+5fdrEO4Fj16MRmAm/cphsvMDmUPMFX2rGOGZCFy8rawU8s5P5M01PmadPkDZG9yyGS4FtJGT7sVSTtKcM40yi5emH7wxKNuiBBeHR1zpbOgYGWe97DO8tdc1Jj04kxdM9SDZQnDaYfQllyzvoka9NIHXszcibU48duAM/agXZ0i1103dWVZr7dVPlswOQC8+0pPHo++RnyD2TgqeTsf0NHkt0caoUa8JXdTAC9QTD+kuTfSSdQRFL7Ln6WS9nZTskTgZy6+SV1E8tpaK8aOPOHJYOi8fwZqrPSqvsiA42SRLGY6cc6I5RQlpMQWGi/gtchASVCFhs5fxQJiKGBuRtvB9gOXPSaRdwPJOXgp//fXXlc52Od1fof8Yr9JgZ+gX0myPdh+DAjNiy8SSPTlG+RlqtZgpsyTzAfECTW3FfH4evsXSQKbjXcwyuwEVlVOorEXBfOTYyqcfXhzxyRhv/poGo45jsWsfpyLIyitrblAi68xGbe3dFMhuUxpNwmNs4tgUaNhago0zJJcNmGF2wYpfYSK8PG1Dk+6nznQ2Nmt97J6Ah4qtn8xM997NIZiVY2h6AoC2R0+LWWs1B4SbtlKZIK1HaWTIXg1NYIvMdqFIuyaFoYw9MPHUIIfOdhzIfsBGSOIRMoVFmXqMEMjKIg1A7vbJCPbY6jZqsiKzqCSPOBmlZRw+38JPpluMXdqdUg5+En3hHFi2sz48ZhSspCXCq1LALLzFQYl+N9MIdk+kakQTWYXr3rQRrDhklEnDilZRCUOgMmePlibuoIU5EdbC8W5o3CthS7gK25EBqZTs+Iq52Y/Nlj3Wjq0/J6mhh8kMUnzrSsBiYRjFOLx4goBlegwp9aZ2+2S4F9meI61du0UlBw6mS6+y7XbP9L/8fZ44mmpLxoga+7M+PGZvK5a0EjAL1ecMjFSNaH30LG74hIS3+9Gr+cykDNwip7LfMVqafoz7fa5b4HYRJlP7HjFWsSRRyY6PXppIucV37Nj6c5KaNpD9sI2ghoeKaxgVftrHrF2NcNvnk3F0qTTOK9JKBQATpVgrol27aG6Jk7VzmHXIaIIQBWCmyJDjv+vMbkdWAmbZ5rKtnMlMTcCE40eeYWAp6WEoppnAw1VKp3IMJUdL0wfJaGvXWq7UlyfM37RU9TEyAjFsmhl22AsHZEc0JJoegdJApkyXw2TWFkNVoTJD40Ai65NF4tvhk2FJS2EYht8uw5oNckCEc+59degAapurz100UxkQHsOlqHTT+1U+7dsNATP2ECNu0+Z8rS7pyKkPNCe065nP6o8VqFgNK6PEwsNk/vSYD6tIKLsQ2Pw5r5L12NVKe+FogsiecGinppLtCJgfHFUZYZYrwRfYyM4OEVfP/Jgds9G+0w6frCKMXZ9JMnQjJhASphlP5Qrhjb57l6wUbWDgdFbCY0FTAcerbH2lywY/BM0Fgf6E0xuRUx+4tT565selU/3xbWX13hdQGgRWHSbjIKlXIflkh7WR8b5ZNxto36x1rIAXJenKsvMYfdXKIlBxg0aYZYXKslJozMwOCmZ5P++3+mTUsTO5UfOEanb9MHa0fsKl4ItCvkyMyF72MQpNbfLJmCH+Rx/r4bFAJ3LCose0LbxYDqUxv/I3x6nN+kMz3SC6WYfFnNQULuUYAt4xssyQGGHKA2Vk54NkSOoKy7Co+3d5bPHJ6iOlY0+xcmYZsJCVBXzHRkUKBOYP5Mo2hUJlmzqZnZ68EFt9stKuJRx4I7vJEAWYvzH6/BFdw5PApdi179nSxJkymy7XgUAaE09jH/1hMnoRPZb6hfeddcBL5Q/n45pnrfyc1gPbXn2zHWmZq7IVnyqzBCP6P8hPQnm4Uc+D7CMrPl/pFgRa9Dw7WluI7y3jZwHm7PYTt3sbUvkIgdJAptggswxZpu+IDXusuApW5pkT2fiFF+LvWtDBmFZc472GFYlWwq0t/Awts3kIo8UUHuYwsqHR42GyvSriQ6ekhgKSNufVN31LzmR+sjxcPJMRPfMMSkADOx7p8674+sUhnc9ei55HgA9ikhMaZjaRsi4kG4Rzluz8gQwbxEGzvgWv4IfzCdKBrLDI7BMnqzhk2IVBznipS8vzNwNpZziMbGj0eIZyl7pZfyirZF2ayxLJ8uBL1sM8uCNslGMyKPbi//8jh3y+HSN26wk+XjrrW4duVlbAh3EAc6xENHnoDrnDeIaKLbGoCQaEweKPtUw40noSt0eqXolujBjIBp1CZQbF3kTWl/XjtGnvsnI44PEM6+Z2YRbTvYIplbflZijgRVWqMjM/mlZD00MBiXrH7B5BFBWoPHKYCZeLrWfu2OPsS4otOeQTe6dHTHhEcR7VObOjPylc3U050wYrt1Rz9sbXU1aVsxkqS5W8O2hejswU9RVR99afnGBlgdp9IEdQV5xvtI5QWVRejwGBUgzL5pptnwyTWpkF/TGCxwC90tnQwU07eAaHyIZuMnOmrQN1s/GVoYBETGYZ8GVKzLC9wu8cVHwRT4Q0yBMexjljCFUWo1GtuzyWTHnfw2Q40Pi1nCFL1RgxNZ6wvAukS/gsabsxE9kTy++VIORs3jbM6EKyXsA20ikNZKqX5v5GypvFcL4rERmdKqsAmB22NrVt+2Q+Lh01gwUfLfioxQmPm3GyLKATGFveBHGmdHKFq5l7lzYBlNBIpRM2zrwas4JkQc8YQNa//fePBI+s/NLFJS3iVeBA0P1So/fKpyOlqTrt/rGu0QTeGCHJ0rEHH1w51oRqgUCq7REs2QEblTn8yMjyP+sSfVB/mKwqNiIA/iV7OMcmV3ZIsDClS9Ebe/fAxbLD1tzrDZ8MqVvRFKNeFjylvDCnNF0ZS0Pd0Giuih6NhyWJ0vifuVthi4kSAtFpPxQYw2Gcgyf3khD3YkGPHO1EDgkecSN4hX+Wrv8YBdN+TrTUtS75AFKJbVeMbEvrhN8xxCAJViVvLNC5lGK3dO2aZbLGPWJ13FrCC5H0UMMYdUqPIODxjwBpUYyoyoHHuhdOqOxGV1wd6P7hKlnpmOOx8d1lHfSH9MnqK8ssmodlk1bkwBOYE8WBDTyDSy01TGk825EP5F+NSGd5KDUUHLJQBT7xq1qmDfwzDkPgnEUXN9AKUQGI3OKoBDOxeaJ4magT/8mpLLHoILoHUI23vRhZEObPmiuJw/KxG+YNW6YSBxBoMUeIZsSqiQFiJwHQmcqZ4wP9UhWPgHnVYRTzn6Up4CNZX8ynecuykyVWGM78D29PagIWNYx6GGDRtTnkMZgUw3cMnMDDSQZ8H++bzg5bA3PDJ7NRl+3/yVV1lubyzIqiw9sENxS3jL/lOKQMZJHJqldat1dOlgdP3PsTBIRCeSL5+CK7/AA2K4mooeFYQE+fEYFjt5eapzAhjddYCYZVGMAu+N2oSskzryrr+zNkn7Buy+jbHDLHcPMKxry7a3Ada/EJa2VXho04+NMavgpm7ZhjhEmsr+h8K5ZOTcphBozm3ROlYYvLyzja2Lusy6Al6nA7+Oq7Y3P26a8JWhaZknoN6kLkIVVaIcQYtBcOj7lQWK6s/mNl8NUYP5XW177Ksr2WJWudJfs1lxzG4Y0SLaNvhE9GDMZGIstUCXSQztRjIscaNcHtqo6562VVRijkrr4sL1watmGGrflkOOkV7h/VO6mr7IQ4WQXzta+yY6mkXiNYtRh+hXiI0lMyfPjDI79qdXgRz6oj+8k3UFzZLWPX23YrKljNfwVX9XNm81m6dYstip0dtmd6rQvJzqC3q273gcz8dSySgqZ1mfsgog+uS5NmGKq1vcu6k/6QG5d2R0h25DCjHO+1F1YAABWUSURBVIv6ZqndLjPrrfq9wtE9yjKQbdQ24PAAToqMg/8MhHSNyPhh+6a+bsnyNiETq3flMN4EBJ6nCex73euqvz0AlN965vfxTo6vAww8T5VLDeRr2ro7KkNpKRWGai1Ols5Dvv8lX8+XuV06uz1nvfBHKCzzSRKlGNVMNeB4aQvaONZBdVmTddlVyYbK4IRWdCFTi0RUZhwCmwOwr08WXUh2qY+QxoEsykKgLwLZfYxtn6w+mB9y79K+fcgKoEvwNkv5+pklZcjq1qDuNMbJ7LrCki+1lz0iAT424KtzkLYeW/WFlRYC3RHY9MkaR00LYwRfLQJN+V7jq6VplRECj4RAdn8pDNVinGwzUJklenfU6qHBLkGXm0JUsuwz1aAlToZXHYTIUYyOuyrs0ZQE98zR0xImyp+GwKZPBielIPdeJv3KhPGlg0F7AVR5IRAQyA7bjThZPWIE3SzRWyPOKrAUDaJf2KBb9+4k8yVkZsbJWrpgXrVFy1pqbZbBvSspPMhoB2cTQBUYhEBJLX1zpcHry2ymWaXbCWNGvb7V2ERMBYRACYHsvBmCDsU4Wf1kFS2VzqmVmLh+vk3nWVafPBxSilHNjJNl5ZLNZKI69nlRllrIrDjl+H86U1+BTq/GITDNJ/MGkBtiH8/+j5ORKAuBCIHsvLmxd9llaRXxcfHHyo8W4NU+88YlgivtXV7TNPtNll5aVz9NqHvMe+EsOrsQaPHJNjc9Nlv0F5JxkpiPkTerqIAQEAJ7EWBtX4yT1X2ybORtb/NXK1+Jk42Y46/W/To/pThZvdaqt5WY1mGW6pe/aCvnMLCqeAaBlkVR3Zhvth5dSFZZu26SUgEhIARAoORBMc8WfbJSXORRAeW0RKXL8skq4ExTiWy8N20dde94ut/oM/mVBhJlwEc/uGtYKTETgc1Q2UmfzFs/XUg2U7Jq61ERKM1lzCN5n2zzO50SxfsiaMdX0y6waTVijk8bunJONk5W8VEW9qW+yXiGsfrkV1GhM42qrhCoI1BXS+qe8cl0IVkdfL0VAgcQKE2dxTjZFYIiB/p5pkolIF+5B+FMi6q7F4GSHkd06puMUeFdj/XJj71vnfTfhacKd0GgrpahiWOaSS1dSNZFRiIiBBoRyMfJNtdV2ahJY5MXLPbtt9+W3FAOtOoaHkSWxeea4dJxtxlvTn4Vz/6Cai+WHgOBTbWkm5smPQuF37XUhWRZiJQpBPoikPfJ+rZxfWqVA9r6nu464mt0AVumqGOd2mSg8pnIsRZVSwhsItCi8Ad8Mn8hGTxUjOQmhyogBIRACwLF82SbYbBs1KSlyQuW4fBcaSpVkOxS8mrcuxx3+G+TgfOXDlwKcDFzCwQG+WT+QjJ+RqnlA89bwCUmhcByBCrL++NxsmMHFJZjkTJQWf8pSJbCtTCnxdnadJuG8k804mHGxVCgRLwjAiN8Ml1I1lFAIiUE2hE47pMdCIa3szWtJDMoPyOdbY7P93SSLIvMlTMr64/zbLcQf4xxcR4rUZiGQEsEa5dasnXgraJOSU4TpRoSAs/uk1WCZITrpR9XQ2AzJLA2TgZcuya/q8Erfm6KwOZ3LbvU0u9a6kKym6qE2L4yApXjYXmf7HniAaXdSVmiSKGzvk5FsaLqvR6zbPQi3oXOrsmvS4siIgQ21yrtaukvJGO4vX//XvAKASEwBwFGXN4na2l+80fKW4isLePPTHhOMHCyRB6Q66Q3556hrLZ4hPP91KFdFvFbINAyLlpOOlLGX0imXctbSF9MPhICeZ+sZe65+ydmlZNk2rVMVTwbOp3/+W3L3JMyPzNnPiYze6e2rolAy7hoCZXpQrJryldcPRgCpWmCeTbvkzWO8JaF12WhfPfuXZY3rJKO9qfItLjpaa3uOePu6O/F6uE4Wdbr7cXVY9MRdI0Wu64GupCsjk/jW2ljI1CDit0C/9I0Udy7bLl0AEBL13oNwroj2Z9//jl7uh/Tpl+SzuJ8EUXfnHtK649sp0ZkHgbKH9P26RFMPhhND5dPP1g3K93ZHBfU3YyT+V1LXUhWQbv+ymugT9dr6W0vBDzmPt2L/lA6TB/5OBmttsRF7nvawH9Y5CG+b498L0akS/owOVb66tWrEb3rSLME1GYTRGf5+RqKMb9mFwybFJ62gKBrWUXXfTIO11oBZrI3b948rTqd7Li08SSAJ6vfAv9S7IB7bX5X6j8Tw+aJsZvGybz18d1naXj9Kd8zPDNdCv8Qg225Hqkjq2imTR4p2VJMOC15IKc0kA6Qylbhd1ez+crcREDQsRio62dl1EQXkmlJsKlv9QLSxjo+o99eH//KPFWMk7Uc3MEEcARhNL596bNr6a9DNOIcI9PS0NBIE6XwT30aSOmcz6mHo+fzE/WoZRcpqqJHIXAegU3Fq/hkft+Aa4C0ND0vDlEQAhUEsvNUGMJFn6w+81ljt1tReetjvaCzOkZmaGQTJYtf8fezdM5n8vsK54mMo1ACalyLoiwEQGBT8Uo+mS4kk/4IgckIZOfNEPgo+mSNM9933303+UTRGey++OKL1DBhy266CXsGir11SxY/xXMv5b3lNzVzrUKWgNrbTZUXArsQaFG8dGiQ44/2326NvQsiFRYCF0EgO2+GIVz0yTg0WtquinpVugo/Krb8keUgHmTEBn38/vvvJ5+Iini4xWPpPFk2Bju0R5uamVX3LixlFzcR5ZbT1lEVPQqB8wi0+GTp0PAXkrHaYdV6nhNREAJCoI5Adt7c8MmguBmQCK3eYmnFuTe/HDS8iJBpEjU0KomS25pa+QqRXq/qmjmOpexA8p2qM+ZLKi0E+iJwwCeLLiTTV+d9JSJqQiCLQBquDsW2fbLs0au0DSYqvmRM86+Tw1dFr1+/TvkhQqbTrCkspZzsEcNxDlCJDfLrmtkSzaoQr7zapJyFqEJQr4RALwRafLLoB/H8MpXtjtK6qxeHoiMEhAAIlCbNbZ+sPY7Nl4z4PdeEG8ay35DikHGRyTV5viZXWaO/6aaM6EtdMzfvcDnM0macrO4sHm5XFYXAJgIt8X4/GfgrgVhLXHxdvdl9FRACd0GgNGlu+2T0MFxi2dJVv+RqKT+nDEFCImTpVCqH7AD+WZ9snANU57CimX7iqRPZ+7ZOmbOJCrvuhVTlOyKweQLYFFgXknWEXaSEwC4EbBhGtcKyqnjGP5Qu/ShkRItHDmZd7TqJECFL+08AXxGyVIKbOdlwI7VKu+ObBM8UqESkog2aM61EdVNd8gUqLPliSguBQQhkV02+LVNgr6sc89dawqOktBAYioANQ9+KDd4Nn4yx2n5EhlAZN7L6Zhamsw4Z60gmbBmgY3IpaUJWw4410V6L7ctSVICw6CA3sd5T/wlbe0dUUgj0QsDMeolg2DGILiS72lq6xLzyhcBjIJDdXLLpdcMnA4L2UBmF+e5s0HS4Sxh8T/TJJ59EW5YYLOZUOWS7kPSFSwdW6p6Kp9A3XdHMERfO1dcbaL5Uq698RW0vAps+GQRRYz9wbvHV/F4cVF4IXBmB7Ixp21DbPhkBCfPgNvuJGwTptW7Z+/fv068smTKJnOnDok0J1gtkNWHcXmGdmUpcaoRPVqfJL9LUudVbITAagRafjF1LW6xiFeufy4xmWPSFwBMikPXJbG7d9smAbNetsLS3KlqGL8hBMb8KDPJmvrzd73JeU1PNl/fsZSOxvsCgNB52yRMacdNShSbDSScUB0lZZNsRaPHJ/HzwzTfftBNXSSEgBM4jQGwoS8RmkCafjNKVz9zSBpikmbxLbaflu+TwU/CYpCiYwZEjPrEkctalCRHB205BWBUngxMkmz1VRiSgrxeOu19xPbUBlGqFcuYj0OKTGVestEunEayMEkJACPRFIDuP+JHb5JPBE7NOdvIrsctqjBNd+EmlAh3zcf7wGn1MPhAnegEb5n52bPFpSVl81SOAA7Rwt7oUxE3DpZ7nvelSK9DRZ2t7wVT5QQi0+1jMAbqQbJAURFYIVBDIhjB8sKPVJ2OfqLJ3U+IAP4nzCuMmbChjWXD+ovAY/DCJcppVB8hKojmWj9HPuuZZPTvWxN5ab968yXqKLEd6hcpQM25FzjLG3KbP1rLIKHMJAtnhmXJywJinRJQjBITAXgSycbIjPhkNE3AqHd+psMXPfvPz1d13D4M3BuV0smSG/vDhg1aBFaGceeW1x+hk9czejk6UJhh/CdMZHiofE5SaPtOc6gqBwwj4TZASEUV2S8goXwiMRiCNH9Gin1Vb42SBUVyrXQfLrHtsJBGywk86f8iM/VC8w6w3xhqRU6uEx9pj+MahEo0IeO2xKlk9s7ejE4g7e1qZTdXzn5Whb6wrsl3AIdP9F1lklLkKgU2fDCNZ2YhfxbbaFQLPgED2QiXGrN/Q2+eTgRpTVHZW3gSUCZKYFvuMTGP4dlnmSkTw5NghYn598eIFwY+sB8Dij9Nj7GSViCi/CwLZ4NPCvcvQKeSeDeLiTp2J0aKl2f7SKBPbeYevi0RERAgYAps+GSeD/QRgFZUQAkJgNALZiTKKc/3uABMc02E2KgUPNgmyz2VbXewz8oUmdoTVG6Ev/uO6QYEf6SSBj0Uf+B8yS5TxEQmTKDZWwqdvPgYdeSEUTxYB4TevFQG+F1ylakmMFr064KzTo9LyA4dMm+NeAZS+CAJ1nwx91kLiIpISG0+IQDacFM8yvx39y4YlJqNMZ3DajvZA9Q4ikBU9bspBcl2rRWsOU0h43tUOV6hY3SjBAmAXKRV+SATSJS8ryeU9regtasxB2+UcrmLgmvJahYbaXYIA0YFoNiEn4mT33qVRJCzB+E/bsAJDE0y9jDEidjrQMxTnLPHsdl52BZCtPjSTvfXskXz2zVGVlh1zPh8hlpD+FARso+3o/IGQ29Aui7gQMAQqcTJWTWsj2cakEkLgCRFg4yXd8YuDZOAS+Wh7H1kaliITI0BnUiTg8cyrvb0CGlQ+64sPausA2eyR/6CQjAHO5qchDXLIrygzFdNaB3hTlcdA4LJxl6zhxVd7DNgP9+Ky8jrcI1W8FwIsitKxySI/6sVZnyyQQ92zd0SlHBzOCVNpxL0eVyGQ3b5M1WsVe7SL417XSdxKCoS/rItpusp8hru2sC9q+oIIXHaOz4bK4PaCGM5k6bLymgmC2lqIQBoSY95J+Tm+d2kzFomwK4TSV8IMvnx7mm4Q8yA+ET4saK+okkMRyO4Ppufrh/JQJ842DTuVuInZKYq6hJHD5yb8T0PKgTh1UT9izjoZXUdbb6+DQKrwupDsOtIRJ8+JAEdi0uM92VNAfXyygDKeGad58J+YxnDO6rGHimAIXRCGCUEXXDGO7+jj7QpcS17h8SCmqGmCSVHO8keussOjQpd2rRZQXcpTi7o6PbZciGJgFwLRchxlzm6a7KKpwkJACJxBIHXIoJYNbbwgdHampXpdAhUEz7ihgFBEuD0Bj81iEhiLcP8FC7vwx70YOrNfh/Q6b7kx7u3btxE/iPvKEkQhGRswiUJGqmgayJR25S5EgOtxFQLoEvbKt45GXWH1yIocHUbD4Y2FEyslHe0HisvKy6uQ0o+KANGByC1jxmHNn/b3yP1kKZVSDnObprcSOHfPJ+6a+mRMAFeW+H/18dXdkRf/QqCCAH4h/kelgF4JASEwGYHIIaP1bJCM/J57l5M7qebWIoDpT7WKW8LXcqXWhYAQEAJCQAhcBwH2lFJm0tkzlJFPlmKlnFYE0q8v2ZjmCGBrfZUTAkJACAgBIfDQCKShChyy0jkH+WQPrQuDO8c5lehAMQ2m+jeYC5EXAkJACAgBIXBFBDg0Fg53eubScIa9lU9mUChxBIFUt7gRg1PGR2ipjhAQAkJACAiBB0IgDVLwUX/lsxv5ZA8k/BVd4XMShcpWAK82hYAQEAJC4OoIpD7Zu3fvKkzLJ6uAo1dNCKS3H6U5TYRUSAgIASEgBITAoyDA6X67/Cv0afOuJflkjyL8df3ggonoRla0kNuD13GkloWAEBACQkAILEbg66+/jjjYDFjIJ4sQ0+MRBFI9S3OO0FUdISAEhIAQEAI3RIDARLgq33gneLF5f6d8MoNLieMIcGIxum2FL00UKjsOqGoKASEgBITAnRFIz421hCrkk91Z5lfiPdW2NOdK/IoXISAEhIAQEAJDEEiDZNxRUPnc0piQT2ZQKHEKAW7A47fnPQmFyjwaSgsBISAEhMCTIBAFyfh17/fv37f0XT5ZC0oq04TAmzdv+M1jXzTSS/9KaSEgBISAEBACj4cAn1tGJ8n4JejGbsonawRKxZoQiDQPvWxcHDRRVyEhIASEgBAQAhdGgCvTo2AER/u5yLORZflkjUCpWBMC7JdHx8jQTl3r34SdCgkBISAEhMDNEWDK83eSsWuZXhtb6aJ8sgo4enUEga+++urjjz/2NaNPMv0rpYWAEBACQkAIPAYCP//8c+SB8Vj6ufFsl+WTZWFR5ikEvv/+e1+fX8D84YcffI7SQkAICAEhIAQeDIEoAMHjF198sauP8sl2waXCTQiwgxkdLPvyyy+1g9mEnQoJASEgBITADRFgj4jbBoxx9os47G+PjQn5ZI1Aqdg+BFgc+BUD++v+cR8tlRYCQkAICAEhcGEE2LWMfkkp2i9q5F0+WSNQKrYbAZYI/moMdjAPLBp2t6oKQkAICAEhIATmIsBekG+QnaKWG2J9lZCWT5ZiopxuCPz44498dWLk3r59y2LCHpUQAkJACAgBIXB3BNgX8heScfnA3mNkhoB8MoNCif4I8L3JTz/95Ol+9tlnOljmAVFaCAgBISAE7osAd3CyC2T8cxsZB8vscW9CPtlexFR+HwLEb/22OgfLohjvPnIqLQSEgBAQAkLgGghwpYC/IZagA790eYY1+WRn0FPdJgS4wth/hsmG5uG4blN7KiQEhIAQEAJCYDACv/zyiw8xcH76/K1P8skGC03k/4sATph3y4j0nonuClQhIASEgBAQAgsR4BDOp59+alf245B1OS0tn2yhTJ+r6cgt47Nh/RTmc2mAeisEhIAQeAgEUoeM/Z8uPZNP1gVGEWlCIHLL2IbX7RhNwKnQ9RDwHxRfjztxFCMgecWI6PkEApwbsw8tSRMh2/UDSpWW5ZNVwNGr/gjglvElptlHbsc4eSKyP4uiKAQaEHj58mVUqpdRjsjqsQsCklcXGEUEBF69emX39XMX+vkzZB5V+WQeDaVnIIBC45bZdbK6338G6GqjNwJ4YKbD0Gat3LsF0euJgOTVE80npsXejjlk33zzTfetHvlkT6xc67rOBRkEe7lYj4CZ/25lHUdqWQjsRoDPVoJbxn+s8+76qjAXAclrLt6P2RqrL6YthvyHDx/evHnTvZP/FyEZzeH336r7AAAAAElFTkSuQmCC"/>
  <p:tag name="POWERPOINTLATEX_PIXELSPEREMHEIGHT#5C6D61746863616C7B4F7D5E2A28365E7B7C4C7C7D7C567C5E7B7C4B7C7D29" val="133,3333"/>
  <p:tag name="POWERPOINTLATEX_BASELINEOFFSET#5C6D61746863616C7B4F7D5E2A28365E7B7C4C7C7D7C567C5E7B7C4B7C7D29" val="33"/>
  <p:tag name="POWERPOINTLATEX_CACHECONTENT#5C6D61746863616C7B4F7D5E2A283129" val="iVBORw0KGgoAAAANSUhEUgAAAUgAAACGCAIAAAAw44QUAAAYgElEQVR4Ae2d+7EVNxKHzdYGYAjBJgKbEAwRGELwJQLjEAwRGIdgiAAIwRDBhRAMGbBfrap6terWa6R5ndP3j1sajdTq/qlf0mjm3Pn69es3/ucI7IHAy5cvX7x48fPPPz9//nyP8fcc8+PHj48ePfrhhx9+//3377//fjord9ywp2PqBKsIfP78+cmTJ+/evaPlt99+y2W1y4U1wKk9ffo0CPXXX389fvx4roD/mkvOqTkCVQQIVt99912wahoTsqpdLq/Bzc0NIAS58HHPnj2bK6Mb9lw8nVoFgbdv396/f//Lly+h3R9//IGKV/pc6O2///5bbJslydyg7YZ9oVpzSLGwahaWwhqx+mqtGhDu3r0b2/br168fPnwo4AwWfI09CKB3b0Xg1atX5JzS+tdff73CPTMRXwrsLxC3JYX56aefcH9yd3HBDXsxdN6xA4EkVrMTjp139L/opmw6PHjwYK5tH86wcWB//vfv06dPv/zyC5uHy+YUOuQ57NBA58OHD//8848AxzbsvXv3eNKApwTQuWubZdxedq/379+Ds8gI8tTIpRdAIIFoguPjcddB/m5vb5EnnmYue3mDCCs3VCemUy2T//DIoXcsb9+CADOCJ5UpoIyTbel4bW3YRxSUKBDVRhD4ZqTzrL7apBGsVwPApdeeYxzDiDiFWUKN0EH1wWSEwkH6Iohs/Aa0SaMOwtsB2cCYY51EpRczub9hs4kSCxPKaEOjZqM6WGMcEzS1rhqG3lf5SB8Cwwi1LyeLtUo6Jq52RFOF5mUXEj/45s2bZfLuadhkv6ZBtichc006tv+9Qnfi5jCMZfN6hF5J/MFhHYGrg/NAPIv1sDdvFen2MWzCrMSlWAzcVaOLwikkvi2mM6W8YIUvsC4uaFgWk9q3IxMUz8JiBd1GiuBPYZLCNiMWRkkW28uc+w6GnQvUjZjmnEKsRrPK29v2ZRh2EnaYDia9oMr73koyi32ZCaMnS5hG04g539qwk33vYIGI0biizjkFfC2UyZ9pEP5we8BB5WBgX4BpjG9vOVEymO+lcIT2iV4eOQk/pifVnrExk5XZ386w4dW0sfbVbKL0wSkwMdUdJoZmFHP0ltiOpxC81i7AZ8zSkU0iB0UiAuI0eu0cwZXqURtTJVYarpdsAiOhq4vCRoaNbcT6GsrwWrXJIIzpFOje68Zob86l5i2uYSDy/y5YFzdOgNp+LbCYc5mpGDrKG6c8Lfwzm2aQCJy3UNimDYoXgwnP7eNuYdhMbcxfKBOLGq0Fa0wkhAL22dhdY5H4Qs2brtnMwPB08egHtAqNZ1yTJOFMXHz3CGVmX6tTjPkRmAw8JF4eJtsj2eqGrdcw8Nfue7RsdB+x6gAZ9lOe3XimQ3lxPslkoO7wjEpVlYZR4qFbunTRrzIw0iDZzkWQ4zy4ZsYLUTrGfASB6X0TR4kWNQ6xomETURO2Anwtyhq414oChXGrDsQxoS7bXrbcxepipQGQqoOI2+PXyhOZKOuOEZ7pTvBs18KyjIvvwhL4AxGcxKiWy4uHW6Njoj9w3mg+axk26muiWdVUQceM1ahO1TCEQrWgdbE85QuGJofXNMtzE7cv7EEw5Rph8KlKvVKDxMUgRftcj7DEpPAHUPwx4vjTkBFm1uiroyN6Wx1oFcMG6MR5B2Vtn2ntqAIF6qsidTVAG2JDKpcXxENzJcIohdAdmytImuJoKxLOzfZrV8KnMBAKSLH2oNDvmj5hzFRO4X8DtruG0LbQsuMz37DHrTo3W+VA1wVW3BiyMqnlwoJ4aK4mZBRTotgXxHyGMuDEli+kQqFlyjXN8RqdmLQ78ZHRc6qSwBIuATYEhgKAtBzhZ6W+mmEEL481WYxxq86lx8uWuGXh5a7OdkzNoLIKqNCUAtZbCBE6dIuRaD9SCNQ0Nt2EsLFeQVuX5nyl0fXQycTBCXjiZeL0VdtJ3GslVkfI6vBQNYeZhp2z6i6Fy9lYPDEjGJl9q/ohE78gGw8jols50SDOzAljDBGGQ/+kEg5z6kh93F26bFYQTyQodc34CJ/xxGHDQIHG4/5gAMBRSJN4DsnAv9ll90qkE3hDAdkLXE0z7FykBeXC8MmtXETaQHG1diY4hkt0IuG565LJyMmIRgZFRCnDWOKVxdQTlmgwfdOhSxwaw3PCFZereuFeDnX7Mxq21gFRDy0gNXMMm4k0wSqPnTCEi9UqQg2BLmm5xmXs+002pHJ8dODCek3EcGGCA74GrnQznDfTnAtH4+x1UdAOkZouCts31pDK5FLYnp+WEU0HWtCBOWJgwDE0oYz+tXtuWupkI9ApcN+CSHubQqocSzcxSEJKQydqpwHh1gbJSztizFqMTChPxKedk66WgrBmnpouUls21vpZSIcniJHLLctrgAQRrd8B9ALrCYXxS2zGnOmkcrppYR5EYG3G8bgheo/LOJeCrBqEVWxm7hBrUDupYZv6mYudo4ZtDsY0M+XtU5IjAp0c3+3E21ua8UdUVgrr+RoTB4bbEoR2uGipnREeqovCLo1PatimfuYMbciwc+vSrlUx7Gr9CFaUY3o9bcglDmLVFGgznQGWG7nEhxGPGa5JuWNYQnmzddPIFJzUsBFZ72jkUqQhw84B1DW7mtegIlj7yOQt66tzS627OSiXjWgus/Wg1OAuCenLRlmjl3aCc5FZg+dAM6e3Afb1xh2nLBursYaYmxrLDTtnkF1hNhfz4buLzjhkgUKBH4FylsfBSrWGYb3iXEBYg8zoR9gSN9PCU+ThTLSGXSaXwixdWoOOCbu5Nlwohuk5AKVX6fVGn0C8Bi4tNIWBQqGFTq5NIesOvkxW2lg1RPDHoKqZIWCarjo37tx6YTJmrGu7dC4/XdTOa9iIaZqMFn+JYRdWxRi8HiNXk/MO6MqOvr8860GPcxKV6wtZN7Ml6xdkD6NQGQgCuA7doQ3c4g5oUB56+l2tXr0+fTpL7QTLU9xOZ5eWktAFBQj/td0tMeyckokiNgpcwHd7TRWec9LFOPayZ2bdQjAEamFAdtHARyop5EJ3oEMvcQ1xrzXKiC/MSyHkF2sMN51mQfEQZ/pwcwmaq0UNfrcYqJfMZVLoygwL4dpcM8xFp0BNAmYiXXzZbtgYm5lIB2pxoBaW4k0pqQwFxi37HTxI0mWNSzMP32boKeKc2rBBwNSoBJluw86B0huudS4XdB2m280mEWbKpZnqxFZNuZ3Dgh3mlhsxwqZEhdC9TT4cux5BZrN8wcSkqzJGWPiXQhepXRqbSpWE1T7DLih9QrcsMI0Fx6Sw+wZMIZUQVsvSxXdNG0CxCmLG/jhnLYXQHY++UllwkMI2DmWWOGc3bDNjSuJEh2GjTDKRSQGkukA3XQ5EcnrcRXywccHpiNTtQ2hXmEyAJiWjUCjYPx3xQbEXoD1+RBOcW2Piw4TOHWVVamc3bHOZndhgh2EXFp9d6yvTQey7ro7VyEQtNjbKcftqWYI20JcNFVIJOHq3MxkOVyiLmm08o6kGXQqQiLD95dkNG8QShQyXKI+A2aqjicLFdHvTsCSRQC+70nhhfaVC1bB75YVPzK9RxmT0ZMM8JzK9+MvdnVtvWsVmo0+RxRRBVHrKEGsTEW8ubFOIw8C/4xuF8m+//Za7++TJk9wts/7BgwchiMEcfX/88Uez2V6VSXKr2bh3756uLNd8/9+/cptwN3GgyWWOwmYYfv78+dOnT5qNzRjQQ19nDUb04cOHRPZ37949fvw4VDYZNtP5559/JlTkUp67Sk25gBK8ffu23GbHu1++fCmPXvb35b7Vu4nZJJfV7ms3IDLrIVYFRA/nNSBgRmwMW8D5l5QKhYJVM6nX5q2rIb2AZPVWYsnJZbX72g1i1ZGxTCWTu15YAwEitiYba0uTYeutXSFq7m/L3TMWqtmvieksSZN8IZ6qWUOM0NHpH9RWBWSE2wvum4um79+/D1LXDZu0OdG2GK/eBXbc95jlgrCB4VUzz8SSq8xsjKGn4hsDXhjO1EOZoLphv3jxIkedpDTnOXJdjl9fjdgmoMeXa5zDjx8/mo7GU/FxbBdQMPVQ1koVw2bbTJrqseUJrb513pokZmpBVvVlyU5kcqmZ2bLGzMNhgC3/LdnwsQICpmGL9lYMu3y+8iIN2wxKokwmmnJ3vMDjCjAnBjIQR0Fevnw5TnMWBVGamOCqW4nxQF5OEDBVUZxv5XHX69evE3Lx5UXumpjqK1Jv4Muwbf5kxOMUTGRM9ToOzxfMSQ55suy7d+9WInYhDweyVZPSvaZEth9MBq55PWkik1MvEz2vnIhADvkwTSXDLh8juVQVL6fiG0TsiXM/l5RH7Ll4DlLLGXaYppJhX2EeLo8BTdBZT17zRpHp8hYcsDWx9cpeBMi3zS51wy7n4TmHYQ52lkoz2xTmL++hvYhWLfCsy2xzkWpgSnrASnPnsm7YZuol4l1kKi6biiJmXPA8PEYjlE3d0s28Zg0EzHQpJFbZVLy8wIZLk+ga3G9Js5ykHHOzeht8zDz8UtVgG0jHRzHTpUrELscueDKJjvO6I4XcO4mBpcs7Fd8FdS5984jdBePcxib44ehkNmKXV5vwl1u7z2V9S2rlcH3NC2xmIXfS9iITty21bmQsE/xKKp7z0CN8HLxv4ZgdrvGa83AmLpeKX55/P7iWtrBH7pmN2GXDNnOAliGP3KYQsQ91ZnsXDHMRexdmfNCAQM4MmaysYec89KViWn471Q372vThFHpupuJwzmTZhp17aCnS5ihKg9MVCqdxeMp1zedSwlSaETsXMU43+ydlOId/NmJfoXsuLLDND+6eVBWc7StBwI7Y5QU20Jj++7yQvXr1KufLOIfz8OHD84o2i3MTn8tL3GbBtTsd27B3Z2tjBgpfayx8721jJn04R6ARgewauxqQTf/dOOrRmrGhkNsP93B9tMlyfmIEChnT8ojNs7J4jPOWPVyfd+6c8xwCyw27ug7PDXmoetxT7muNbIb76vpQk+XMtCNw7YZdCNfJb4y1Y+otHYFtECgsmW3DLuTuwvFlROzc3hiPuPzZtcw1BfORaUGx4r5e3hgBJss27BY+qm+JtBDZt82zZ8/MXUBeXHv+/Pm+vPnojsAIArZhm+45Gab6XmfS/miXhdW1J+F6sswkznSLuq/XrIRADn8myzbslnetScVPvTGe+2FgjoX7nplWxBZfr3t5zaoI5JZC2VS8cXmZe/y7qjBTiPPRQnPbDI92qG/0TxF2ChEzYk+h7ESmI5CN2IzU4qEL56un8zqXYO6rCeeVaC4+mlpOH06dtWkxz1WTS8VLPxjQko2fNGKzZ2Zu6bO0vsifQJiirLmIncsGpwzqRMoIFMC319iQa/n5HhxG9ZuHZc62v0sSbp5IYWl9c3OzPT9nGTEXsXNB4yxynZpPE/wQkrOG3fh1YXOlemSwzCQcYX1pXZ61XAZXCBplgn53HAET/OCCs4bd+A1tvk9wolUW3y3TSTgqe9I1xbhmtFPIGbbGs52mtxxEwAS/ErHZGM9lXwk3ucNbSbPdL4nJ+jMpyPjmzRv/Il91dnJrbDMbrFLzBlMQMMGvGDYDNwbtU2Tj7AU8ffpUo0msbny2p/teVU3O95lB46qQ2UvYXKZcN2xzOarFwG2wz6zrj1PDG9ePHj3S/BCrfRtcw5KrMbdd3LBzcK1dn0O+btjtX9Jmn7n6/cO15czRhzFzhx+r9hNmOdDM+qAxyS1z/yZp45drIJBDvm7YcNP+uzZmoruGPF00SVeI1Xop4lbdBWNobBr22V8ZWIDDQbrkInZYWmZ3xQP3uQPVWjYWq0d7YhRitZaf99I8VusZrNaYiQ+9cou9KkFvMIKAVmyoifOtGDZLUHNlZTJE0C7/cLzZa6VK06rZA8eqfV29DPOcJpgatmwI79WOgJkryRxVDJth2oM2jdlIP4L/Zg/8/v37SQaOM0MF3arbVSdpmXt84IadALXNpQm7ZFV1w2YLTdxAlWNsCdL72jbfSNB74HgcYnjumU1VLm8QEDA14QI+uXHG+TUNWyaobtjI3HUEhfH2its4FBbPOsXgO0enO9N+TFWTgBCzZ+aEcQMvT0eAKGXS/N/m0de2v/bt8TAeee/t7W0b7TmteONSH5ULB8vmDOBUvn41X2sF5HNhIztMpm2cQhZzIpBLmG+K2MjP8TJtNiYuoZK4zSqXn84ptJl1C++Fo+I4TbKoJi2Bjf/5sFnjXTEdyfRiDIB938VXzMyVlM3lT3xUtNWwWZ2aTqKMI8bGEn29WYcyh97wIPotDpYPbNH7oro8Qb13c28QmHrWS9zbtyNgLn9iw/5GYndLYfHvTmJmLfTb23DsJscMUWXjVUA72xfQ0lyUTZ/fVYEq288plMcUAaMQ3PoMm27mvJrDJJVk8pjiOGokDv/nmaJhGIKvoIhsXlgDAfMTrszIGmOtQbOaeB7fSZn5UbzABrduw6ZPzq4iEysViahgB3Pt04Y7QJ/KPoVPoMQeq524t+xCwDyifJb9M7SuZauIE8ddmGzc2PStRM2YjTtclKwwc4+Vs363OdO2VI2R8wQFZwPcvPHL/7ABhvZQYOuLmeB/qMwRwtEgau74RK6X1y9GAKiZlKQ7zvewU8D2KrswaKzei0mkkEuUikCCch7wRJNpfcnrDwsNG/nZtTI/HibQbFAAfYL/AaHfQPYdhzCnnonY5e1dTijokwuAE4KBdkDLcAtPyMxozw7xxoKzJZyEOhhLt6jj8N1bxkmYoi7DrqsX3rQrme8VzdsXEAB5PVk42UKX9W6Zealmb70a1oDrSacpkxlpWTCHpGXr4y5NixoeEeMRy0tfs+PiSvxI2IHjCbkH6sUwDnYEee3Q27PcwdGvvLu5BMa5JLAMGTa0yAqwMVy4eXQhGWzkkoDAfib5BkfBD7uWGxHwXH21JsG/n9vdYBK1A8XJ6lNYy9fYWgYOhLDQMj2KbtxYE/YwWMb4UZNGxLZpxnYU54KSsbD27d/JhxNOa6Dc4XOLIZWIP704rjnx8jU8FAhL3LDFy/J7s+QRTmLRAv4m7DMNOwzD2IRW/Ap/yRI/0YPcJcEfe+ZP+6FcF6/fHgG0OTn/hFHFNrA9Sxc/ItkxQS4Rk3xZe5b5hh2PSgxnVNbhaEDYnwxOLrQJXpb/+Lzwd8ynC7FEXhYECM76e1imkkkXLwwiQKgjXsZEMBxylrgmlNc1bD2e11wMAmZayNYmmyAXI+PRBLlz507CUu4p4+jmWTKMX14PAqxd9RbaKT4yf9I5Mvcv9BQE6dywTzrLh2Cb+Jzwwa6K740nmMy61E4Tq85tDbphz4L9Gunw3JE9zkRyrX9JA79cgEDY/E86ascqDdywBQovLEFA6xbPO31vfAmUxT7aXXIwrHCgww27CKffrCHAPq0H7RpIE+5rwzZPyMtIbtgChRcWIsDGbNJT1yQN/LILAbbNkiMhOFP97Dqm6YYdo+HlJQigYcn7AmjhNp+7W8LuCfvo1yirrtMN+4TzfDyWtZ7pmuNxfQ6OcJHJy6e40XK4RjA37HPM7sG5ZBcneaDKWUMP2lNmTa+lW5ymG/YU8J2I8asSLfrnwJUR0OGaxxCFzXCh5kdKBQovjCKgT4/zOhDf8Rmle8X9seE4D29/zcYj9hVrzWzRb25uktfydRo5e8xLpoejjK0aUaufWBU43LAFCi9MQCDRPPTS3wlZBiuHfBK3yJ5Z+4vMbtjLYPdeNgKkjsnSGu30g2g2WMVacIufXZOE6zMqBQK+xi6A47cWIpCsDAk1vkPeBSUfMuDbBHGX3t0Kj9gxel6egwCfr40JcXrcX/mKAamWk2eHXPbuQbphV0H2Bt0IELGTxTYf9PGEvBFHvlIef3OKb6SYb2KXqblhl/HxuwsRIMLEYYflYny5kOgVdCMJTw6QJulPIwZu2I1AebNuBIgz8dMvEvIFkad71JN3SL5VSOJD+rNAJjfsBaB5l1YE+PIe27nSmo8fEpHk0gsJAqQ58YNrni/0Lq2FoO+KCxReWAWB5Avk2Dm6m/ugzyocnIQoD/zjB9eDjxI8Yp9k2k/LJplkvEpksZ1km6eVbCbjyU8L8rr14ANCj9gzp8dp5RBATWN7HgxHuVFOWk9Sw1NrOY7CxsT4gsUj9kmV4WRss1aMH4CxkbbxT88eFi+eAk63aoR1wz7sjF8aY4lt81DHj5Frq05+6GOxEngqvhg677gEgSQn59eteSdsCaGL6MOHUOQsCuvqiefz3LAvQkFOJQQLSJRYlpS9p6BPJWuJ2diqOb0z9yG/p+Il6P3eGgig0PEPql/niTTMWGI1actcq2bW3LDXUF2nWUGAZ2DEbQ5g8Fg73i2vdLug2+QsyM4G+O3t7RqLkf8A0AsWljeeZuwAAAAASUVORK5CYII="/>
  <p:tag name="POWERPOINTLATEX_PIXELSPEREMHEIGHT#5C6D61746863616C7B4F7D5E2A283129" val="133,3333"/>
  <p:tag name="POWERPOINTLATEX_BASELINEOFFSET#5C6D61746863616C7B4F7D5E2A283129" val="33"/>
  <p:tag name="POWERPOINTLATEX_REFCOUNTER#5C6D61746863616C7B4F7D5E2A28365E7B7C4C7C7D7C567C5E7B7C4B7C7D29" val="1"/>
  <p:tag name="POWERPOINTLATEX_CACHECONTENT#5C6D61746863616C7B4F7D5E2A28365E7B7C4B7C7D7C567C5E7B7C4B7C7D29" val="iVBORw0KGgoAAAANSUhEUgAAAt4AAACFCAIAAADjIGgVAAAgAElEQVR4Ae2d//kdN7HGYx4KgJQQXAFJCdgVQEogroBQArgCQgmJK3AoIaGCQAngDnI/ubp3nol+rVYr6ezZfb9/2Dq70mj0SqN5NdLuvvjxxx8/0p8QEAIJAt9+++0nn3zym9/8JrmjCz0ICM8e1FTmfxHQ4Bk7EM6P5y/GNljShMA1EPj0009fv3798uXLb7755hotemwrhOdj8X/q2jV4xnbfU+ApajK20yXtCgj861//+uc//xla8vXXX1+hSQ9tg/B8KPzPXbkGz9j+exY8RU3G9rukXQGBDx8+WDP+/e9/W1qJPgSEZx9uKgUCGjxjh8Gz4ClqMrbfJU0ICAEhIASEgBA4hICoySH4VFgICAEhIASEgBAYi8Avx4qTNCEgBHYh8MUXX/zjH//YVSTN/Nvf/rbvuC4bz59//rmP8abC0yt/+9vfXr16lV7XFSHw1AjIGM/TfaIm5+kLaXI7BGAGf//73483mwMxiOp4zvnt27d24LddjXfv3omatMOlnE+BgIzxVN2kDZ1TdYeUuRcCH3/8Ma9OOd7m3/3udx28hHoJt+yt/Ve/+tUf//jHvaWUXwicHAEZ46k6SNTkVN0hZe6FwK9//WvWarz2MPz95z//+eGHH3hcGfdfAuIvf/nLd999R87/L/TT/7xAqZS/fp0INsWpFHJTyfn73/+eTRzqJfN///tf3otQyaxbQuAZEZAxnqrXtKFzqu6QMrdGgMmRP+IfsBM2TVIs3r9/P2MnhRqhJumRFyI6f/rTn6AvqSa6IgSujYCM8bH9K2ryWPxVuxDIIJA9/wFRmMFLqJ5ACMEYrwd1ceUPf/iDv6i0ELghAjLGh3S6qMlDYFelQqCIAEQh+563+p5LUdzWDapDsj2kw14SpESRki3YdP8WCMgYH9XNoiaPQl71CoE8AunGSsg3g5pw0oVPBRkT4kwJTwwRys5rpqtC4GYIyBgf1eE6Bvso5FWvEMgjsGw2/Oqrr/h+YeAlBEs4yMLLUcRL8r2iq7dEQMb4qG5X1ORRyKteIZBHIDsbcvhjIGkgTM2b1qwiBUvyPaGrt0fAbMQjIWP0aExKK2oyCViJFQI9CCzY2+ZJY+bWMOcSLOFpoOsFS4CxB32VOYzAlZCXMR4eDv0CRE36sbtVSQ4l8HjIixcvul+hcSu4uhubXaUhbdRBE863crgkHHpFJrs5F3sM569//SujlNdnTXqaqbtnL1/wesjLGBsH7ffff4/R8boj3ERjkc1soiabECnDR9ARDiUEQ7VHOYTLDATmzYbMGry/xN6LzyvU6NaBm0Qz0OiQ+ec//zmUAknR6A4Au4tcD3kZ467BwFPWuIm+j3mlFYmapJjoys8QYDHEOjtc4gVcF1tk/6ypJ/iRnQ2P7237E69I4/Wvl3w8OFq02ZNHJ+jYi6twSeRljI2jlniJvRiJQ2xffvllY8FKNlGTCji69REOzBZD8BJoikCZh8CMvW1ksrXx5s2boDadGMIn81rxQMlRSC/6+UDFLl91BHX08xmbL2Pc1WvQEWMnfDT0+MpHT+jswv9emRleFv/ni27iJbO7n4/UZKvoPmjCjgaLmOAnwolXncDIIqyLQiBCQMYYAbL5MwRLwlIWx8F3vo5s7jw4asLxGfwfG978wVI3Gx9loDiRarYYCCghgZM44Y80V7iONyVPVEo/WxDwvISHS8G5pZTyHEEgG0BGYB81oQftxCs9yO6GeMmR3lHZWyEgY+zobtiJfZacr4Ad2v3/6bulj/jj/U7+g+ws6aKPqVaUoiztp0gjduQkjs3+ekWmbnkEgMuwpZv8rTuk/YJpZfO9RRj+HA3Zizn6U8okcOJ1r4Sx+Zfh6Sui+USYxzZE0koIzEPeS5YxlvBvv74AT7+UwlO36+ZzPiBqQhiDkAbrOf/ZJF6uQKjDJtNsgrAKURCyUZZ4Uft2JjnZ/eLwMOvIjthMVpn2ixBJnoygyc/yvAABEuAKDQy7AO2NVc5uBBiZ3iJMjrdzu1hJYCOfffZZOAHKVH7VE68VBHRLCBxEQMZ4BEA8nS2N8NR9JwGWnjWhv+FQ0dfeaQO8BM9dwYKCLIDMX1Zy1m8BE3XxtyyyDS8xtWFUsMK6hg+/y6iyI5MoA1bwqodrdQcF/GrGt7edmmAm/h2vOrbsYexIM6US1Yed85YU/2+HKF+EGa8+3fnM7WlWFGFqRVVKoTP/mtp2JQgkRE2CNRuJ8G/4CZftcyRB7GX+lTEe7Ep2NogFBCGcPmHM797c8SGUqWmiysFmfJtboj3Zgl5IR3pZpDcK0TPip4J8UDgrbA8mvu2gwCct7iemZTFkv4nme6Fxo5O5wOyLBD/PA/4yPH1FYHjEzCHlvhfGpof3DgJHadin20Dko3HrJcsYI3A6fi7DM7KgvQcqVkRNosVcMKGWYAlbP3CXbJT7oB3C45jxF6wPwtrloLbLihPXsbrOsH5i5LBsxZYYA/RX2KSwJSwaElFYFgAzZCYlssfuMJPNjU708WeWwYRJoaXUpIZcQ+zUd6K0b0Y3gjlQW4ZcY6UXziZjPN65hEk4fW+bJDiX6OU39SqmUxMeH4JeRKbIaiY8aFRRzm+FWDa8EfvoGE9YICIWmwyuy/I0JthnQQ5zemP+vmyRnUc/+2ROKsVI8hNcxHknVZoVywhmQLP75vWxnDaWmD7CZhkGANecESS3ShckshR8czcH+s4mjgeKKKN4yfH+AnkmGRtsxwWaBCTvDm5b4UJilLaYkjZwwVjGWBho+y6Hj3MFI2KOYtjveJy4IyLUXgRSEjUF37wZ2GF9DAWJCiKqXpA4JHYVldr8Ca1pb05HzihK3yFhTZGIiByJhB9RmO7YdMalPqX3GTlHareyqGG1MBTt+rxEKSBPv1QqpZtMT0uAQ6XIQ24tw9NXBCBjhzHzD90UWbTBniZgNsxa9CBajRqZm92HktTYOBOSDSI7RL15yHvJMsbNAbCZYTGekWdhvG1qGDJ81Jhvb7YSvdiUg/GHiIiZOmwGNDcLhgxYZqNZBvkIb5Tcl42esIbQrj4hs0vRWaYkidmYZJtDx2VJSZjfowkUhRkSOJ6oCJnbh0pWjXBxsfVSacnhlVwa16O2+x4EzErr1t9ahqevCEDGUhPDrcQjfRfQoZb/IYm6kqhXGlp92s5D3kteQ01kjH1joFQq8siNs9MUasJgiugFRttCl7wjD3bOWOwwoZTf+FkjSvfNX2gV1kOl/gjX/QSxaVeNMus1dtyNnBw6dwg5UoQuiDqFn8AFwptiAS2aShh+m6XqGdbPhjQ2RaDEEYEltS9fnLmg3sDFd5fh6SsCkD7TbgGHrvGAR2kMqkXI7DyRXQQlGWmNvmGXevOQ95I3p9BdOpcyyxhLyPRdZ7x5A2m0jvHUxDvjoBDTaIu3Sw0J++/gJQE+4KhPHx6svbUg3HwDbqBS3PdKvUu8vyEO3DcIOkpRr4disVcDunQiANsWUuIb67ub4pUe8aVK6fWzoe8CS2eHARctQ8Qp7ToJmlBq3frry/D0FQHCPGoSLQQ98qSZytaDnNaYTsXzrHse8l7yGmoS9Wb4KWNMB1j7lci5t8QpBlOTNOyBn8BtbLYhXTcfdzD4p0Z2sncKiyamiitFBxvo2cENMuSJBFLkoHPdBNwyoLxpSKKls6zswQSTTlQ7CuBu+9pOKevug1Pw4tkwdSGhRyJ+hlbWQBtyJXZS58EHO25v8WV4+orAcK9dt7crmmpDf9m/JUtvlz8k58pVxzzkveQF1ETGOGTsRUKYnP1UT3pzkh9JTVJ6wUza4upSQoORtxSM2p/+RIhHxOaOKEGetGzlStYf4A6zcFtd2YkSS8hqiEFWFBh1K5phV06p0bwZUOpTANiRRlt8vxwZP4tnw6gXbMD44eSNi2baLa+qFQyJNUOoZSh6Jad6F18RIGQtrkXhzTzZKcvwn9rGTd0sg1/wzKaq85D3khcAK2O08TM2EQG7OdUPoyZ+6gwmCi+xCbTSyKyL4mKlyK5bWfk2iVgCitAutjQxQTJSzY15UMpXATh+7jBNSACdzzkpjfP2lZI+4s53KZntlM3Bmq2CUlErwk8sIZu/5eLi2ZAJN22CjQHGiadcqbstjaLZ3qgFyZBnGZ6+IiBNsWrXuZ6ztLYO/bh3qVOvq++ut+7GqbivolBqHvJe8gJqImM8MgwqZZnHolmu7m7GUJOUl2Cc9YqzAzqozlRbaWHHrdLc7ZHa6xdxrtlBjEyq85zMsnn2UwqWgBs+1RfvaG9jkQiW4bCX1MhO6321R03wHWquvaRG5fri2dCrbekwIBlmRm1pEYqlansnZMVDIps/lTD7yjI8fUUgMI+aVDAPyM+GdFO+N40Fw2Ae8l7yAmoSWVD4KWPcHG8tGaLASX3tNICapLyE7mwxBhywTbs2ILjS0shdeVK+ZtVZoq9emumnAC/NiIgteQMmKJMtguOJwiq72rg3czq3tnTZ3lrS/NRiKFmij0akTTCBIZHW3njFKzl7NswSNfRnMPiAUJ06Z0cUQurG34jG8WzL8PQV0fx51ARMwhgr/cvgPI5btwQ/qKaCYBrOQ95LljEa4N2JlXhGSqaOGGWiPPbzKDXJRubNK1s12YT5bG/ejWWzAisXI77ma7R092wC4th/SrNwJ9wyB0Oa1qXZwGFSqyuARM5sjQ8DgbT54F8ZoJUmlLbVrEOprlK8cmul9ZZGpgFFYnN4VFhaH7YVcDpuLcPTV8QwmOqVrYNsvPnEZpd1wNheBK4flJnty02lech7ybObI2O0Dp2UiPxOpUMPURPMz1tjSDdOB2RLy6L3JEQqc7epcTxoASAR32L+sitRr3ALS+h2n0eAStGAYh4R2FjWoDDMSQBCY/EoW2keMeHdXHPlbIhxmsJpAsQaR0g0ukwUEiLc1v9chqevCAQa56I+QOodd3wy6dOKUt4uAKRbzq6C85D3kiuebJe2pcz1PpUxlnBrv+57M8xRpSHaT01S90ZNjdwiW5bijbNwOxA+Z9YvBnTCv/WYuRdVT9M6ZofKomrx3k2qrQVyQsNRNc0z/EqWjB6pOivQd2j3cPL2M3s29ApH6V2etWRTyCwZ//AuLglchqeviIbvArCkfOl6iQuGTuwm3KXqGq/7YbBSh3nIe8kyxsZhUMm2Es+sGhbSC5ZSWjv9Itzu+Nd/pTYUx83wSbYWUWlZSmFIUz9LFvnjVE//jbT0bvsVvo/FN435am7qOzEtRgafr5v9WcGKtigWddMmMhVpjbdoMl/gSzNnL6bZslfqXBMDmDqcsirtvfjtt99mi6A8PmbzE5i+LKOu1I9HQPZVKO0RiGZYf4v0qMkkErv5k289hjzMxgu+rL6pzxNlkDGu6axomuIrrdkvEndSE75En9oemwItzgCDScsuMKTNr316Onmwk8Aav5K6BD5oycWSDRystLF4xEsoZdNZo4SObG/evMmW2uV9Iwl8argSgI0MICp7kp/Zb6+jGzuDHR+Ahdxn20Utjx1yWa2e/eIJqclXX31ln8zNngJ8dsyn6i9jnAqvCU/DjalL+ilzNuRSv5gGA5CDJ6iXCneJsZuKPjE19GqKVTxZUMZydifS4ya+mZZmXqPJ3TsO3epRMJpS+XlEWkvZ0izZOGYqVQBg1JyAcOPGYkmyJ6lTY8jZAXlkk6tEyKa2ogSjXV+Gp6+IkTB1VsmetDMDP9KJhtuuhJ9aD47/XfWGzPOQ95KnDmMZY0e/9xWJoM4ay25q4geKt8NGL5syJoRkNetrc71UaVlpDWlsRbYWDr6lbpKL5i0I0UddQr3cBdKswBkX0/l0wYZ0CksAfFTDaYJVAcLHj/T6QY7AGR0RZNrA84kjfsX7Jy+TNF0/ryF1ycvw9BXR5KnUxJ/qiKAOP+uYDL/r9zePzGN9is1D3kuWMfb1ji+1DE9faZTGMCOTSSft3Rs62eA/NbVs5Xz//ffv3r2LdOJnuvGR5hly5bPPPqvLqczspYLh4MiLFy/Ys/AbVVgRkxdnSrxMEICseFHEstCKvYlvvvnGX5+UTvHPdujA2mmXh8UkQyZotf08kmCLkF4Iox+EN3fujtQ1sGxpk8X7mL3VYYZGhaOyy6wsqveqPzd33LI76JPQwMpsP4IZpmU2nqTJk4qVMa7suDRCkdnTiehM/Wc26tDOZEtz7jKOv7nQgVHWEfB3K3s3zA6WE3xCr5vwbPiEPESPQJi7VnZ4Ihp/C+JVFs+Iql4QrelGb83CImtNoHRwAHgqHGH+qMDJGjzpbl8RbZ8aNaG60tgOsC9Dmx7HkEOl7bNxt3VkC85D3kue1zoZY7Zb511MbSeiATuiJiwC3r59G012wf7Ti+kVaKnxen+XMbGM428udLxilTRQsOLnOaO0RRgPrsU/gPPhw4cgyoIHqJGGT8hDThB++fLlkcOhFbXTwEyJLFaE7LpFp1uro4Kzq46qO+HPdPCgJD7m4CjFmkrzrAInY4dBOr16+XYi1V+ckaZbbZIpneuaUe+VZMoYF/dmOv9HQ3cHNclG/vHEPK3T0qosrWEiXjxd2vKiRedSHnTOzjsES+AckWsx3xwtZ6EvpfAJWM2IBkd9T+uyfVpqdcf1bKcHOY3DpqPSZymSHUKpxXY0p2RT1FgKXHfUoiJ1amKGPxUoJhwLhhMliiafqVVfSbiMcXFvphNddNiglZqw4M52XnqeJdtC7CdLS3GWy0ImQbH6bJJVPr1oaxS7lQZLwi1eImJ50qmqFD6hSFqFyelOpF2Qjo9u4WlB2p7WGLJNrTfV5IRXsIisVkOQUeAki+3wi/XJJLX34Qog0FYXKDMp2jpD7VPJlDGu7450ooucRSs1yZ6twxga177G6w0CohdsIjYWt1LHEx9//HFFSGNMJTrFAz9jcGfXKz5SUmIbafgENUYdEbXGomGkAN03lRemQRpTBiZn6XsmIjs0EFKLtVu7EpXASbqvt0uyMhsCD6cmcBEjQBVzM4WVyCIgY8zCMvUirif1Aj6m20RNeJNP5NWC0qUt7bRJETXBtWNRw71vWu+kK5AJ6AgTE46ETZnKYsUmDjTx6UixED4BzyDTn/yKcnb/TGeuUV6wpFIUoPPZNh+V8pkvmc7OhlDSLMHtQECBkw7Q9hZ5LDXxh/9YOj7vdLoX9uH5ZYzDIW0RmHoB7zKaqElpBeYPe1ZU8VQId8jBddZtU9frFWXqcZF2xwAdYWqgafUintJVqElQODwEuymz0rrKrdT8UtJaKb73VmU3B1FTq96r6kPyp92BGmPJImabHe2MQwVOhnR6nZpQhd/PHVKjF2JbOfRy48a6L660ISBjNChWJlIv4Dtim5qUQibZLZ5sw9i1gY7wx+4Gfnf9Jk5WqzUXPR3x6TW1+1rSo0IpafX5D6b9IEtF1flcmv9iV6bubRtWsP/SoqJ03coq0YLA5vpqnsn7d9ITk97UpKU598wjY3xUv6crMezF2Pw2NSk9ZBGdt6g3DzrC38ntZ3MNVG9j9q4/a5LNsOaiD1xZjVMjwBVqkl3Km1Z3SJTASW31IBrE9rJoMwUocHIQ21C8PmlMoiZM3/ZRKsbMs7xjcAjgw4XIGIdD2igwu0C17tigJri0rHUx30E1GjU4VTa/wxIpVp9losyNPyP0ZjwS3KJJGjKZ0ViviY0wfzGk61XjMtkohDZBZHnHLn8kGMTMv2x4lZY4aS1nvpIFB5vK2urBhpQCJKXrB6u7W/H6YI7MfxQ4PmKdniEbVctN5MgYH9jR6Z6OnbPcoCalkIltcz6wVX1VV8IY9Vmmr7pobop+9snsKJWaXzomOsRWilRaWsIZ5gELYWgRoIZLGYkkgTROSOFN2YQiD9zlqTlK2h0gOTxkEnqndEYbSBU4qQzgxlulwRyKV6ygUX6ajeWinRbkiAnmkObRlXYEZIztWA3PmZqPdUeNmlROMk6aRoe3PBVoDi+9lcKU5tl7JZIZ/dwrrTu/UVGTMFWTOm9In98mPwEDmIf1DiEEyBPDjL+IRZEH7gJHIW5Xr8gae6pEiRBMPfqTRYDFt+3sZjPo4iYCdTuaQU1sWYhdlHjnptrKEBCQMT52JKSTngX4a9QkeuLXt+F5dzcrk0XkAn17u9PhGeNQnPSMiP2mbrgfc/mWOR0Tdut4ImVCXmY0mzM7oEzoF26BEpEtdIZ2sEDkjwSfckCmj2MjEH5NwcbHxLwCj0rTKBobtcKUqYxMy7M3QY0VfBgVAF6anffWdc/80WCOQBjep/Sm2XJlfo7U0M8UARljisn6K1nzCcceflnRprSLmRVXkfMst2Z4a7gIQPNHqOBRodcsUZjaie0zMn7RVoG85r/iRzl9wlMJvPqF/MasGVpM0AxUaMrUU70dY5i2GPK4E/iWOZWsNBrCH+Eihgr/hjwEjdjnyuYvXYTJEX8K1W12BCoF/BkPoWoQftJjZCVApl6v29Em/rt0o2cZIaEI3XS2Ab+rLYszyxgXA95YXTYcgNX8tIYvfVqQN4mVpLPsK5U6+XVzFWnTmGJOrny3erj8tL24rm6BmwVxqGmNdsU+y2zdAfiMt02xliH7dBgExTIcTJhi6IzxdEgr0XoDoT2xt/Y6+Jv1zrDu43g2guAroqVE4BoLdmfDjuqQ7hrYdTWMBp1wspqHvJcsY6yPkJa7x/FsqaU9T2o+wWyLGzp2GiUteXDuSwUuu1JZxDxvozbR8zEGyzw1hLM5X6MGAdWAOfMs1rJrq4tYS9pfrP4Jq1gDH5tgDrXIxxFNSrs/FZkpMpXM0S10ztK+KJt+GgLYUb2jK3OOCWlJEDwzUdnFRouQe+aRMZ6531PzCeO8uKFToSZG3s/c4KxunjBGGY5M6JGos/20Gc0Um92DaY1WNYlwDBanGzY4eBdfB0/iDApsJqqIlz0g/AwHodAN7uVbvSzN0UidjlyGNhVhTVn2H3SIhmifYuwI28PecEftuO2CUca4C67FmZmxo53u4KZ7oibPu8dZmUFuRU1Sojp2OEZDLRXOrnl4AJL13654iReV3TQhdoJwn01pITAVgTrRH0JN7AVrWK4dN5naKAkXAmsQSM0nmEyemkDSS95ltlebCkcpakLEr2PhPlXVgcLTyTEdDQOraxEV9imAvXLudVMOFDm7+wDLfFTEYlNnZbgeAnVrSq1vLwJsU1oMm234C89Ue5FR/gsgkDKKwD3y1KQSXajb4ZmRqvCt8JDCmZUfq1vYUhkr06Rt0gLm2TDAmGetVF/Coty+OCO744iGl6C0EGhHoD4lHqQmWJMNcjj3ESrf3iLlFALLEMiaD8M+T02MpKf6TfVqaXUDr1QalV18D6z6gaIgZGntKVFN88y7EiLShEyOb5kTOEFOqiq7RRxGSa/rihAYjkB2brVaDlITO5KFQJ1+NVSVuAwCWUbBgxR5alIxp7odnhmvEjXBt3Ufdzhze4Nu2Y257GhY3JZRgY1SxMvWmovbperuhkB9SswaYCNE0Gv/TvoLT1ONgCjb9RDIrpNhIHlqUjqTAS5ZQU+BV4majPKR5wQh+xzvGTqxRCn2wlg6v8yekd5zuhdM5e9AYJMxZCOXLRWZjcB+9NRVC2LK83QIZNfJEPo8NTnC9M8JDeuPUqOuvX2bbXV2NKzsOCJVo07zVZ4XO36WZSUmqut5Eahz/UoQutJkuIgZb/ZhtEpZ3RICz4JA1nbyGzr1Y4wP92p9iFtcNCp+7ZAJjc1GTSIQxv5s4Ry2HBxSdSmiTuBEDxIPQVhC6giURmAo1UFNGLf21XfmqAr/riumu0LgGRGAlGeiJnVDWu/qhiBbWnbwKYoh8k8rxBZeXsMsUfUZZqezZ1e7K604hlK/d9elgkIgRaAyAslcn1FTaVyxJROmep53HGdV1UUhcASBUrAjQ02elHxU0OHMQdZD82DO5j5xRaxudSMw9kuKFcdQipZ1a66CQiBFoDICybyXmvBOent9g16wlqKtK5dHIL+hk/XihkX9rmU7VaJk3jqL8JBuYiHYsunTrlslCIRX6D6E2K6Act4cgTo1MZ7RghLD1R4u44j3Gb660KK28giBsQhkoib1Cp4upoKpZ5/NuUnIJNtfpRhavevb71a4AkLq83h7LZaz3pxdjsFkKiEE2hGoD+ldURN7Jz21azuyvQuU80kRKDmL3dRkl5mdASw7TRYpc5OQSd1tR5iM+lmfqet3R+lgcrLE1O4qIQSOI7A5pOvPFpgCbD3bcOUFa2ODi1aLEkLg/AhcnJowI2R3czj9eudTJtlQysDBWudD9bsdapR4dxD1dGS6AwEVeSwCm5NJyyBksrLTr5wTv/ZLDR7bX6r9PAiUjojspiYlQedpqtckGxrBk3HQzGdTeiwCm4vIsdXVpbV4hboE3RUCmwjUx3zLIISX2OyqrZxNwJXh2ghkqEl9DQocz/KuCFYh2d2cbBzl2t28uHWbQ2ilPi1eYaU+quuSCBykJv6d9DeP6V5yeKhRuxAgsp6hJpvx9spr7HdVPzuzHXT3FXH69VaH3rMswRZnHpmB6bHPBg9UTKKEwCQEDlITO/2KHMV0J/WRxJ4QgdLpggw1qdsYbbODWidsp6lEaCeNjuCn04tW5JKJTaI5o9WbQ2hGpQNlev1Fs44Dewc8fRtTxOqhO95Jbxn0eeEIPQ+sjDECp+PnU+CJp85Qk81j4U9BTexAme88dnA3W+fzXyCdjZqUiOqo9j77e7UZJJxSAjrM+PLvCx7V6RU5d8DTz/gpFMY80lv+nfTEdF+9epXmufOVOwyelf17NjyzIfz8hg4w1c0MWSc/bsKrndO3WeBjbmj22ahJdjSMNY8sJQpVzCZGQxrCQpazSrwUZ/PhiyHVXV7I5fGsz5kVamKLKEzmbjHdxmF/+cHTiMOobKfCM+sOsIVM1IT2b37i5MwHyHEntnFrfUmL7rmDm6UI2dFgWA1J8CLLkq9xepsAAAxBSURBVJwFxKhUta4LgUkI1KkJlcJ006qjd9Kzok3z6IoQuDACWXdQjJpsbumdmd2nX7XFPT/FJtSM8Zdd9GdHw9jaK0NoATHybdn0GT6z0kKgD4FNVpEGTiArdlRf76Tvg12lnh2BrDtg0u6MmuDbeNrthKAQqkq3cnikaHPiOGFbRqmUBk7SWXJUXSbnPFGTzRCg6ayEEDiCQJ0Ep0bnF1E6/XoEeZV9XgSy62T8dZ6atJzJML5/HlB4zXP6IpP3799nIwfnUXu2JulxkyxRHatG5STs8Nqzg9uaU3cYlk0JIXAQgfpIi9654N9Jz5nrm89RB5FX8edFIKXswY7y1IR2Vla9AQWCE6c6DIsyfhUSlORMTAvNet5+bdE8nTHT0dAiZ2+e0hCqM4m9tZC/znVKanRUpCJCoIJAamg+szc6tnLs9CuliPX6nEoLgfsg4O0itDqE+YvUhMfYNtEx69rMOTsDR19TD0SM9FZvVyuBnO5oDCcH2aorw4P+yhbpu1hvTuXUS191KiUEsgi0UxNCzjZoz/xIQbaZuigEBiKQLizDjF2kJmkEItWGwAmP6abXF19hCfL69Wsz9VA7vETfxwpQZGfM7PMCYzsuJYsmP2XKdqsjkQ5uEwItu/MxI8NBiQUIZA3N6rUxzyk9e4wA+l7Z+rSySgiBqyIQOW6aGeyoSE2Y0CuuxWDiMd0FTs6qSxPUDskysw8ZWIiIlxhW2bBBtPNtmQcmKkMoPap8pN6o972oSuTGZ1NaCBxHIA1Pepk2BdurDQhcn2Fp55VUWgisRCAbPg92VKQm6Nf4HswWBjOptTQMhhV5JniJ9nE84NnFXASazz8wXRpCY4lRhei0BP8Gtlei7ozA5lFW5iuOlZjpaSvnzqNFbQeB7NS9ETWhGAdI6+uAAC7SHxKi4Nwr8QBbi6AMqxB8nnhJ6Bf7l+jFQ54fRgGGUJYYDXzNTJZ3h7ZzXkq7OTYMlFiAQGpovtJ3797ZI4R6J71HRul7ImA03ZqPBQWKX4uakJun2qxMJcHW6eJ3rRIIjXgJLhBeoo3bbDelezpZupote/BiNnACoaxQil01VljOCZ9v39U0ZX46BLJE3FrhB6QdN7G7SgiBuyGQUhNzVRvUhFVv434NVrfmETgOlxAXsf3a0JcsQXB1mwHVu3W8tTftxLFbKlZRmiCill1KsoJMM3dcKclhSIinduCpIkcQqFMTk8whfcXzDA0lbotA6oZso2aDmgBZ+2sKiVXO3kzhPUUYf+SN0JDrt+3dloZbf1tm4hbLzi9nF4jZi6ZeY4ImlKImQ+Q3qqFsQiAg0EJNMMaH7ICrj4TA2RBIg/e2it6mJoQi2tkJpIH8M17FRlCEEA6nGv3hEiaCH374QXa+OeCALs2TMtY0z5ArENaUGxHKO04oSxuOWpUO6TgJ2YtACzXR6de9qCr/JRHI7um3bugERPD9xmU2McLlIJ0ioxblNADf9vLly2h9zCEGbeJsdodlSMlBylgt8/BEdjo++GQvA8wOFXqFGatiqx4QpZchsElNmLW077ysO1TRmRFIHRBOyjY6t6MmoW28Jij1bZVmE07n0y2cPskyo0pBf4tVNct9SEm0g4MmBEsWH7z1ij1jOiWXEdWb2qhs7I0A2BEOkX0wGN+QpUFTWyfhQiAgUKcm3NWspaEiBAICqQPyTqqVmiALQXXDSxFnUQux4DQiBtnIUVgKw0gIk7x48QLfE2nPgUpi9WwYaeWRol2/kjryZRs6QTFYSBomgcL2vXUK1huNDWphePA1R+PddUB0VwgMR6A+L7XvjA9XTAKFwNkQSCdwT01+2a4uMz7OjMJpHKYuhPz8hQfnCHiw3YMLIaYSHtxg6cyLxvmXnSDk+6MkkVhioVpzRJi0/0wfVwHqxTtisBB6ORqR4WGrXeEThkG6lcNwYvzUfUM7XMopBPoQYBxmJzF4efbIV18tKiUEnhoBYhD4gqgJPzOQH/f/8VhmJHH2T0gJ9GW/pirxMwTSjmMZ97McS354amwjhy5urDwNvSCEeB57fI0SlO2qCESBQE5Jr29pduMbvnLtGewMyK/va9XYjUC67Y578tJ2bOiYF2HDZU1kEntmcsGkWSUrSm/4dyfSPZ3oEE+35F0FObeU0guiIAQ8uFURRdCFPOlTwYzpxeGfipK6dXMEsrveDFrNYDcfGGq+RyCKnXMrck87NnS8XMLvrH3Zo5nk2xCO95r9lhTfojukUzzT8bEGB0hG6GIf+ia+xxek4aOMUZaeYYonQ9jpy440MsO+fxYGXNMA1SIECgik1IShnppeobQuC4FbIJBGTWIb8SGUjjRxvHSboBtaHFIIk3RooiItCKSdxbnRloIz8hAPS8MnjYMnRNRmaCWZz4vAGbYV0jn3DluNZ0D+ecft3TTHIqJ5PtrNAZCeDR0vlMOV7O/gY6AU2U1WnzmbxsegFjtECOHRG568UOQzC9SQiykVyEYjhtS1KYSOJnxCv3PQhGGwmT9kYJgxWjhFtebDCI1aKZsQCAgQI/FQMFZ1NNsDorQQSDflU8f0AnoyFimOC/A8TgjCE43H8VjQHvcTHswh5slzOvgY/hURGYv/pjQAtx4hM52Cm98stSADxJQNJpZfjB8bNmHMMGD4Y9LnTwNmQV88aRUMIaYUU5710kP4axjJqMFwTZ+MM/WulDgJ8leC9MJtgaz7x3OyPqjzrEkFNTb+tfdfwefhtzghxJ+pAU2BTZ6hy5jEbzKPG/hKXBIBjeRLdqsaNQQBHlnwvASZ3h9ZFUc3dEyQEs+CQBo6S8Nrz9IW6SkEhIAQEAJPhEDqblKXRHNETZ6oT8eoyoZIdBj2gcdNxjRJUoSAEBACQuAZEIioCc4ou0cvavIMnTlaR/bgI5EcR42u6KcQEAJCQAgIgYEI8NCMP+mI5OxuDtdFTQbC/jSiOIXEAT2vbsRk/S2lhYAQEAJCQAgcRyByNJVz4qImx9F+SgnR+3x5KIYz9k/ZEiktBISAEBACp0eAA7DRSz7T+L01QtTEoLhXgsBJdOKkMkruBY1aKwSEgBAQAqMRiPZucECVRzJFTUbD/zzyIi7CYVhY7fOoL02FgBAQAkLgORDg7VnR8xaRA4qaIWoSAXKjnwROeA2rb3DEav0tpYWAEBACQkAI9CEQORceGMYBVUSJmlTAuf4tPunMm/isnQqcGBRKCAEhIASEwBAEiMf7A7A4nXrIhEpFTYYg/8RC/IihGW/evHnixkh1ISAEhIAQOBkCUcgEp5N9l4nXWtTEo3HHNJ+i9udhOUHNe+vvCITaLASEgBAQAqMR4NlPf8qEB4ZxOpuViJpsQnT9DHBYv62jwMn1u1wtFAJCQAgsQeDzzz/39Xz99df+ZyktalJC5kbXia35bR2+vcQZlBu1X00VAkJACAiBCQjgSvzH/OAlm1s5QQtRkwm98YQiibD5byyxNagHiZ+wG6WyEBACQuAsCOBE/CkTTg60bOUE7UVNztKLD9eDz+h88sknpsbr168trYQQEAJCQAgIgV0I+K0cnAsf0GkvLmrSjtX1c75//94OnRCF+/LLL6/fZrVQCAgBISAERiOA++D7JyYV52LploSoSQtKd8nDO3D8GaW3b9/u4rl3gUntFAJCQAgIgTICPOaJ+7D78JL6C9YspyVETQwKJX5C4NWrV/7Lf0TkdOhEI0MICAEhIAQaEcBl+K0cHApupbGsZRM1MSiU+D8EvvjiC/+qPg6d8PkDoSMEhIAQEAJCYBMBXMaHDx9CNr6FgkPZLJJmEDVJMdGVj9gmtM/rcOiEl+QIFCEgBISAEBACdQQIkNjTwjz12f0eClGTOs73vcuQsseJOc3UEZG7L3ZquRAQAkLgfggQIOF94qHduA+e+uzGQNSkG7rrF2RgWeyEAdf+SPr1oVELT4mAPV92Su2urJSQv3LvtrWNWLu9uhPHcYSXUKGoSRvqd81F7MROxfIdBLGTuw6Ep2y3/OWjuk3IPwr5R9ULL7FHcjiq2L2PY/q/+PHHH+2HEkIgiwBPgnHiOpxs4uliEZQsSrp4BgR4DbYdwfvuu+8+/fTTM2h1Bx2E/B16OdtGHER4RSeUFAcxZPdfUZMs1Lr4MwTCyabwgWL/xtifZdIPIXACBOxblWx1i5es7BAhvxLtU9WFU4CU8LQEB2CH8BJa9z/IruDrEUZ6iwAAAABJRU5ErkJggg=="/>
  <p:tag name="POWERPOINTLATEX_PIXELSPEREMHEIGHT#5C6D61746863616C7B4F7D5E2A28365E7B7C4B7C7D7C567C5E7B7C4B7C7D29" val="116,6667"/>
  <p:tag name="POWERPOINTLATEX_BASELINEOFFSET#5C6D61746863616C7B4F7D5E2A28365E7B7C4B7C7D7C567C5E7B7C4B7C7D29" val="29"/>
  <p:tag name="POWERPOINTLATEX_REFCOUNTER#5C6D61746863616C7B4F7D5E2A28365E7B7C4B7C7D7C567C5E7B7C4B7C7D29" val="1"/>
  <p:tag name="POWERPOINTLATEX_CACHECONTENT#5C6D61746863616C7B4F7D5E2A28365E7B7C4B7C7D7C567C5E7B5C6C6F67207C4B7C7D29" val="iVBORw0KGgoAAAANSUhEUgAAA2YAAACFCAIAAAC/j3wYAAAgAElEQVR4Ae2d4dkktbGF2fs4AJsQYCMAQjAbgSEE2AiMQzAbATgE2AjAIWBHgB0CJoO9r6+uy/Wo1Gq1Wurp6T7fj12NRiqVjkqlo5K658W7d+/e058QEAIBgR9//PGDDz748MMPwzfK6EFAePagpjpC4MQIaFKPHZzz4/k/YzssaULgGgh8/PHHr169evny5ffff3+NHj22F8LzsfirdSEwHAFN6rGQPgWeooxjB13SroDAP/7xj7///e+pJ999990VuvTQPgjPh8KvxoXAeAQ0qcdi+ix4ijKOHXdJuwICv/76q3Xjn//8p6WV6ENAePbhplpC4LQIaFKPHZpnwVOUcey4S5oQEAJCQAgIASEgBC6IgCjjBQdVXRICQkAICAEhIASEwFgEfjNWnKQJASGwCYEvv/zyr3/966YqsfBHH33U95gOF2g+//xzfyYShcecb7755tNPP435yhECQxD417/+xYWQX375Bcv0/5LJSwy+/fbbIa1IyLMgICd5npESZTzPWEiT2yEAY/vLX/6yv9sspYjqeB/Qmzdv7EGfdjXevn0rytgOl0o2IgAXfP36db0wu6N6AX17MQTkJE81oDqYPtVwSJl7IfD+++8TNdnf59///vcdfJF2Oxbg3/72t1988cV+nSVBCGQIbI12Z9X18ZIIyEmealhFGU81HFLmXgj87ne/Yw/N6/TTH2dwP//8M6/1gZYtAfHnP//5p59+ouR/Kv37f14Au1S+ns+JD9VpFNJZKfmHP/yBw2japTCHhrw/rFJYXwkBISAERiEgJzkKySFydDA9BEYJEQIDEMA58ke8ENbI4W+U+MMPP8w4EaZFKGO8UkkE9I9//CO0MmqiHCEwHIGv/u8PseyjuGvBrYlok8MblcDnQkBO8rHjJcr4WPzVuhAoIFC8XwiBm8EXaZ7AIcFLrwdtkfPZZ5/5TKWFwDEIsIfhD2snnl2cC8eooVbOjEDRMOQkZw+ZDqZnIyz5QmAbAulx0VinfnYcyzfm0ByS7RoZZ+KcQRPmEV9sBFDF5iHA4/zzhEvy8yIgJ/mosVOU8VHIq10hUEZg6TBuBmWEGvJT2hwCJlW4s8gT3Bz9lDVTrhA4FoHKpd5jFVFr50JATvJR46Eo46OQV7tCoIzAYd6Qd5q8fPky8UXWZi5K8nJH8cXyqCj3EQjwtOwjmlWbZ0dATvJRI6Qo46OQV7tCoIxA0RtyR2cgmeNYhyM/a0jBxfJIKFcICIFTImC+y2snJ+nRmJRWlHESsBIrBHoQOOCODm/kwbcmn0twkaezrxdcBMYe9FVnNwJCfjeEErCCgJzkCkAzvxZlnInuhWRz6Y0HGF+8eNH9CsALgTGxK8XdM+2NusjIG3O4vJgedkEmp9IXe8zl66+/xko50Jz0dPnEsX9y0UL+yQfwadSXk2wcqr/97W84Q147wPLdWGW1mCjjKkQq8B40kUtvaaLao7XCZQYC87whXoMXl9jvE/JYNMM68LB7BhodMv/0pz+lWiCp7U0HgN1VhHw3dKq4CQE5yU1w8TYilm+OkjbVWiosyriEjPL/HwGCB8Sl0gde7HyxoNTZhrnoDfff0fFPuiCNn3u55Au6s820PQl+tlG+nj5C/npjetoeyUk2Dg3xRXvhLpfXeVN+Y8VKMVHGCjj66j2IhQUP4IvQR4EyD4EZd3SQyRHt69evk9oMYgo3zuvFAyVnIfDs4wMVu3zTGdTZx8t3Xx08DAE5yU1QQxONNfJzSvsjBXpiehP+9yqMedk55hdffCG+OHv4+RHnYhPdFxk5mWVzmdbv9KSLbvgVEVamEBACT4GAnOTWYUrBxRT6YUH/5Zdf9hxSPzjKyPVMeAkXqvhj97AVC6pz4sZRKQFYJHDTM/2RJod8WA5ltopVeRDwfJGXsICzYJmNQPHAhUb7KCMjaE+6MIKc0oovzh5ByRcCQmAqAnKSHfDCGgn6pIpv377dc7vsYVFG4h/QXvuZyE1v+acu3eblIEvHH+QjmT+KARPCwYs/rv93wH3DKliYxRc/+uijPZuSG6LX3eWiN+y4yMg2ieCi3eTjSRfoY7dWqigEhIAQOAkCcpJ9A0HQhxUhoQcvYkXoCwM9IMrIekYIkPgHlM46D/8jNGgfiwnCkEQNKUZdCM0SX4x1KckpPg8NAVNHLDMK3JQD/YKq0uVneX4TSwKu1Md0mrmpvyrchwCW6WeECdkaYmSOfPLJJ4kvQvev+qSL4aOEEBACN0FATnLPQMNACEAkCTCovptmh0YZGW9CfSnyZz2nD/BFGJXlxAQVucJpPCYWaMwBJtri77ATOviiqQ3TfffuXaOqjyqGVdmjEugAVgrNHjMW++/oME38b7rocaWdA4dLZVPOrom3PPp/d4rF49XdXZ98dnp2qIKE9FN7prblJOHcZyLBXppE+jd9ZI/Rt5AksfpXCExFQE5yJ7z8KiyxsySEY1580eZDakjMMX+cjuG/sg7DIFdbL1bM5Gz9CAFdbXdIAVyw1w2LHyJ2khAiUl5bOMekhk4u1jsmRvAYbUHbg29pFvUWBfAFNr9I8LGl1jFlDsPTNwSAe6Y5myUbguGJ4aODwFFK9uk2EHlvk3EUhs9HNMdOuOzL8ulnEB8J8DMr+wDxvZiXxjmwPqIn2iYDoAv0BU8+r9Ek2Y/48EFZUl5OcgmZ9vxsTm01lSOijFnwI1k2Jo7q9d02R9hwyuJp3U7/CL9msh2wn057/Z3aHladOKi1hRc4AB9rrpjAcgjz4JuwAcYrHbZayAcN8ZWHBYyLGg7M3HNHhxsXdvcUTJhZq9c8Bmp+SVF2E3RG79ov1TS2PlBbIx+NTT9pMV41xZThrzgWZPIHqszKdEzESsRffcHqhoKVjjmLl6NF/pIcyF+irUUvh29kFUP/rFHUJtjMH25zkrZZi0d+lJPcjzZhRTYVWEgSxaKfvVR1pYl2ctpXkplgWzdTpWX3X9xPwBKYt1Rna8UfCT6SaZI3JZDQ16n2WqjnVYL3tNc9uCRm5FXduvkYqC1NM7LtSxea4x8HKoA0gwLrGii5Ispa9Ansp1KFr1A1A+qBA7ek6mF4+oaAscXPVHSOjssPTXcaBrDUaHc+gz5EW6ZSnw4DkfcKsHxkOO+fjzjhzNfRBGJZcWiOmCJ/JDAeRiprnZyx84tWWgaOMqhny4eHha/wEuQwBH65Id8jOTztR3z/oDSqlw1H+ign2YieL+atbtOsf89LGZ72FpxGl+VtdcoxMTDBzDgQVa/IPI+OIBMSP2L3w3vtBWbE1391qrT3QaC0Z63d0y+GI7rpOGrFHEbfXOoeHah7vDfEeoudYlwqfWGYYq1N878ifOBXh+HpGwKZsWaM/2GYshkd8bccv5aPsszVQUFJbKbRE1KMbTOg7VdvEvKZXwLbneyE/toAkWCMMJJ696mS7cqwgdWBWC1A1/yynbRiRBCOSvyx5GXtUoZ8s0CgwCB9Q1l5BsV/OzbtR3znoDQqJifZCFRLsWxmtYfPZlFGJmGR9q12BrPIJhLToN308ZiN7jJNUYSvqrSngPdQ9GuPqHl1GayExjGYFDvCwBXJIqDhOoERGzDPToKPeM+sCoXbTaWoRspEiAFyjDe0ZcDaTQnrcqYt+VnffUXAzMo/9uNhePqGAAQLmdHxpaXLD8EQVrFH+bqSqLdkWn2NTkI+W9hAeM98zKYMjqUdhGyGokZ73QhpXKSWbJVxzIhgMrNi+awkdWPTo3L8iO8ZlHZ9siGw6bY0EORnI25VSNzWSRrgmRE2AjKFMmJMGe1jhFporCdYaXT7ZiZTJSrgzcWni3PPYF1KYI64M3q6VCDle8e9Oq8aZdZb7Pg2m1dTHU1RPYbAj4gNPQgXy/tMQMtcyeqg+OrF9PHeENuICCztZ4Clbt74gmK/HpV5GJ6+IfDsm9otKGVrczZ2TKgWIbPLZPPCplXj2rBJvUnIj6KMeIlsirWsRxkCmTLMwT4kM3+LLa3KyZSnaXqUqcdHSLA3xWKZWKsvx4/46tLW10RWKwMh9VROMkOp/SNW562l0WuNp4yeJCWFsO8WFhIdHNbQbfTAUXfrHqytrSDc1myW50p1Pyr1IfE8gJnfPvA7S2Z+8GC2AXTREYAtWm3qlx/uJX/aLvB4b+it0dJFM/CrQrb2WEUSdKG9v7NLHoanbwgQ5lHGbIPukSeNK5sNaYv86Irnze5JyGfeCWw72AlOJlsLug0j0wdXg+dpGQsr4+dvMpsWCXTBVpxUawkH5FOSb2d7AD/iS8pYr4ckUsezf+Uk92Cbka6WfdRgyhjDhI2TKsaZqFihYi0wRU+RWZt93OpBsgUDVZcoDjpYK0XjpiOUyQRSZWffW/BJZVDeNCTR4r/ahddL4nSy1lEAGtTXd2rZwrBzaTzYG8alPY1IZlRoZR00k1tijfX9SX1chn97GJ6+ITDcOq/bO5652jRe9u/STG+XP6Rkxm92Toq6SpOQz7oAwh3sJJsjO6dG5quZknVk/LdxprfvLuISOc+8vc5LaT/iHYOyJHYpP0KXppuc5BJiLfksmn4JJr26+I6kjNGmmU4tFCQSTayhpeIqKAjxiJhPzxKUWRXlC2Q+KEnDlRThtraKM5yZUNSQCelbnJTOVr4jl7q4GABUnwLAjjT64sdlj/0c7A2zUTCD8ebkJxfdtK+8qlYxJY4xoRbL9EpOXV18Q4BQnHEtCq+WKbosw39qH1d1swKe3OzkSSZzKTEJ+egltmLrJ86QecHUs4FOiXYubls+k9DupmK7CDE/sDQu8/L9iG8dlA6t5CQ7QGupkgG7ugQPo4xxZjI9Wgw6OgVmApktvW0pU5RvM9YSULcWaanM0oIB+YuaGyOklm8CcLxPN01IbNq5epmb0ngr3yjpdv+1qaFYuDgoq8Ya5ZBDrawX6SMzoVi+JfNgb4jDjV0wG8BOPBWONGjJimazhBYkU5nD8PQNAWnEql3nesmlmEcax61b0Hpbfd/62d3oivsaSrUmIR8dxSZ24kFIQ7Op+hIg0ee0LB9Fm1lqopgfHcU8Cy8q4DP9iA9B1QuP6dh3BlROMgK1NYf1JU0N+7dOA8ZQxsgXcZr1hlPHvNmZxu2btkZ0ltZUa5HEVr6CLysaMaJoznNlK+bdCmmjkl4NMuE6vnpjHzuKZbAMh31JpaLr7Gs964JH0rzJkhqVfG+WB3hDr7alk0FiZmYn9AjFotpxXTQhxfJRwuycw/D0DQHCvAW1gnkCfzakq/L91DjADCYhv5My+r1WGpds374KY7FA9GAt3iYL56DPVt8SqepWCcXu9GX6ET9AjTR82b9ykn1jl9XKLLMeaxhAGSNfZFxbnBTEyJZDMwVysv7s/xh5tDVnib526aZ3zV6aEURzWwkTlClWwekMcWeNcMU1r2XIGoVXitGKoWSJFocbZcYumMCUiFUac7ySs71hXH6S8hiDXyGSc1zSv2hRyKlP/iVpw/MPw9M3RPfnUUYgSsO09C/GORzGdoHeqKaCYCpNQn4PZcxUSiM1alziuKOqoVFM2EJgdbdOz2xpT3KKbR2Q6eGVk9wP+JF4ZtpGgoQyWRn7uJcyximNHRtbsmaKiTiF2usWBVYyi5PNpm5KdHsTEMcvR/rLMs9XtvCTBplYDBwaEat0cOtXGcnY6ry2NpfKg0DsPuBXDLTSEKQqG8HsI81Vqle+OnL2LlmmAUVi1Twq7LkP2wo4HV8dhqdvCGOYypZsgDKrSx9Xh6wDxvYq7MGSGrPXclNpEvJxfWnvkTleP0Cm8M4EanixpFcVs0Gxilu9LvZsdS2xsyPd1f2Ir/a9u5VUUU5yJ4Cr1TM+UBnQ/zHL60j8+OOPn3/+eVYRs2752V9+vzj+XiR6t9TNWmz5WHQfWcWoT1Zg6SO/5/vVV1/xo5+sE54H8wOguAn7zVB04Pcc+Q3QJIclh5kArQHGSb1eUpjflLSfmExlWvBZktaej7VY960WIPT9FqoBa6KyBNhmOSf8uGR1CSjMiW6umseHH36YzXnrKT9Ea2klBiIQGYAXvmqcvvDYNL7IWo+/QTy2rTNLi32PPK9b/zj6/EJ0/bd663uMbk3uUFFOcvYoZ8sExszvnhcb7aeMTA8IUCaUdQuHlWXGj9TNVExl4iSPdftyWFM9mSsKAaZifnsmSzv8j5APNCg5CBZ+M3djabgbImRQTHgzdLNd/qiSb9688aJQlZ8q9zkz0sVNAk2T39fc+++/X6+4WqBe/ZhvK1bH7gtzarSQYgSCLmB+S5P/mA5etZVIGnxPjbT5zAPSuFab3d2bsQP0nN0EEyc2UR+yWL6SUxRlrr5YMVbZuqeN5aPMYtPPniknOXsEidpktlRkaKjRTxkjX2T5b+R8sS6q4OAaV8c++FYDaaO8PPQUGgQjjKs421zi+bj1L7/8sq8X+2uhWDZMq8jsb3Rpk7Bkly0t1vcATICp5tSi4WqZ4sJGLZRn49Gy+7ImsLqlcdwDsslXIkMg87DZt6OcSSZ29aMd++zZjK22cv4CRZIxcA9ZFFWnjNFfbTWSWD7KPP/QbNVQTnIrYn3ls+UDY2bVjqI6KSPhtGi+3DtpWaShU7HuAQ5uNZDmL2dEpDblgDXrfVyqcWRkLs2BTU10F874InJsmemWuVrx9evXxTKbWFEmgY1R5aQpmwBZ3ZN8XFpjuOEABdyqJJuuYhVaeazJFbV69swTUsZvv/3WqFK8BfjsgG/Sf6AzL7bLghXzDfz4FTkxTMAZVHFVLlYnM8p/Ci+31J3GfDnJRqB2FotXmyJVoIkeylg8YcR2V29c0R4hrkikyC9m7oQgVq8wDArHa3ZRwmoOazM4vHz50o6HsipMAIKsFonMvj3gY2YHrHx9VwnbVf3++++L036/v0NsceVuvCDR3oVJJYuwsBp18EU0VKBx0jAVxRYNz0rGXbF9NSmBa7WNGfbf4o0naXIGscfjT6/jwXEGRdzU2W2lrGT8CLnMOsVyNtt1RzWOz5GTPAZzlo+MIGVUIamxmTJyLyrSOxa5eAhb7GeRJVB9T7Sp2FAxczWMj9stVmzJZIsP6NBBb+L+VSkcNdqQMPmBkdMNtp5HXjWD0WZ+J+4tWjq7qUw0mFS9aAybJBPVxpPiiG39BmHiK5DUTXIeVTiGDdBk1Uor2i5NQxpSoLGCW8dXZnLFukP2n0XJS5n+rKDo65cqKn8UAquDTrQlM5ulCRtVil70JoFkOcloDJNyvA+hCew5rqSbKWMmNKmO3bccScONipuqOBkmIfLJJ5/UJa9uE2N1KAu078WLF2zxPRuDu8AR+crLBIHs1TA4d7RisxjHJra1PyfiXxzQ/Q2ZBPrlYbF8XOeoLTKOmFFI7xEA4dUbCKbDYxNLHG4PZWQaLhHxw2bZY1E9rPXVSDA2eZgyzDLbqeJhWrzxYbqpIY8Ad078R1blFn/F+GauG764aoG+oSdNy0keOXAxfhQ3n9soI7HAuPzDjeItjWI/lxatpUWuKGRPpgX5loSsbhN9Raw5nUFHWPHacJc0pQ2xJBysfLgxCWQjBXXD0YPw1JUmU5X47ije5pHx6aVBj9bpa90hbWt81tk9lBFRS3ELBRoznPd/zCJGmUCb+Fn+8I+cjZgLbffGw9U4lcDi4ykDNSyuFLjT1SZYFLJ7lnDBOmtkUcg29qwv9SqrajxLATnJI0cK48x8GvhnR68bKCNUpng/b2mJyroKwSoO/+wHpb0ao7ZlQAHTys6gU0MWXLR2zbnYEoIaMdxIeUqCMPcgJx3Tx0DmTnZifVxKMOjW66zM7Kaz5k74sTgdWHV2Wikbj3hlKnV/ib6fEJynUClzr5nOxQO1rMyQjwyrOZmbHFau4lYcGn/gsyqhXqAoqtholBMnPqwxxQtYF2yFJs35Cfl+2cU/wDgbYzSx6afLiVjRBTnJeeMY1+XMpWygjNlGJykNQ2q8Z+3t3jrM2B+8jNGitd6dQOfieuCDiybcOFPmZYrhxlQLrGbEGrOxp63imJrm+xPFQU9iG81mvw6nlVA0oThjO/RfmlMKNHaAWalSpwg28SsS9n8FsbCjA3bvO/cb+/U5iYTigdLAETGO7vu7evGJwjDCND3xxqwXth6leAESiI9yzYk/0pT0DbEVpPrscyHfo4en5SQPHoK4AGU3IlopIwGq4uA1hhjxa8XtAtOGXdSRoNS9fKMmfhqnKjG4mPJty8jH6LCWwo0Ujk0kgXv+jUMQ7WOP/KwufY8tpjJT283UOOdHZkRRsSHIKNBYxHZ4Zt2ZxPk+XAEE2q4PZSadTsxQe7bM4jwaOCJFUcVGs56mFROmyMkyUQOcJIsgt3SMO2bl+YhYyCV3tQk6xm8vnCMnefzgRhvOFvFWymh3ZXwfcFKNsSLbB1t1ZggB9sbqVmt/on7HpTJvfdPZPTy8AMZd3N/7yOISC4zhRtQYvpVEw0wBhm8qX49BTcOwGAOwb++QyOahdTnOWPtqU6ISaIz3EzZJVmFD4OGUEY5o3KUy3Uzh+yTwxnF0cIB+D78Hjew+YhLVcr8wLYU+HkktpiSKccedh2Ngh+mPASUHpsj1nvucRPtBkZP0aByThhLE1RkLtNabKCOvj8nYRqq/dGXKpFsio4xQLjzdcFZkzc1OMIGhibgkFnhmdWVzbw4dlXw60zCFG8EzySz6o6zK1o9xRRnFTpY0yQLavpj3mD7/PumiN2SrUNx4dMCiQGMHaFurRFLiJVTmuy/WnfaXy9nSP6877UagXrEY5hjiWqF3cUEsNpdpyJClisXYBHOfGAqLS/qDSo7yBpkaz/JRTvIhIxVXZ7+UN1HGpYgFlt3SJU9RoSlspNhUTY1vVbQqzlUr3z5FoYnMf7pWr+I9y+oSkl4WsyrTtN2UiNMvbiY2CawXxqvGFq3K1KatlTMniuCMJfFM26K1Y4cKNA6xjTplpIlRMa2itnYkzSg3XhAqyrlqJhwu2r9f/Lo7HrffiGoJoNgSYIluHe5QUU7yIaMcV2c/EOuUcSnE2LKpSh1m5wRN5I9TWvjQ8YfRD8E9Nepdg08fr1K8iho3EwO18kYWxdZ5dix/sZypd3QMK3ZlS5u9pXyrq0QLAqv73nlT3v82IGc4q5q0dOdiZYr2n5139XU5CmE1bPFpFkHAG0/dTvT161S15CQfNRwxcoEfM3Ndp4xLD71m9/nq3YMm8ndyv7YaM6j3sfitv8tYLHBMpg/0WotTT7IqlDFu/U2lmySWwIlzdScgxMKLaOMCFGjciW2qXncakygj7tt+GxCbablCN6SzTycE+48hk50PkeBLs+13e5TXT0YFhuvmJCdZx2fet8XNjw3HCmVkehS9HqYPBZyn9DzJts+LTdS9fyzfkpOhN+PVOS1qZD6OKjM66zUxC/OZKV1vGirDhQfoLBuM9LIJEhgx6yK+fmnrGVs5c04RHOZUca7u7MhSQHEpf2dzd6teN+Zs+o8Cx5/wFA9JRzV0ATng44kaPcLyLWTS0UEj61aX6dwYDfHWQiymuJM3sTdPyEk+0ADiRssuAa9QxqUQo12jeWCv+pquhP38fO4THmtla0b2MZaflBOnX7SJsU1XerqEM4wQz4tpce4DxzVyTwJpXELC13OYThk45VNzxzgcgD88xJgGdOnZLCBVoHG/zS8Zc5JcmQXdTcMz7EIekapGstLd3GMrVtx1o2Jsw+J0655rbFyzMeXp5vbjGpTxBsOPQaQ78Y19uVWxOGp0v3vg6tDJSWb4eCtNX9lw1CgjWzErl0mcNHJZKzM+GhGJwiNMsczWnExm9nGrtO7ytkUwCVM1qfO5+J4jyuNMYYQ2OgQGILWYGX8Zu6UMnBLuSJy73pB19lSJJaI29WppEQGCVXvCLUWZd8usz6OMXgwBx7brzIulpW5IQ2cQEgGMOat6Qum4Se+LsSMlc6vxwxeNrCdp8MXGZ0CtdR8hJpOgDD/3lY5TKv+yMeAPJ4nTo0V21+wctupvOpw/ISf52DGKi9F/Dyp57dPSX+WyxVKV8+dXRgK3Mlx/XsFjiwp4DpffIrC4U+e8pqVuXxk8aQXnDAd/sgZWfIvCsV1Yb+ZtUxNkxsI7czzDZmHeKc2q0694TGZAzegILRZBs0ah5lMtIfV9Ep4GrCV8Q/QxszQrNjDhrddQtQT2PLAtRPnRpLNjhe+RNgN5ZGZnygnYvmH1rjjJQXijz0eTbOOKhMa6EdVip8xmNiXQCmcbmzggx4+4nOR+wCfh2adY0a2lt4S+V5EYJ0my5uF+sKLD8K8qE7LIVIYoANbzhK9qmO2wEwIY6GrF7gL19014j+9Ns8X3gWQ0S1zw2O4Mmb2s7qia/pgyjesExSj8n3ofgeTWUUD5FJpFTsXas69So1TsXggreg7BsyLfvvIN0UFvaVZmbCJrMUOVjwOb8211GMZATaIor1s38ngDs/zV+WLThAcxoz5LOZ5zp8GiRTzPkn9mOjApsmElZ6n8Urs+v+iQsya2fjzeHvyIg6HvYHtaTtKwGoKnSduZYJ2NFpiWhkWPVqyTpDDMOxV6VHU/KhkiOKBHaTW73WLMb4/LW1U4OlmPtlFDGw7Ax95WxVqB4tP6rDdWYGfCFEPtPm/oqbDve0d6a1/q4K8qMGN278ezEQTfED09gDIyj+qQbjLsejeZJqmtEzqrIcgzXnUwi99uRQNVmdRRFHKYO9g/f3iYpTJD/MxA/2AdGb5zrlujH3E5yTpWLd/ux7OllfYyZleWSO508S7j0i1G6u9ck0yD4xOVezDP26lVGP97C8EV5WaM+zQ4ubqO0h4XcRLmeGpmC9d02pXgpkscL+548bK6diFTS+JDV8MkLQqwerUU82UiMv7behqdi3S8XuvO3zKP6gNd8TmbcOP6mokqbgI3SbtzYW4xcgcan5OZOvCy6nFPmj/uLGZuk2lFlIVXXux8pRESuIxoF1IHDklJLL0AABWeSURBVASXvLmC9kTXu+UkB47+cFHRrSX/85ulliqUkTV+qdbJ8z2Rz1Tds9Bmos720VYaU2z2CMYWrWkS6fEXyFB62AVH3MFfuf0Ny8wa4v0XCN/p072q3Wl0e9TldB6JuPxTEd3jMqMisymjF76VzET9V+1peIa9FAmi86QvOFvt71bT3TPFII7pGQs8CYsdI8hIsde1J/AYVv6gNfCwUS4Fsggf9TikJvjXZ2bppBK6oSHpukWxkFGgw6NmjR7wUU7yAJC7m2AltbmQhCT61EMZmWzdejy2YsWz34oyxg3E2HHJTC0KZyucnj0kXrIpvuhFcbgTH+xi+45lP6+J+g4q/RQIsN5XHEt9gW/soL0LkJmbcY5GCZcsNoQYwb8PoOCQfl6p442BPTMnfX1dQBo0FxcaIzv4XiQvPXF8STNQp2YggFvz5koT6WP5YBqLXFr1Z7ONGZ03mUtRRraSfVPXJJ85kQ08qtY3tQf0JZ23AvvWV1R43eCF2dFS+hb2vyf84JtQWgisIlCfTXH2rQrMCnDdwphBN8nIZOrjkQiwnrK59ZbA0QrD2r3osM3GcxIfJfSYfKnvDlSSFn2O0kJgKwKR6SVOWKaMlU1z3T9uVevI8hUePONmyZFd29pWfDPiVgmV8qt0LR0DIaHvtrtv2k7rfGbaZ/scpYXAPATqLtEThQ4dmE1m5OyF9myxOlpXlSEIsL74EAx8cVRcE9IJ9YwP0ygUPWTg7iyk6NZwR2XKaJvaCNlUthGbG5hT6VQxWDWw6QeKKm434wbiSA2TOyPEuN9vEmhETlSefTZb8JivHCEwHIGib7VWdlJGYkjGNvTUi6H6RAnOiH0IZsZVVK5aZu81qyx2TwSdVH0gAkWmR1S7TBkrbq7uHx/Yw9Wml2YRnKP7Ot1qow8vYOuN16RoDb7AAel4ntLX6FKE2GIzfWJVSwg0IlB3icUJ2CiZbU+68kt5QvIXdlONgDxjsSwEOMrvZVBkYisreFZRH4VAEYFiXAm7KlPGpTt/iC4KKjZ5tswlyphNtrOpvVMftgVRwhkGcYnqRW3rOUvPLbGz1x3wOnT6dggCq0yuGOlvadrmCKxUT8G3IHbCMhl7q28wuvXPjHDPRqVbB1W8EgLFuBJ2VaaM1zM49utLnbr29aBir4vWcKS5E9ntvvqd6Vl5OHr/XcmsLX0UAkUE6nuwjDQUJcRMOKJN3ixSFQsr51kQ6DOGrb2rG+RWaSp/QwSKJlQ+mK4/vvBwttE3eHa+k1W/doiRzhajjBkIYz+2cEELnwxpemnjTqDxiV5sOwQKCXkIAksWmJTpYAnY7Zs3b1J1fFRlX/SQ/qrRdgSyY5CllahdYLFkdqKSNVqsokwhsBUBNrGFKGPdwR1PQbb2qlh+aZue3Rou1n3qTAtU+F4UNxC+wOx08ZmV7kYrC/bSuHe3pYpCICJQsUAK1z1qlEaObWWZquf5TaOiqsqsI2BDmYrx8N/wfSxRnqyV7GNdQ30rBCICS8HBAmV8UlIY+2w57MCKzImH17IrIFZFiakIxFdw72musmBP2tPv0VZ1r4dAxQLp7FbKyG8D2jO2elvKs1sLS0wWmCAE2H29tYgGAv0CN+Oh7GK7yrwbAuWDaW98EZH6t7H8GXKW3K7uuj1kdAictBxet+tWCZqyWo/1zu1aqeR9EKhTRuN/LYBgrvawP1Rg1E/VtTStMpMQYA/g3+PGGvry5cshwWMCllBSb2Ac4GSH1JM6JbH3RKAQZawD8XQxSFxw8Vnpm4QYi+O1FHOuD337txUOh5D6+treipWsd8f7U6uihBAYiEDdpDdFGe23AVFP1yoGjtFjRUHjslgjA80V1W56x7rGdiL7URkWteGn3o/FTa0/CoGlRXwzZdzk/h7VW9+u3SL3maRvEmKs06kMk1Ef6yto/dtROpic4obBvlVCCOxHYNWk688UmgIQCDNXXtw9NhhvrSjxEASINfL2On+Nm90sDwISJuTp+MafHoApIgeuSZzS37rBAvlRmW4C+hBA1OgzIvCbrUo/F2XEUxdPpdnw3fkWYzH0uNUSKuXrPLX+bUXs0ldL+6FU/rksdqmPyj8zAqvOBCNcferZP8QAsbj2y7/OPJrzdMMGiALCDrl7YKcf2AZxjRTagPkx9HhIfFr6l1Ns3DVl+LMqXkOqsJzJWjwmSu9HYOkK4mbKuCRov4ozJBRDicxGNmozmpPMhMBq0OVIoHC1Rzantu6JADZfsTS+WqWMPOVq3lVH0he2In4olT/ihYQJGWhPBLET/lr6jr1xDE2QctWuWqSpjBBoRKBAGesxG+SyT3oKM2XXnrZuGRbFuGNWRh/3ILBqQnuEb63b6IK3ilV5IeARWKWMvnBM+98GvPkZSATnkjnpPDr9qA+jD3H8P7r4738IK9rmgb5bxBEb4/IiYUj+1aWFS1rFyTtF5LtAGcmt682FjKegjPbgoe8OO7NbPYRYZG/eH3lwRqXHvkNnlFaSIwTmIcByXhG+um+xp16QozOQCpKX/CrFHS/ZNXXqSRFYur1WePyl7vvov13QPjMWhEJjNBH+FDPP3Iv9uq1uAPY3ESWsmlCscqocr7/o7/6huQOevo8RsTplJNRkBXjqJVZXjhA4GwLe4OUk94/OU+AJgypQxtWI91NQxuLr77k4stq7/WN/KgnFKOPSBmKU5k8RhK50FiPhFizQMY2zV2NUaumrJQTugKf3+BEHY4TxKza3dn+GMxACTrGMcoTA2RC4w6Q+EvOz4Vk8iiQCVaCMwFR3f8jCzR2J5ta2eEuqv1OcqrP239AdF6OMRWvYCnK9fJGqpiqzCWtdscZvCfxwF5Yr6qsPwzYKvHmxy+NZ95kVymibW6bM3c5Abj4pnr37l5/UBw/QqfAsLtP4qDJl9O+OKqJ25gf6WObtYpApT4/ueUOoSN2K1mBYDUnwwxVLcg4grEtNK18ITEKgThlplB1IbBqnZJtb+CKRhlhGOUJACAiBgxEoLtOLUcbVqwln3g3z3oEMXGjTUxymZ2oP+VgMkhWtYUhzJqRiQgcQVlODxOpa7gsrLQT6EFhlezHQCIm0R/T024B9sKuWEBACMxAoLtMspp1RRjhH49vqZ3SmIpPQru3arRiPeK86dCt8vUQMNMbVa3ivzxNlXA2ZD++7BN4TgfrmJE46v7nVUy/3tBn1WgicE4FiXAkeVaaMLXf+bH98ng7zc0l2kdy04meUipE2K3D5RLzOWNxAjMWh8gTM8NaLxm3dqS/kVkwJIbATgbqlsXH18v1vA/Ks1c19lEdGaSEgBB6OQNziJv9WpoyoW4kSpc4QzDvVQzAo43ftSUnuXLbQ34cPz1QF4koWrWGGAksmVGd4HZrUOeiSGh0NqYoQqCAQJ5ov7CcdR9L21Au1OBvxJZUWAkJACDwWAe+vkibpuHKRMvK6h1WNzeutlpxdgEdeIjPgrOdWb+1eAjmezA4nbcWmK+bBeBWr9GXWu1O5VdnXnGoJgSIC7ZSRIxoz2jM/SljspjKFgBC4PAIxEJNW0kXKGCN2ESMCjbzOJuYfnMOW/dWrV+aCU+vwRf1Se4KiuJIVn98cO3CRxJv8uIOxrzoS0bhNCHT5ztdYDQclDkCgONGsXbN5boHb44NsqypXOKyuEkJACAiBIxHICBVNJ/+2SBlZaCtLvqnO62wOIB/WXEzQOuTX3HEqwMZdfNGwKobZsptVVnhgomJC8RGlPe1mo+9FVSKdvpjSQmA/AjGc72WaC7ZXgHHQc4Ytt1dSaSEgBIRA8Rgw+bdFyghqjb970cIsJ40BHYP5ZowBvqjzaA94MfiRgebLD0wvmdBYwlohoC3B8oH9lag7I7D6CAv+imuLNvV0JH1na1HfhcBpESguqStRRjrDgyP1fXPqMNIfEtLjeRfiZ7Z3Rxl27XAR8cXMEIn2PeQ9O8mEioR14Gsyi/uhhAD3cXUqnRmDPk5FIE4039zbt2/tlQ76bUCPjNJCQAicBwHb1ppKeLa0Ja5FGSnN2x+sTiXB1ZyDf1uFA52ML0JN4Iu6GFQcpng2XdxGFOvuzCwGGiH6Faq3qcUK+zzhe6A2dU2Fnw6B4gbJeuEN0q4z2rdKCAEhIATOgECkjEYhVigjgcbGc2e84TGviuDyInFEuw+U8GXLDgVZPRg6w2A8RIc4iGOPhiudIgJdDL0QcanUav9qSQ4mof1DO4wqOQSBOmW0Jng4T/FvQ0MJISAEToVApAd24LxCGelG+88ScOYy+1CY99/ilDOWgIbknwrxsylj422KEec77LmlYkClmGnqNSbowlKUcYj8RjVUTAgkBFooI5PxITd5NEZCQAgIgRYE4iGkRZ3WKSOhu3bWCJmj/IxXfBNEJOTJ0wz+8iIO+ueff5b/XTWC4vvM405iVU5fATYSkbMS+t5P9JcuTiiK0zdSqrUTgRbKqKdedoKs6kJACMxDoHhnrPVgOqkFJzOOuaooVADpVBkVxKIDcI6XL19m8SQuyekwenU4rEAkbXEnYYWHJ4rL5M434GBg9jCBVxhb1S7CA6L0YQisUka8lu7PHDYcakgICIGtCERiAHmwizTrUcbUHq+fjZyjogrHgvy0Mbcbi4y1UtF/RRSK8BhkMTuJRhOCiwc/cOMVe8Z0JP0ZBZ/aqWKsmoDxHm5XfIEOa3aRnk7tnYQLgYRAnTLyrbyWTEUICIEzIxCJgScPrZSRHiKo7hAjCgSBIHw8hYCjbOSOhI5gioQVX7x4ASfItOdBCs4cOfjWTj2iXc+JBOuwg+mkGOwwhhXZWvS9zZjdSGYbtIJ5/PDDD7YfqgOib4XAcATqfqn9hs9wxSRQCAgBIdCCQFxYPWX8TYuIVIaVGJJB5Ri3rAuhPH/pBRMECDm2ZmknBpkepCXUxA++8S8n2sj3VxUzsZzpaI+eYdL+MT4+DNQHn+zDDhnlzCLTw++bwo2YQTySxpywn/qa3Q6XSgqBPgSww6ITY79UvFLc14pqCQEhIASGI0DMjjU6E+sd1wbKiBRYIxE+QoDZSXHWQOVjoo+VAsWvIIswTkWPiuC0Z/LemWzgYG8HcyxuOGB/kTVipo37AchlfBqa+DfxxYP70o68St4HAUwRL5f1Fx659KhWVlIfhYAQEAKPQiBbmlED2uCV2XAwbdU4OD7mhCX5WWKQkAnxRcO/OxHPpjMG2S15U0VYYzyhJmoI4eOriiiClJSJfFFv5ayApq8ORqB4ewejlQc7eCDUnBAQAlsRiJQxow3boozWPJEeTqiJ/E3iHAiHVRDOtBaV2I9AxDPax/5WWiRA/tIQ+yM8Ao2vXr1in4CNcoEhLb0UIJ8T56KlUZiHXXzYvKV1lREC8xCIlBFTj1NvngKSLASEgBDoQyA+PJr5rk7KiDbEewg3ck7NgUtxOe/QGKIAXYAsakfegV5LlXg2nU6KW+qOLYMhpl1HFjWEI2Y5xXYhi4f94FBRAWUKgSIC9gIz+/aYMxlrTgkhIASEQAcCPNvggzhIyE6lyek5mPaq8FAFxJGzY4gjhM9/1Zhm7UctvCpCIKA8CSu+2AhdR7F4IjyK7ncow0ATbmTcuauKGTRKwMywFm7pHvMDlY1aqZgQSAiwEfJQYKu6YusBUVoICIFzIhCDNZEwvHj37t1Y7Ylacfs7HSbCWCEExluhBelBac5u2Iuz9vOvCOJY/FelAbiNCIUZFOjXaq0DCrBh4KCcM2jsx8wm2QwGwx+LMX8ymAPG4kmbwIR8kI997EP2FcmSwRBzjW8qeFJs62qfBPm6kvpWCAiBCgJsbmFuVqDIDfoPpk1uluBime6WZZic6iPnufyZStDHR51Nmw4pweJ6k/U167g+XgwBWfLFBlTdEQKXR4BTac8X6a/nCdb9vQfTJkiJZ0EghppjOPpZ+iI9hYAQEAJCQAgIgZ0IRBoQqQJNiDLuxPn5qnOwm91pfeB1xueDTxoLASEgBISAELgWAhllhCQU74CJMl5r2Nt6E98qzGMobVVVSggIASEgBISAELgOAjzE7J9woGPFU2nyRRmvM+rtPeGWKxfzfflsh+G/UloICAEhIASEgBC4KgIZAag8tyfKeFUbWOlX9q44HlLmmceVOvpaCAgBISAEhIAQuBACPPiS/ahHPIe07ooyGhT3ShBozG40VqzkXtCot0JACAgBISAE7oFAdgYNMai8ukSU8R5GUeplxhF5CIbdRqmg8oSAEBACQkAICIGrIcBbmbPnXzNikHVYlDED5EYfCTTysyu+w9luw3+ltBAQAkJACAgBIXAlBLJFnxfrQAwqHRRlrIBz/a++/vpr3vBu/VSg0aBQQggIASEgBITAhRHgXNE/+AIZqIcYgUKU8cL20NQ1bzFUeP36dVM1FRICQkAICAEhIASeFoEsxAgZKL6L0fdPlNGjccf0Z5995p+D4ckpfj/wjkCoz0JACAgBISAE7oEA70jxtxh5sQ5kYLXrooyrEF2/AHsLfzytQOP1h1w9FAJCQAgIgRsj8Pnnn/vef/fdd/7jUlqUcQmZG+UTi/bH0/w2OXccb9R/dVUICAEhIASEwG0QYIlnobfuwhdXj6RTYVFGA+3WCSLS/jfIueKgF+7c2iDUeSEgBISAELgiAizu/hYjN9NajqQTEqKMV7SIrj7xM9MffPCBVX316pWllRACQkAICAEhIAQugIA/kmbR5wem2zslytiO1fVL/vDDD3apkaj1V199df0+q4dCQAgIASEgBO6BAMs6vw9sfWXRt3RLQpSxBaW7lOEdnv4O7Js3bzbtP+4Ck/opBISAEBACQuDZEOB1KCzrpjV8sf7ibitpCVFGg0KJfyPw6aeffvPNN4YFEWxdajQ0lBACQkAICAEh8IwIsJT7I2kWepb7rR0RZdyK2PXLf/nll/4V8Fxq5Gcor99t9VAICAEhIASEwEURYCn/9ddfU+f4rWAW+o6OijJ2gHb9Klx3sJ+f5lIjL/m8fp/VQyEgBISAEBACV0SAgKK9VYe3o3S/R0+U8YrWMaJPmJS9dofbsh0R7BFaSIYQEAJCQAgIASHQjwABRX7XLdVnWeftKN2yRBm7obt+RQzLYo0YXPurm64PjXp4SgTsef9TandlpYT8lUdXfXtmBDgztJ/qYEHfwxeBQZTxmW1hvu7EGu1pGH6PUqxxPuRqYRgC4jHDoNwoSMhvBEzFhcAUBOCL9og0jyh0n0ebci/evXtnH5QQAkUEeDKfJ63SzVnewiPiWERJmWdAgJ+9siveP/3008cff3wGre6gg5C/wyirj0+EAAt3+kkOtnAs3ENulynK+EQG8DBV081ZflYIDfwvxDxMITUsBBYQ4Agmhbi4siO+uADSlGwhPwVWCRUCvQiwWOMMeXqVB1+G8EUU+V+pQ6JIxqbm9wAAAABJRU5ErkJggg=="/>
  <p:tag name="POWERPOINTLATEX_PIXELSPEREMHEIGHT#5C6D61746863616C7B4F7D5E2A28365E7B7C4B7C7D7C567C5E7B5C6C6F67207C4B7C7D29" val="116,6667"/>
  <p:tag name="POWERPOINTLATEX_BASELINEOFFSET#5C6D61746863616C7B4F7D5E2A28365E7B7C4B7C7D7C567C5E7B5C6C6F67207C4B7C7D29" val="29"/>
  <p:tag name="POWERPOINTLATEX_CACHECONTENT#5C6D61746863616C7B4F7D5E2A287429" val="iVBORw0KGgoAAAANSUhEUgAAATYAAACGCAIAAADYYzE/AAAZMklEQVR4Ae2d77XdtNLGb+56CwBKgFQAlACpgKQEkgoIJQAVACUQKkhSAkkFSUog6YD3txBrmCuNxpIsy/I+Oh/OkrWl0cwzfyV7e9/766+//rP+FgJnIPDLL7/89NNP33zzzY8//njG+n3WfPv27YMHDz7//PMffvjhs88+60NUUbm3XFShsZqDEHj//v2jR49evnzJeh999BGXgxY+YBkCzZMnTwLh33777eHDh30X+W9fcovaQmATAdLOp59+GvyTwSSfzSkzD3j8+DHiBA6JO0+fPu3MLVl0/S0EhiHw/PlzbcE///zzsKWPW+jPP/8UL0U6SveOa/2nI61FaiHgIxD5J/nTH3+hTyMv/eqrr3oxv1y0F5KLzgYC7NN0/vzuu+82JlztY7yUfbXI2MtL13GRQLoaByLw4sULjj1lAUrBZ8+eyeXNNNhmf/nllx8+fAgS4aUIvlO66VyUw71f//579+7dt99+y3FZm4TQ+eOPPziTgM7r16+JcAIcoe6TTz7hlJz9A4B2P4JrY/iGZ7169QqcRUCQp0cub6wRCdshGM1TTbx58wZ5tMIatt0QYYeDEWg6m22iHWXYPFDcEidoRJd/tAmXtyRgKgtnYNrkyDTpmPKeKfaiqXMiYa0uwaXWMzWOYcVJDjAwYjAp1+K0IxFEH3UCMqXNtNx2ZAy31Na15+D6fBfl2EALE9rotdBGMQL8SsfplFpVD0ufa0ak9MAwQp3LyX6TjYLmHkvdz8xgClFs4jS7jYEzXZTa0nSt8sKgr3NqTz4rnUYBCxNv0+sMs6JM0uuEcwbRSnggx2iLqq0KZYlzXJTUJ7lCi0HgKQw2uHcUpTSdLu2GnbDA2txIYWkmde7E6BZLs4GeK8XO1aNNaVvAPcFFc8mz8EZZzr27uGVEZLyX3oaLRgkEVFH6TnO/6PSo1C80ci3saBeNzmyDSyBG4c4z594EaShTnTIg/BHAgIPOncm2AVONb207Kg5hvpbCDOMju7xrJa5WQRqtCutEITLOReHV9JbyXV9kvsG9Uf/mmQpLs4q5epQ2zUt8XvA6ugGfmocrGnckAuIUxt+jsT2LfgQI6aSKk0EuipVrywtteN30riCM6d5Mrw1IjG9wVBaiuq6CtXlwBNT4SruZc9FUpOjBZchO/g+ajglpWMoPROFnhIuiJM1faJMfCu0ev4okhAKeVjg9BT2Kailvac8wVyFm6dUvZ99RiYviUvxP7CECCocl9VcvVqPIi4rLs8vhLgoQ2uZCuzyKpLJBYY9/BtDxhNTtUz51T3O1hjIwC3gmNGyqnFX0oiVTquhvMrBnQHSAiSBT3Qg1N0qFddweWMJcCQ1Bv9hDIc0DXZQsF7EVmCsxu8B9qnIo7PfPQBxnqPLStm0h/hOkDv8BZNPV9XgilK/IyOxOzLqoO8Kz3Ap9Gbt8atoSUA+rjyJLYOlCRzjKRTFENKStLbQ3bU70YeZPjGDTxIXCZiO1qpRh3dOwNBagKYS2rxs93onxqDxFGHw2pT5oQBQskKJc1wexpMlG4UNAHhlH0oxVslk7xEUxZRORcp2lISdgSr/GfX872vuJ5sxGQ44y63yIO+lUO14uKKT+IAzvx6SBAnwKA6Ex0vQ3Gc6ZE6y2FUebK5oDUjZKcnh/F93vnzm38ZOPCUpJJ2Qj88pdNuSoXH0VljAl0l6d8g842ocjVktUntLc35MWC+XheP/qmxTMA8sAXUPY3VzOGZDqzimUAp3OLrrfP3PF56HRLq1AItOXy01AU/Xgh2ZNEWim6VTMPY0ITvJksOnwKT/de9KQmnLefdEqgo5+u9dlPmNpyN407J4umvPPKtPJoVlStfvoOJ+mRiY+GTWagy5ZJScaS6A5YU9Cvq4V4TANwIE3+vV0oTOsITFFsKrS+AA+hbG0MWD1aIk0Xvtxv5uL5rIfgT9i0bnMZYkBJpjaWapOerTbOILkPkIZORmJpsQ4JmLfYWmJr+K0EUsMGJwEUrngOeKKy0PjacqD3+PEX4KmP/eIT1NtiqLN5fq4KCoxY7y/dsQQeSZVNj1jcHQUGXEVsd1wCVz4oYkYwUhwIGrAVTqMMIyagz83rN53Shra6Om7xE5qEvIiPXIJjDuJN0w3g5qjzT4uiium8mNJ5dGUkWkBEGg63DcA5ExxClEtXcfEBakUOvHJFBA+GlBQOBBFH6E1jUxod8QnWq7tMkVYeD6L1dTSnGKzg4vmKjcyQDmmORwd1suJF47E+kV5TqO7k2DohPPUITUPIaMWCjJsWJqgCCLDVi9cSMMYtQspdB9mWloun+11UXMxgEB55YLliEAnx3c58fKRZk6IlMrlcVHDxIHlRoJQDhcj07BySuno8OzsX8ZsoEzeTEvLucwuF83JXyU87KaaDo6RY9oUu0tnLplrR2VMl7U0EYr5XDHC0nOmUKpEDUtoD9uVaPScdprnhedzo0m6h88VILtcVHZNInaDnlJeAxH81oH+oI8cjYqMOSjbWDK3o7KWbhD4SLNtqxwxKw1nfZHpwnPKpEB61kY0yCWHgsIPDZOldhfNuVZV6svlYditotNFnRBx+BEoe8UO/C2NcfihhAkQTkFmdcL/6cnKLNXOzUumDYjW0oY5flinCaC5h2p0UTMGgEKt+WKRKXahZxhY0UI5fnR/NKXq0qlpQ1SSHSn+CWUiK6jq1UOb/GAG3SpmmgcLk5oxAlwzwSMmOgG3ai92BG/QNI0/XavFRZ3dI66brpHryfk5Wj8xHqeZTVthaOck8vvxqFzdhbYkMSJ7WEXMCMDTdBrGwC2OzQB/6e6fpuZVG527s5QSNONIwO1EAxM+pVwKLIX/qQe1uGjOXMSkhAm/4TjDeJsTVnPSaRxr2TNrWiEYkqcwIOdG4COdNHLpNNBhlji5nnVEG/GFeWmEnH/Ecs00HVWeWICIOGaST2GsdlFkE61EjSqxnRRqVuQi2NENSWKRdPqy3EVxG7NMDdR08hS5dKaVztBgXcfsoEksiKYccWlmpzFLV4njIF9F57jBJofRctUumkt9tSk0rZSC1cJ0uQNEwnS5NMsP7Z+0yzl0PCpXa2mETYmcdAp65pS+nTqICDLDcnihLPAjvEWNWlstXLFhmGkeUaqrc1HHfCO6PrsMjlCTy9OPHJz0Lkz60ulPTWvGCR0xdWTN2b2TTvXqB7UFB2mMCQ1V4pipPjCcC45V9LsMNpmM2KtwUcxCVBI1ol3TJvdm8IBIziI3CXYc4IQPkbp8uTSoRQpISckqNBxPZiLRRPsz44kIKcG+PSY+KLTvKvupmTYWsK1KJ/s5cSiY29HImypcFNvS1qPbVfsQ09XP3X9qEE3UtLC09fjNtiRSP3kGOhE46fletBxBTbYMY2KcaQZVBhCJcNBlFLy0Bg9asY2sZkzamIFQK7W2yHSEFo3aIidK7ljYPFENXDZdtFZeaOJIhTJGq0eHvaK2qMEs/qLOgy4JBFr7oT1s9UKhADxlMvTMsxENskiE1Qzr0Px/+gOn/f333+c+ffToUe4js5/fVA+JBeaY+8UXX5jDzup0om9g6ZNPPqnl7bO//0pmRaEwusxRGIbh+/fv3717l7IxjIF0abPn5cuXZj+dUtTkBgzuxx1ev34dLQr/Dx8+/KezJCz5hjJbBC2RyBmDOBFe0eWh+72oxJhtj2duRKO9k4Nt80esa2bvSDV9LwnWOps1M+9PjDQeRNCQ/rdEql9//TU3DFqzRdAcq736N9PsnoWiHBVd7qHcZa6ZncxSrctyQuTJkyfjofjw4UN62ics9WqQRVNSWtgiF3UYdc7N0oUv0eOXDIhgYtpLNMxCk9Kq0v1ntdOSDE4OBSRIehYODZuaWtXkMtyrV68CqW0XffHiRWQ3monajaieO2fbETYwfGjFFdniJjODMTR3AYcCEgSUhyJHyku55CSnjpyYAArU28dFP/30U44bZMjFgNyU+fs3s6gJ6Pxy7efw7du3ZsgYUOj+8vcfDJRIQVVsFuTMZW9ZyC358+OPPy5Zbv8YLCoKzdBEhMePH9PYcFFO8HLSMnm2w7H9YEEhBSsie2hUIl1owE/JHpG8cmlWuXzKcbWMObRRuJDkn5SZf49J08/O6zGDvtjhRqFL1HE4v0kXNROFgGCiKZ/ub2BDIdKzEA8JkDz20+xFQYxGEzz08EwvVNjOpXqmF+bPwoU6DjONSgLiRhb9/fffHVYGnBM4qx/0kWmIstaAqISX8icrztMwkTHN60SedQ0SsTFAd9GKhZc5DKlhKbY3sqgjMMsfWvIVitd9mFMmsda0kbg7DilBE5mceaXTx/Q4Fns5Fw2Aey7KWa4D660aq1/oTqtmR1O9Prp6Fv366697QdGXTi7MBcA9F72DVa7cjDJ1wL6r8MTCnH71TjN4DbhzWI7bFTeiSJc7Ot52UadmgG7O9csBnXCkWcsJn7d3E1hE22zkbnhMZQaOxU5e/pinbtsuahY2osubLHTlGE3E1I3J1axZ7d7OGYNpW91XLyR4XRc1i5FQtmQLXX8jCmQm0UIopx3m6Bie5zxoHQOmWeWy9FRm4Khv2o1oUJ9ZjGxkUT+fQNckOsZcDlol902rsNztPY1cBeP8WfSiG9GgBbMYCQ+6ZbOovyuDbm6PW6X4qQY7MRg+7/JGFPFzz0XOk0Ud9c2/QzFh3Ch0c1FzKqfqy4zzKBVB7i5XueCcK3TnidSXdtGcJVPZZbOo76JmXs4tc5V+R8dTPSt7Cp65LHoKM+aijvom34giTs6hgD3rormoaaJzA53+d+6Wi05uD5feiOI+ZqFLP7DbLpq7CSaumKMoAy7XcJ7TYCdzl59YCKo0s2gu9o/XvpNC59+IAlcOyWwWnTxkHmEBzkbUfC3lETwsms0IXN1FHcHtLOpvRCFnxlRnmck/evbsWS4q8YTG/DuZAfCa+MxTTDkuenX12S46QOVTLeG8P23MqzGmQuNyzFx9I+oAnt2LbiZJM6Y6K838EQrOxeCVQmdWnPCWUx8DLrERhU+nHmnPotyxEYwu3Vgp9NLqg/kbcFFHBe0uurlfdVad5yMCTe79aQTgq29j5sH5UE4cF70BDd51F3VSqPma8ENNbRFvQOA2NqLO1tJ2UacyFhBvI4vmToO40bLuhYquaZg37hzD0nMPbTsp9CobUQcfYLdd1JkjH20+Zy8jp208ffrUPPfiSzw//vjjtGwvxjQCt+2iSGq7qBkyNS60N7+tFo2f7dLZha4SN1WWWViZAS6de2iP46IX2ojmkAR220VLvgtKoXvpQ93czzHyOO6FVHuo9WviJVFbjx/Tvo2NKFjltgzZQrdwG+YEsDEaal6F14iZB0XEpqneLt0sYPeJZhbtvkotQccCb2AjChrZLMpnJVHTea61FuvB43Pfz76uREcDmLOHcyupm3HRXKHrveq6pNZ1ADraYvbQ55TIPI5mC3qTL+/eg5XMzWXRXIUmEw9tOBZ4rd2KA6O9FwXWkh+DwPU330J2qIYaiFPims8qsAUNP0TVQPMuTMll0Vz4H4DJzWxEwcqEMaTJrIsWvoPT3NENUE/zEmaJi7BrC+pDmquqnPDvE9z/qZNCL7cRNWEMYTHrooVC8k3oc3cjVZrm/UNpiYvxOcquon/Dg3MumuI5DARHa4XWO4zVzYVMGDeyKIe6udomWi/3gE407PRL8mT6agVkfP78+TzvyDodpRwDub2oWaHliPTtd1y0eSNK8Yzl88dXiPty61MzYdxwUSgWhqJL1Lrsmfnx5hQm1Iw+0v7VEyGQi2Jm+I/mHnF50EYUI0Ei/kae7efq0G0XNbdtKdwEAM5I0/55elDngwcPUn7In+sIN4Ul12MeT2DNufGH9jsPtxWmlpQ97EQyc6Hxp0QaenIYbrto+ZtjOSNFvAbmBkyBMfN0Gv9sLocGsD3hEsFiIsbMc45ozBGX4ksp8WYX1Uf95cafMlDbk8PwH8D/cv/KfyUBXFxK53yI8KZh4Z/nMHTlVXOvWTtFJlOtwTfa+NF+gqRtRNpm5Z4JD9T+4xOt+joLK/nUBn/65s0bU5EINZiT21gutz3DuMcLmMtUVONtzOgANFgivbTIhekGQTZclEHmDkQIRY15rB//TE+k6ZmHwzZLOnEWkEbqDpfjIaUIMjmhsy0B6hTKQyyDQTYrcwrYwEb2vqhAkPtGiAzQDRbLHU/pYUe3Ob+9f/9+dJBNWGJfvs6HmsHPHX3nTjuaF9qc6KxomvsmQW3k428imuL8e4BSEjCqEimeMLhOiEQwIZ5zqxxxPv+laQltiWuPsM7vdzTYnq4OxssCDmYEkeOS7UIXEk5dYVJHkQ1I7dFZmMuiZhA9Bff94kxIwfSN8eEvd4rJRqYBNLGZtukNK+opOkBob5IxRS7K6Bwomqhuk0tZW5YZ0OAww9x8SjQawMPNL2GeGI23bDNSYH7khloV6NPUU0zFhFTOihCn1EVJUKkDaJ802yxfC1nDeGKBBELNxlnJvEGEq0zJhfzBRRNlkVa0tGvzuRZn/ClRULopi2am1EUhV1vuBuBIv8fpD8qmhCzNjvQqdn8tPs1IPTj/mJkHpde6KMkqWKnOWoPVYWYXndsqXBTWc/4Q5HT+d3cYxzlJnoNr7MFKPXc5c8vTXb++jDr7aaurclHtGycajOZf2jqr1bkowJkaEtJOg+iLh+/HggCjwdUrssRsj0/4pnbFT/XmTcCv8o0uUhOIZXVplO9FtRnrlNWFt3Ii3FIW5qURpfRqF2X5nIfIGn4DHAm6Vfe7cWwsQ8OaLkH5rmNPOUxrZBUCgJyCT3CsIrJ/sBkpCtnQBnxuTDelIJNpfO5xkSK+2cNDxul3LzdnpQNwV27REjYAl28k8j88b4Ad0OCWLp7M/+ghhIgOiCNq7sZ6NHhd7kcAqNO77YTRwSow2cBgnKdTwneehHlSxblf0jL9iI39/3zBQ/trVbt5X7rfRIQCzlmVjasEXINzCJiqH7wdhTeCgliCNCi1TLYJ+hHb5+bPwCQ5STgPjbQQaCl0BQLcPV0jWvKgSzSxnFMUMbgB8qlaCZeD2WA58y4DWx458sAzGUOPZhijncF4CkPMLhcFIyDwt4gamv1twCUWigLG28RaMSBghuZTwMHZTGZyxjbPmQV1R8okASWCca+LBnLAZJ6wpRw09xCkTzx5i1Bbl1HRGNSamtcYoMgTUZ40zWy2yguTjvgk1qSI9XHRQBdH7Z5REYM9AzpIWV89JyJgFmn4yYksYSSYChYoDyRg8bTpmdCE4DbyTy5NABtPdFPq0sOX0Uh3vLeCP/8kVqZEDRIynsnf/5xrRYPW5dkIcHAavUAIl5jhq4hnA1O0Pm8YTF+PRJJLj6P7u6hmkFe/sypn3OgynHQTPMRv0Wi40UKoC3/cgElZ1ARXex4EeOlp+lJF08jm4XkeTkg/5DDNDy5gvgDsWBfVHKz2jSFAwkxfrssedf16comi7927Fw3L3aTdfutCRGhdLgQCArxZNz2kucRLlU/XoPnrJCmYgc/loqfr68IMpOe67GIu90tc4xWQBjL8M/cy8eWi4xV0OyvyCB6nepE8qf1FA+74JRvO6JgNQNJgJygtFxUoVqMFgdS2rvVLXC0y75uThjBuCzmPNy8X3Yf3nZ/NyeRKpFVWkLqofv9gSmq5aIrJ6qlDIH2QLe2po3i7ozkokpuOQUoCnH+jcbno7ZrDKMmwsOipMqxw8I//jZJ17zr6Z2MCrc1wtlx0L+hrPgikdpb2LKAIW/JV1YAGoc1PoQxbLrospwMCnHZEt/U4tFyJNEI23XOWBLLlohGM67IRgdTa0p5G0jcxLU2hHIY7B7ki9HoAUKBYjb0IpE/t8oWKkT/UuVeAI+fjjbrKLf/KwcqiR6rljtF+/Phx9LXhtLS7Y5D8Iy7BS/snvQSvQiiWixYCtYYVIRBZHna5nqrn+wZRqOKUqPyLlstFiyxvDSpEgHIu2oJinXf8S6QgoO+FUuKmTy848K69qAPO+qgRgWjfRdK4s6e7fGX6318K/RvO2v35yqKNVrimOQhEL+bjqd07+/WX6F4Ul7XnZ8tFHUtbHzUiQBaNNqW8BOQOlru8R1t/qYX3KpjfFPVRXi7q47M+bUSAXKETCJsxfdlI9FLTKHGjx/2i4qJQmuWihUCtYdUIkDH0PRjK3YYcUr3qNBOit4dRVlBcNHC3XLQBtDWlFAHeoMUBpozmdWTkFrm84QZFhL4Ryil37RZUwFknugLFahyCAC8ZuH//vpDGY7Hd3EtAZNilG9wK1jdCdx5oryx6aWO4APNUd3oPxqY0qgAvIEMNi5xda//k66A7bzitLFoD/xrbigBmqj1zZ2Jp5eLweZQM3AWVBxXYiu8v7FcWPVxtawEQYCemb8NwdHTuD3seoRTuKnX3T/hcLnqEshZNA4HIS7khcUuP76b+Gb1s3kCksOvE38lZS99BBHQuxURn+B3eLlrQt5fYf3ahGYj0/GW0jmwtUjeMAL/7ou/E4LRXF1b7J09o9BVnuWhfPBe1IgT47UMxa9y1aM6sgygEpGI9oihYe1GBdzXGIcCdGI46uaGPf+qT3nEc9FuJshYpiDjEHb7U3o/wP5T+H3FQsXZy+QJKAAAAAElFTkSuQmCC"/>
  <p:tag name="POWERPOINTLATEX_PIXELSPEREMHEIGHT#5C6D61746863616C7B4F7D5E2A287429" val="133,3333"/>
  <p:tag name="POWERPOINTLATEX_BASELINEOFFSET#5C6D61746863616C7B4F7D5E2A287429" val="33"/>
  <p:tag name="POWERPOINTLATEX_CACHECONTENT#74205C74696D6573206E" val="iVBORw0KGgoAAAANSUhEUgAAAYoAAAB1CAIAAADfrzE/AAATu0lEQVR4Ae1d/Z0Vtw6F90sBsCUkqSBQQkgF7JYQqCCkhGQrSCghbAUhJWSpgGwJQAe8k+cXxyt7NLLs8Xyd/QM8vrZHPpLOSJq5cx9+/vz5wfC/t2/fvnv3Dqd99OjR1dXV48ePh4vAExIBIrB1BB4Opqdff/31xx9//PTpUwrM999/j/60h20iQASIwFB6ury8vLm5KYL+/PnzN2/eFD9iJxEgAudEYBw9vXr16vr6WkH5/fv3X331lTKAHxEBInAqBP4zZrd//fWXzk0QYyqwGiMhz0IEiMDWEBhET7PcBFw+fPiwNXQoDxEgAisiMIiefvvtt9lNfvnll7NjOIAIEIHzIDCCnm5vb8WtuiK+3377bbGfnUSACJwTgRH09Mcff1jAZV3cghLHEIHzILAVemLodB6b406JgBEB0pMRKA4jAkRgNAKL0xMKT5Y9MXqyoMQxROBUCCxOT3/++acF0CdPnliGcQwRIALnQWBxerLUxRk6ncfguFMiYEeA9GTHiiOJABEYisCy9ITvsvCJp6H65MmIwIEQWJaeLJkdwGTh6UAWxa0QgW4IrE9PLDx1UyYXIgLHQoD0dCx9cjdE4EAILEhPLDwdyE64FSKwAgIL0hMLTyvok6ckAgdCYGV6YuHpQLbErRCBzgiQnjoDyuWIABHohcBS9PTx40c+8dRLSVyHCJwTgaXoiYWnc9oTd00EOiKwJj2x8DSlSPxMKR5VffjwIV7Rh/bUsCP144cOsVn8ICs2fpItH0l9S+0FP8O5xJ/lxeE//fTTEqfe+5r5e9l/+eWXvW9Klx+/wyrs+/fff9en8NMzILDI79yh8HRxcSEMLj/Eu1b4dZYcFkQQedkODPXixYt88AF6sK/Xr1+LjXzzzTfGN4WJiTw8EgKLJHcsPLlNZOpZ1pcvXx7yd96L3AT07u7u3Bhy4mEQWI2eWHgq2pASdR6Poaa4CcgoOBRxY+chESA9bUutyOx++OGHKZmOxFAKN2H7CghT4LD/gAh0L7AZf+wXhafupz7Mgs+fP1dM7QCV8rwWnu4X2z+MKrmRFgQetEwuzs1vPKWWF9qPHj0qzmVnRODADEVuilpmQ0egf3JnqYuz8JRTtuh58+aNwlD7zfL0nA7MhY0LKHh4WgS+6L5zy0+zkJ4ssMNRLy8vb25uioPBUOiHtxc/3Wanzk2oN/3888/blHwVqfCADnIRXO/fvXsXb2XiiUL84cELONGzZ88WFQz3kePZIQDqNvGRFyRAuH2BfyEMJHn69OkiDwnpwVXtp8bC0/v372tXPu14JYaCae6oDqXndPj0tCrONw4/stwcADtgGAbnK7T0gBN1q5viRMzq+zytrD1ht6DDqdOv3g/ZduSQLSaSztVtZReAkJtShept5B/gnSpf6/IFDAQNupqMIsFJQXD6Ho2f3qMnbNIowbrDThh87ZqhdKNn3JT6quXOUtH7kO65wyg4lG5gxTPqnZCn3U/v0dNeSkLnfChBN6DNxlDkppR99HbOTQijEDTA4EE9+ENDwRODaxkBa+oLwuogAATDqbE4xmML+BdJHDKt2SivMYy6R08gPJ0RN/JpwEjX9CE/1RmqS4TfFzfF9GFL+LTv6Xa9Gvxf+BfUXdxRzmJxIvjC7h1Yp8gv6AT1QJ7i2UUnrovx7MVGy4XzHj3pxlQ89/jOKZ0J1I56uCOG0s2J3CRMVNR8QRBiQHqoYIsgIx051S6ugLmOeCcnVkELjjWD2PKNBbizK+4gijMph5Ay3necGgYdCDVMjRT9YHTcyET6iXvt4qOzHeJ2svJwGWKoV69erY6J/gwBfOOQ33B2ww6VXV9fx+m4COnPf+GW/9dffx3Hi4ZuA5h7dXWFhxXSWfBKzHI7F17R9d1336ULijYSQ7zPS3TOH06Rq6PfwjstkZ5DpKNO0auEq2d5xStztEV8elS9+PYF143goAE/sqyju9tUiocYIk/o9EjNIgzG6HG9MaYT57qX3InPqg4BRwrxVLu2dFclw6kGb5ahyE21dihUaXx0SKeD4jUgz8LAceisFbg4Pl9ckIAjNOlGT0q5LkoJ2i5ujJ0+BIRZR5xDY5UYitxUq0rh1dCpcQWEPELj4lCsA9YTA+znEktNHeoBnTEqTBfvRk+6XQZcwPfpudluR2BTDKXbQPF63o7A3lcQQZA9lsHlR9CNOEwL0oIEMbJLQifA1w0AJzUGhnHZbvSkE2cAzhHdRUHZmEJgIwylmya5qag+URKpCmdm6SlGA6ioiHrTQpH1bAoVRSqikXf2oSeBsmDxeMjCU66ALj2rMxS5yadHkaCl8c7sgrP0FJMpETosFyXkMVr0/dCoLe/0oadZ1oRwtZLNqocDUgRWZChyU6qIqnZKHLUOIqhNEEE4hDAieVwobgq7toQpVTFKH3rSDTQgVRvXVamZg4HAKgylqx6fUjVTCIhYo7YYpCMfnE6MGaCOIkumnVURYh96EpltKk1sLxdSTqn/hP2DGUpYf9R1aAxwhl2rWKBnL4qHXeu6FrrAIcYPgCs/r+ipCt860BOiNSFB8bAqqBuA41FPoVttlXHoEAnvEkonN+no4dP0oh7rRLOz4oB0ugA/P8RgZF5x7nKN/NSip8owOtATwiIhQX4IdJZDhCsLBHSGqk0ixOLhkNxUhMXe2ZjZWao8qRvWhmb2jaQjLVJVFXk6vGtc+f5XBEh3mDiMjS4I4AtQCuD4blfjl/L4fbp2NYm7SfgSXNWaFqeLCyJkXuRNu/EE/zQs9PTPWNv/Kfn52pYgk4UnH7YtsxSGgmm4YyjGTS1KiXPFy4tiv7FhuW0XCMD3ZTejGGJY/mB6TkJV0VNrcsfCk9DQpg67MxS5qYt+RZRR5bFBAMFuOQvEnpE1XxESRhnSRlXtqTW5swSZCK8871JI98S2C4G+WR5zOpcSCpOE1+hXkcL8Bw/E61CKY9CJIGuk64mCWlEqS7L178TGqwGI/9+1JlqOi0OjVJyeIqBfaY1ZHuOmFNLGtvCa2gDHkkPBF8ffj7LwbFWdpzW5s3BhlUCNiuf0IgKNDEVuKqLq7ky9xkEixsLTeL9LH4KfiFXqvhXcRE8sPLkNdPxEN0ORm/oqS3iNI7fQVRl4wfEgVeM2RUFtip4wzH6iJnoCPU8JEfsdFwe79BxZhYBu1sUsj9xUhbBlsPAaR4wTnUtpOJa1CK+MsaSctWzQRE8ihS6C5bg4KBDwo0YEqhiK3NSIdnG6QLUqmsCCFhaAJ9YuWxS1qtOScqI4VbVm0507cQOiSE+WallxIjuXQOD29lZhqPSJTd6nWwJ/rJkmQdDF48ePq05kcTpkdrXLVslQHGy5majYXnFNf/QkUujy6g8e1N6VqCJXDvYhoFsJLoPiCi+Ui0995+UsIIC777E07viuia67oKlVFCSMpHiI0K/KBvz0JFLoojS1qWaV6BzcgoDFyos6XcX0W3Z6sLlFpYjOqpeWdMHH8sQThKxNOf3JnSXIZGYn7GY7h3qWNyUnuIm/TzcFzoB+PGdrOct4v7M8L+5IOUlPFnUfc0wtQ5GbVrcDS0yAuHh84ckimIM0nfSEHxqd/UFg6NIh0OoWcCoB7AxFbtqCYSzEAu1bs9TFLTf6hSROerLAhMLTyO/7iI3x0IiAhaHITUYwlx5mYYHxMYH+e+sRk6dPn8a2sbEgPY2HybhnDhMIXFxciB5xGO80iX4ejkTAWHhysEDjLizBii/lJD01qmb30589ezZrXunzULvf8G43MKsm7MxRfm7Hw1IXr33fXpDKQ08sPLVrdCMrWLgpiEqGWl1lFnoan7KgOLBcGdpDTxaYWHha3ZpnBbBzExlqFswBA7ZZeLKETmAD39uEl6Kn8Sw+wD6OdIpabgp7Zwy1lg0YC0/j/e7m5mYWE19mh2VJT7PYHnCAzk14c77yTDkZahWDMKYsg594Qp3n7u5uFhDHIwX/X7P2kXZ+1a4Wsa2N1y+w8UUcCkPBdIpvX9naTo8kj66O4Mx4/mPwlnElm+UmZHZuqaq/c8ev2rmx3sJEIzcFUXWXIEONVOgsC2DA+K/a6RYSZG55pVI1PVnitBaBRqr8bOeq4iYy1HbMY5vveDImUrVvKUhhr6YnyxN6MUFIz8T2ugg4uCkIrF8hGUMNUCtAno2exr+915LZQewWfOomG/mS73hqUckSc93cFIQhQy2hFPuaOv6BucYXnixSNSZSdfTEwpPdpLYzspGbwkZ0W2QMtai6Z0MnDGjJoRzCGyOVRqnq6ImFJ4ci153ShZvCFshQq6jSWHgaLNuAzA47qqMnFp4GG0Hj6TpyU5CEDNWoEcd0S+EJenGs3DIFpa7ZmK4xs4N4FfRkDOdYeGrRese53bkpyEaG6qgjy1I64IEjBifXxlf3NmZ2AKeCnlh4shjTRsYsxE1hd7rDDHaVjQC+nBizQcr4wpMloGt5GjOCWUFPuDUwi1R7OBclY8ONwKLcFKQiQ7m1UzVxm4UnS5Gny53ECnqyZJt84qnK+JYYrN++6KggMtQS6hNrWuIUKELMWvTQyJiO38jKxbbSU/rbgUoM1b3wFG8QDNZBjtQueoZxU0CDDLW0VegIB08cnE1bsij3M6Jx8ZCHWenJ+FaXvtoSxfj2Sltf8ba22mBuCtvX/Wew52xNI+3yKKFA/GiwX8TzKg2f3oW//31oRDCymiJTIDzjgpZh4qS1v+FnOcVhxqzCTQE9MtRCVmRMo0b6hSVMAUX4sqiYKgWS+TtjMyI7vvAk0kn4gFHUEw5bkZsC2mSoJazOUnhyp1E+gfW7LoFW3K6akkzYl5WelKApfuSjzCmYhG461nSnzrjT/tW5KeBGhupuPzqkwe+QYXQ/79SCImKIji8aPlcVmV3Yl4meLEFml8ccUlzSm5fdF09PtOv2RrgpYKi700hH2rVOo/DC7YuHI9/xJJKvojzo9CWbYvFQUDPRk5hZFAt+EmFtb4CA07P4Km3tYmx8hU1xU8CKDNXLZiwxgZsLfEKmyVfqnmkb2Z9vcWE5YRETPVkSTl9EN7WTNHQarIMpkbbWv0FuChAJO0ttF23GUEZDEsUNAWM4HFl4Mn6RxRfNibQxGomJngRZFJHqWHhi6DRrwZvlJjLUrO6MA3SWDz4Y3di4ZsswC126izAiPwuZHaSdpydBbEVucotVxEuwoS+VLa58jM6Nc1MAWfeukX61U6UXHU10+kIVHyCWzM5dhEkXT8lknp4sOTAcxrfnfJbgURzmY87cswtuCgoiQ7kN1eJ0oKphV25xW02wZDz0pVBis6nLz9OTSLWiKGkjXdGtEkwUkVrKoy3LHmbujrgpYE6G8tneopmUQyTL05juQpgobaecO/8znJYfUNetMCUyvY2YPx3w+vXr9PDk7cvLS+UXWXEVefHixdYgur29VWwD+t2gzFvA0PKjm8KrFxXbUhfXr51T4uGHPNPNggHu/ZLoLJWKbKt4Gl9QJ04tGNp9h1Ise4xDXfd9b5t2R0xhKJgT61A54EUvE50jla6bXxDM94oCEZEIJplP7iz0lMZjOdaWHqwgKuJCUMsiRx2jG8dIM3UjTIayQydqMYKV4uFIB9EtMIhk32AciS3E7aCBs8SPQmOenkRQky4X22JRx6GIVHfhco5tOqaIy0vEPDR2BBQZyqj9rRWeIPYsPflyHbFsTrjz9GRJO424Tw0TAZpvq1OL77r/MNwELSBAJkNZrFFHKVyW8kDDsrJ7jG6HEMnxSIEgluKO5ukJWxJX7PzQvW1MFKEsUrz2VLFFnu3M1W1iR3FThJQMFaFQGrl/5T2DtS8CiC7ypM86YcGi15voaZbOFaz1jwSDQkpfgU0/yx4/PR43BS2QoXRrzD0i5wL05HmQvmzjpyKGyEWqfUBUJLBTbGuiJ0zOBUp7isw3iwggFuXw2k3OnmKnA47KTUEdZCjFLGfjFPjdKs8Dpv6et8FfyqbER4LsEP2IAfHQRE+wp1ygtMfB5bhKCG6CYqJYZ27oBjp1ndkXYrMMdVpjENXi1Mtiu1imWdoAxM2rKExo2OkpD0oU9jDRE3YugjEhXG3Uk98NRLywNL67WF+/EhyDm4IidIZyP4K8Cy0rQoprtnC0cLiKGYiQRwhmZAAoXZSc9IlWesK6CnBVdJ4znaPsryh41x/hSiIUHw9XMcpFwdQZatFTb3NxRfvRDNAAbqvIr9SgLdEudie4aXaWlZ4ARx7y1EIGAhbyYQVykzC14mXgeNwUdj3FUEo9QsB1pEPdxYK7rRhXKmX7WX1ha8KwLTFNBT3BDvLAJzKU/rASiKmYu+qh3ZEsz74XMFFENTSOyk0BkyJD2WsZdmC3P1Lxr2gS65ZBlMLolMoQNOUFNeMu6ugJClZuKoHXQTch8sS/EAuHGC9YMwCNwRiwfYtZRULgFsLMAOkqMgw+Kew+bnnK0AeLNP50Fnpa/ckbhQGgxODUcH/IictqMSixJ0zV9ASdKQwaOV5v2OUbbyI8IxFYCwFclnTHsSREA4S30OjURrBHu4QeesLqoEalTjYlGfrBpgya7OrhyLMhUEw1gkMhugypyRYwAcsoohYZwOH7TnoKACEIt5MUYkIS0xYMizJsGQH41JRvb4ebIoBIpCwkBWLy5aQPcaYiHPbOjx8/gkrxTqm7//2F19dBaJD9xcUFJMPfkydP7AtyJBE4MwJ4Q9v19TV8KrgS3AeXdryMcLOYvH37Fu4fGCB1fzDA1dUV5L/3hrmabfwXjHANokE639EAAAAASUVORK5CYII="/>
  <p:tag name="POWERPOINTLATEX_PIXELSPEREMHEIGHT#74205C74696D6573206E" val="183,3333"/>
  <p:tag name="POWERPOINTLATEX_BASELINEOFFSET#74205C74696D6573206E" val="2"/>
  <p:tag name="POWERPOINTLATEX_CACHECONTENT#563D28765F7B692C6A7D295F7B31205C6C65712069205C6C657120742C31205C6C6571206A205C6C6571206E7D" val="iVBORw0KGgoAAAANSUhEUgAAA54AAABqCAIAAABbBhkiAAAgAElEQVR4Ae2d4dXeNNKGyR4KWFLCJhWQlACpAChhQwWEEjapIEkJGyoglABUAJQAdJDvAp2do28k27ItybJ958cbPbI0mrk1Go1Gsvzgw4cPH+mfELgiAu/fv0eszz///IrC3VSmN2/efPXVV5988slN5ZfYQkAICAEhsITAA7m2SxDp+SkR+PLLL7/77rt//vOff/zxxykFENMJAqxVnj17RvZ///tf+jd5rgwhIASEgBAQAh/9QxgIgYshgC/76NEj/Frk+s9//nMx6e4sDgH4Tz/9FAQI3L548eLOUEh2ISAEhIAQmEJAUdspZJR/SgR+/fXXp0+f/vnnn3CPXysH6JS9OMv0kydPfv75Z4p88cUX7969my2rh0JACAgBIXA7BOTa3q7LLyxw7Nd+8803L1++vLCwdxaNqPxvv/0GAvJu76wGkl0ICAEhkEVArm0WFmWeD4HYr5XHc77+W8MxZ06Izcu7XYOZygoBISAE7oKAXNu79PS15cTX+de//hXOIXAc86effrq2vJKOlczjx48DDv/+97+5OUGYCAEhIASEgBAAgYxri5fw+++/8+zhw4fjXLJjXAXG+DvPW1ye7UvK69+FEbDzl1yJQDBvXjcujMOtRLMLE5Ba56pv1fUSVggIASEwg4B3beNYSKiGrzBTf/7RZ599VuU9D4jwTvRUWzGHIW7nSr5+/fr58+cuUz8vg0C45yuI8/333+si28v07KIgvCb46tUrdf0iUCogBISAELgPAh87UX/44QeXk3UWXZmpn+ECpqmn5flcYzlTeJHDxQIzxPVocAR4V8zUjFfH5NcO3l912aP3MVnhwgRWvz/++KO2aOoiLGpCQAgIgdMh4O+15eWMOAi6Ux7OwO2kEKoT/d1MB3FqsbGZB1VshABnar/99ttAnLO2uhKhEc4jk7V1LyvYmb2dkUUQb0JACAgBIVARAe/acmaRU6p8oiz849AtgRCCYYtN8u4Ox90oTJX/1f5Q690OjhNAMzCz6Kfydjyz3S+//BLYQBydvFzsvpMWiF0Zc3FOKovY3oYAYVozUIRvdZPxNhhVSwgIASFwGQT8WdspwXBSv/7666mnnQ+zEqsjupwyg9eLey1HNkXmkjkseN6+fRtEo+trraMuidXlhbKbbpGUBTZL9MuLLAGFgBAQAkIgi0Cpa0vskwsTsiQOuWspdmvgilMHBO10zjLbQZfMjN+OR0Ai+lrSXLKjC4WK3zTlaAqvwxZWVDEhIASEgBC4GAL+QMKUeKP5DfGBYNLEaeTXTvXdJfPjPQSF6i/ZxauE4pYM1tihCre/6dT1KvRUWAgIASFwJQRKo7bIHG/5xRDgWRLTjXM6pO0eU9riWK1ei+6A+ThN4LjY22OHqN84UIgTQ0CBfINCCSEgBITAnREojdqCEdt8WaT6X63FbmO47gd+uMdUfm22X66ayTrK/FpkjNNXFVlylSDAvo0Fbim/+L5pCU2VEQJCQAgIgdMhUMG1RebOJ9tsM1r3mJ5O4fYzHPuyhGz1Rvx+SC9DIdYNbjvW95Yv07MSRAgIASFQjkAd15bDbeVN7izJ+yLhuxK6x3QnkmesTsjWbkWAf0XmztiJ7XjmxC2rHaMfe7qWqYQQEAJCQAhcG4Hzubbmzege02urZlY656y4n9kqyrwVArFKsAZW4PZWvS9hhYAQEAIgcDLXlju/wtFeHFxdXXk3DXYhW75RN9rFHXfrkQHltaVv4I3bMwZkUiwJASEgBIRAOwRWuLYzrmSfAwkEYMJmNHuOmrHa6cSwlOOjCDBp36AalmEx1h8BVjvxd7k5cdv5TYD+IqtFISAEhIAQiBFY4dpSLT7HFlPp49raV1VxcRSui/G/STpez6CKusn4Jv2+VkwXuHUrorXUVF4ICAEhIATOhcA613bq/q8Ori1XmYZWCMnwssi5UBa3+xHg1tL4mjlb5+ynLAoXQ8DZB7m2F+tfiSMEhIAQmEegjmsb+xzz7W17ypaivR3y+vXrbURU69QIOAfliy++OLU4Yr4pArF6YJ24VqVpcyIuBISAEBAC4yBQx7VFnqYH2uwiW7ak9YGGcbSnGye8QMahybg5nUaI0VDaIeCC+m5d5ArrpxAQAkJACFwJgWqurX0erDo68UW2up+/OrynIOgueotjcqfgX0x2RiB+k4ymuQWM1VFnHtScEBACQkAIHIJANde20XFbJiR7KcT5N4fgpUYPQcCFbJ3jcghLanRkBHjN1L0YEL7zMjLP4k0ICAEhIASqIDC6a8sRW11kW6WnT03E+SVybU/dm32Yd6F9LYz7wK5WhIAQEAKHI/Dgw4cPq5h48OBBtjzeBu+wZx9tzuQi26dPn1Kdm560n7gZxrNX5ERKfHRSynD2Du3DP+bo2bNncVtrbV1cV2khIASEgBA4CwLrorZI1fNqW3No9BbIWfSpBZ8K2bZA9fI0w6o4FlMf3Y3RUFoICAEhcFUEVru27gSb4VL9rK0usjVsb55wrm3qstwcH4mfRYDjtm4d7hQpW0uZQkAICAEhcHYEqrm2AFHxzEB8ka0OyZ1dyfbwj1K5VdOnn366h2BhXSJ8z58/56Y5TuDwjwQfAthz5AZBIIi/BTVuLmt6WV6hjJcv5s5ky7W9fI9LQCEgBIQACNR0bZ0LsgdfO4rARbb6pu4eJM9eN3VHWkdtcTpxPWmFYzCm0iS4pYGzm0+ePNnglVKF7Q4IhnciEQr6G+icvTc78+9UJdWlzvyoOSEgBISAEOiAwIiu7Zs3b8ItucTndJFtByUYuYkff/wxZo8t5qZLHeKyjx8/Dj4Qr9izYwAD33//vYWK0cwNXik+sftiHz/tQySxgEpXRCA9PaXlREV4RUoICAEhMCYCH69lK50tjIKFuCxnQ4J9W/umrt4e2wDgxaq4T4G4OFxdYe2depQcdzb+7h3tPnz4MDSHV4qrWu4ksVTLDg0caLS9qadeF5/TUbMFiXGOOsXdavlKCAEhIASEwGUQGC5qywcaQnyLBJu/lwFagmxDwEVtZ1ZW2+hbLQ7Xhrui8IdwW50DhAMaN42risNqdecTM/vgM4/maeppCQKuE6ni1KmEiMoIASEgBITAuRBY7dqms4UJnA1N2dOSBGGz8N0p9p3LXYcSyipzRgQIarp9/Ni/rCtRON4N/Sl3071uX76lYOHelGF5WikmdXOcwrhNgLptiZoQEAJCQAiMgMBq1xam3RxvYux3be30YbnfYK0rcT0EUs/PeSq1ROZId9BeDtdOnRBwTna5k2Rfik65dTTTAsrZiYBTmP02aic/qi4EhIAQEAKtEdji2rrZwljcOW2Ye8HrO1y0ZGSVuC0CqUZN6d4eiDh+8OrVKyh88803M2dgUmYKj9tCc+oCu6lV4h5xVDdGwClM2olxYaWFgBAQAkLgAgjUdG2Bgx3kbaCYe0H1C4Rscc3/vg71rH/wxkb4dFPqiDhPZZuyuVrhtUW8TL4S4h7Zz51ooA+vX782apaYOatgZZTYg0C6eChckOxpVHWFgBAQAkLgQAS2uLYzb6mnvkihbHaRLR7A1I5wIanDi7179y6cGD6ck80MsNtu91RsJrK/YqpO1XUDRyd01syxAQTJHsBd5ZjyvYa0iRae+n7Yr0QhRViHQK7Uv5JFCAgBIZAisMW1TWcLo5v6IvZoJhFfZIsHMFNSj26FQAcvJBxFANV5Vz7dSSAcuNbPRs9dEHFmKN2qo9sJmy4/ttmodhyKshAQAkJACNRFoLJrm773s8guZxgu9vYYu8/E55wTs4jDUAW4ACu7gd6ZSeeFtHAEg8/K8e4ZP5XIruMEHGyfYRUmLnDbQqJV/Fy+cDoM0668PAg7BWQbiu/zcUhJZzlAUmjsVKcBq6tPCzvlTEB9WP/v999/nwICF2EtPaoEarzEs7auyl8bAeeX4HDXldfe7uIDDTOU0cxU4VnFzVSZevTLL78YKaSbKlaSD88wxpeoGY8l5Uco05/ndLEtO1OuCQyQePX12WefldddLNlfGRZZmi/QFI35pvW0EQKH9OnpNB/wDwFqT6d/tK2yTc8usdb5oI8DhZ3T/DYpVGtwBHZq16J0tqyaL+k8bLhivp+vMvPUqO1xFIxzmIHgKbzbQ3iO1xJBnQicz/TOzkdMAKFHaHcnqWOrs2kTO7XVoTtEGTZD2hqNzYz1rygN34n5uTQfYU+q/Btd29TqBdu31kO1aR4fd6fGqPr1EAhKZX/3+IJZcAJlbE32aci01ZexQYJY6UyV+Ucs/wKpzeHDNIq8h595bms9PYrndItpvrv3yBvLiAewh9SBdZnJzCzHOr9ZXVNZYqBCE8MqcAc0UnyGzYk7Thq+oZtiAAfXfKQ7tfJvdG1xMmKrF6fL+9u6ud1kU86MSo6GQGunxOjP2+h4kW16vidKamNnvt2Z7jA2LMFQmik/wiNj1RJ9eLZetnarL5CAl650q/3NnXtgZ+FfTjm1exQ+lcj6whJ9lCHlZCanGxpgiw9BcyNH+qXhM6pS/sgU3hIDaj7idFP+cujWltzo2rq3YayfSBSOz/gMXF27uRYClR8TgdQpqb4EQlfnj8ymPKDhO30ji9puU/ssS4NvehzLc2yd9ndfPFhQHmamrDt4IteW3kEKhxI/kYsZbpuWxii59LHK4JhJf3ZGAxMU68+8OUq5bZ0jDa+I8OCaj6Sdlb8itimpj1OLVpLjQhRxFV5AfvToUZyTTZtzzIJ15uX0bF1l3gGBrCGoK/iiouKgpC2a6qaPSnLCG/rMZ9vUnlqMvvg1f/jhBfaSpo8qA8849PGniVmlHMXzNr3imx1BGbiQDgrIEnfBUcDubJfbaXBe7f47o4Zychcen4e0nIqJYRX4EDS4HSi+4hAdm/kgYsVeSElJw1NM6uYMZQadaIcov+Oh8s/U2y3JyU75gTNc1UUK2NNQeO1rZ4uUVeAyCBDPcLpePWq7iJVFWGNOFmvNFwik9sgCMoGxEFebb26QpwfyHPcd6W02B7Pm6ISfdAFLCzNoVgYLOQjyWTbojuwKjVVTiQHP0izPPFAZskwehUa6yuoAfhYBMqXhU8hUzB9N8xHtKOWviGqWVJOordn3bIL1gV2PP+MiZ+sqUwh0Q4BbPONAY2gXl3QPA+/fvw/V7cTtBmoEm3d++HdDozurnJHnrMj4svh//OOjjHRiiLFZt2arDJWJVmN+088lIhEOOndyd+B2HGU4Fo30G4d7zEKtjpOG10IypTOO5sPbscqfglM5J+vwLmamy01jazEcZaN3zAPUi7KrQB8EWE2aUoXEomrVZSwNxcHGzlOtRpMRVJdbUZtCwGkR9meq5Ob89BqNAaO2nJvMLswIYw/I7ea+KKw4AhoucI5PWch8/2LS8P6Yt2txBOVvJ12gvDFqy6kRN2HYz/kjaHzNIixVCRK8fPnSaikhBBwC6SdSXYHWP9MtBeaenSdETflnRlBruUT/bggQ4ydSm8YIcWpZa+1U6dOBOQ4arkcs6HM6SA9neJw+PRyKeQbuA9SWD+0G7PBNsyDOuLYcRbB16tTJnixNZQoBEIjft2gNSPY0wraP68ashsksGzyLiyldCwFsjiPF+sTlXPgnJyU4MsHZidSLInLDPHcrv3YoNNBMN1fKtd0wEofq0w38d6tyN6Dqu7Yz/geRg/CUqf1WJrWb+l6poWPjmulhRLDd6ZKyZRE6aL+LfKWObirLzNGppu0eThxlw6l99uyZOy+ODuPUhnnucCa7MTAgGm6xARRybVfpw4B9uor/boXvCdTGAwn0ylTUlkdEvDgu7XqOCMHbt2/JJGoSEq6AfgqBeQR6uinpxANvO9dj4YQD+n/U/T7z8N7k6eEHXVrjzExGEMFFBGkUp5bjB6llbs3PsfSHRcNZGMzC3bpms2IM26ebJWpU8c5A1Y/a0kmpVSXTIlWY12MDco3USGSrI+D2jmc2BKo37SYe6O+PqYRIsJ3Jqc6zCKYIpDrjlCqtct6cN2/e4B5haZ0FRuV4KZN57lbO0+BoOAuz37ycV2/LOR+8T8sFaV1SQDWJ2jrDSi/yxljI5MWF58+ft+5X0b8GAuwMxNup3aK2bNemAOo0QorJ+DmpzsxsN40vzhSHzGR23Csug1N7w1DC+GjooG2spSXp8fu0RIoOZQRUALlJ1DZ2R2gmXJ8W2kvfOu/Q2f2b4HrIB2f+x445vdYfN9ei2ztOI3CufK2fLqASyO4Mq4RDOPhVOo1Qq5tK6KQ645SqhMjIZYgasAnmPmoFw1ytiFvPPHerLbKzoJFamJ3mZWQV3cnbWfp0p5j7qwuo/4fh5tvF0nCI0WWUxmRt0N7kIttruO+uE+MO7ZZO9+7Rug6tm8aaSrOLvaddu6N3w9eGqAI/YRudv6R33q27R5DFunQQYUJjGADDDVN9Oi5lD2asE0OCl6jSYjtz+t/6CZ6YUycaP9EQRD4K7SyMHRT4RGgEiJxl22lesrDXzZSGr8IThexmBk+h/OEm3XgWw01ahJQybJbG+2ykmVwwKYsm7qNF6jMFAqOpeaV5q2V+XpxpTy+ZMJFTZE6UgwId3jupX4KP2IGrVLF3omEz2SrmMQfxqI6VB34Wx/aqtqoUzjpbxvYGt34/VylLLXDrOfHPz2T7EatIoYMCj4wGg9SUf3NikHWsNLx8XKQ2J+79imZwZOWP4Urn8QAIs1t2Qp+SK4aRNGTjVlx6l2tLPMY1Zj9DM7BoXsIgQ9TJ3+gnSw0T3DA5UYKezepcI7imyKaLhD5alPYU1mqKyZL8QHAVEZtLGP/gEFoxFxmC9FFJ033KMNLNGjCjWzeZFAGBeWPUgtX0hHSLVpyYCGtdVrE5hmSsAAFS/qIhFefLWgwbJo0UeHw0rIP2JAbpWetNk0Uano6UbmZwfOU3cGwSx/iDD/nO9XeeBuXNd8J689MKkHB1KWANucQu1zadNkzvgwxmiGc4cAzppxAwBFBl06iQ6GDoUV3XKD/3tGtr1jAoTLqZBOGuwIOLFjtA9nA10/raR3AVjBF/mQJddWeMEM0VaPrTHO6AZ6P1QOuJH4Szxjb2GpvCuJZ4UwU+CxrMyih/+i+N5jJRpsXI6b8UnOpoafgUMpbfxwyeRfkDLDaZuqnKnFfMMkbMMETnbeJDUsuPEzafhpKOspXc5doaH6GN+C+mzQYDYpRP6saZEkIABGKlIo3KtYaFEeUa5WfqsRWyYWOb2auwCsXCyHd+LflGLXDYyFEr5zOwFLjFQmWNka3aA8+dV7mxDYWBRq2brQsy8hepV8E4U9gCBEacBF1fsYmZ1rc9aqfAZ0TDYehEACtXYMCf0vD5TsEydzCDTnOCQRjZFASG03nKre7C9GrSTXmr1gWxJZwaPrtcWziI24jTmF2mupCzyKhxrIQQcAiYFgVdauSaxI069zG0uznWaMs/yMatzKTDCGfEplVSt3uGTp9HmC0gynIbGHCT4pQlasRt6D772ygM5mSkuVp+Z0oZwMNM0Aix/WTbKfAZ0Ujx7G/TUh7W5qTI31nDU/Q6mMG0CwY3BTaTpvbK7UFhMWyiTAunaGc9Y1ds++VfmG83RG3+IAGvusg2BkTpbQgEk2F13b1yll8xUfGyJC5Qe/XqFbwxbgvJUiVcE4YTllZJ7wyqKPgGUi9evAg9AmMpt4Ggu37L/dzQaHkVvoDoCjt1ck8H/JleVQbgfPuDi1EH5BaWmirw6dBI+0g32jpMLtCnfczg6YCyr8+mX/F0swDLpDBRkkgLO4XhJ/GRODPvFThXd9XPNIYUtxfS2T3KVa2o8J0RcAdrUKoOaLiRQ6MlS8mUMVvKp4+mcsJydiq06Var0J+i0yHfhv/8KZFDejCIj6F0FikNhFcBKg2o1IppwR7Es0EEwgcDWtfWCnwuNFLtSnVywE5M2ZaGp5iEnJ5m8FzKH6wWZiqFLp1hMdTz80hMxAV9sxX3Ogpu5nA/s03GLCotBOYRsPdRTLU6zATOg6TpDYdqzKXDHs3LaE9tB4e6lmkJe2pQHDu+AkpTXrix7cDE3tmj1gnwMaxItGu66cQfUMIlyjq4WPkOI6Kwp0xFWyvwKdDIgsZMH+vk4vDJEumfKQ2fwry/GTyF8pvHn05/ZiXigbAqTOM237Le817XNut9B47bTSRTSqb8SyIQDwDSG7zMtbCkh8izg2eGrM0Eqypauwz+lLj5ygbIgT6NLTkWu8O4DYlVgKQgrMpxXnW7pq27TVimn1WsFhamIWfWQ4s4uJuPgxc2XVKsswIPjkYWMbc+oeOyxUbLlIZne+RAMzi48pspSHFLdQkjtmouc25ndiG917XN2tlgbREglUo5QmAtAk7H2jkoxli6rFwVXLEFK5wbzZJE2GeZquUmxaliJQ3tL0MvMMwXYTHTH2wCfxv5fFmJrNGQaNd0aqzbtYWkNOe89iAgmcc6uIco8LBopDqZGpbFlWFK5JAcaXgW9sPN4LDKP2MK3GYativrm2YBJzMdRFlju9e1DQK4KYSfHfyPKcmVfzEE3Ejo49KlIdLCSQjfIqwp+ZsNvs70DkMU6bBWaZnURyzkJyVVJSeY1CyrMf0UxrWYxNRWpW2BYdapXdPgYK2ERNbaruJ/sTAqkXVwp1RokeD+Agcq8IBopHiCj9OTVcGqlGC3HGl4FupBzOCAyj9jCjBQ8ShYjI845AsH0V7X1rkdgeMNk7rjXj+FgCGQenX2qGnCjUB0e3EeslHHEFgsvIr5EB6ILcKq6kcVdr5Xz0NKtiMWQKM324FwyMQfxGF0ZOMLBzq4WZz7KPDgaDgQ1k7qWWD7ZErD9+DcxwwOrvwGYDyLkcaHtEclicJBtNe1dfNHYJoJvoRFlREChQgwB8TjATtbWHFPMYJ87gwAbGA+sjRxZM3DoFZdv5YWY/FJM7yzbIyWeSDb1h2Bh7UGdBWSB078gc9Y/WLMUcVBrHHMFemmCjwsGs6eoKKr1OzAwtLwPeBL+Q29VJGmplSr4hKFg2iva5syygLFsaKfQmAnAm6h1nRejFnFu3UeEkYKDWdFh+YzJvlLOl6Ut5iu0gXkWnMQC9UtDZPOpvd0s9xyqPpiI4YxNYM9JTVOkNGNlIA/kwEqZMX6Jw5R4NHQwJi44XBsp6xSA2n4KrjiwoeYwdGU3wBJ9/ntUUkCudwgmrK0e13btCVySlhUGSFQjoAzrEzV5XX3l6T12Hl1Q8t+ttsCdkcjOou/GcADD9q66aQ1Yk4/UYkpg7sZzPKKuFDp/AFL+PpH+VIHKvA4aKASZitC4kRzpTS8fAC6kgeawXGU3zBxpmBtJLQczL2uLRzHw5WGTQYlhEBFBHoG4bJsMw/hGRCUxU8yZkgwVvEk2oVR09XjWUaZWw+09i/jXnMWsDViQ038AYcwq5mimpUmpzUacUeQHkGBR0DDBdTpCAfUyD+l4Zt750AzGHgeQfkNPTNEIbHWFjnPmJ9G2SUquLYWIei2Texk0M87IOAmhrVD4rwQ2fgyo4CpOoU4xnBI9LQPuNFx663DYwNO/KYhjJSsg4te9VGkoRT4QDScTrY4uWSdXj0hDd8MaWyISPc0g47nA5U/cOI200BjVUgIe+XAnNmGquDaOvj0Uwi0QMDFfmaWay1aP5Cm80vW7uAcxXlqxbrt0TtV6YDYyBN/UADmAKdIYZLo4OC6djt0x6LO90dj1ay8yH//AtLwbZgfaAanGO6v/MYJvrXzTe1RSSKtPrM4l2tbAqnKDIGA24xoHYobQeZ0RiFnBMYWeVhlhhaprSrgmu7gUqfd1KHRVZiEwsxqLnYYZhoiSTOTxIaGrEqKzDgK3BONUx+0pTfTfpSGm5LPJJwtYrg1GmgzPGQf9VR+Y8CdzVi7ynW2a766XFuDXYnREXDTAwGn0TnezZ+zBQTAsiSBgpJD+fqOc6xSlvMWmbEFnEKsbrtnmfiD1IyjGCKLo+DgVlchpwZT3XGgAvdBA2wNZxJTOMRqSZVxTJw0PO6a8rTT/55msITJPspvnMRDgDR+vz1aTLi9OKrDfFqLYmD+14oifaYcITAsAvGUXDI9DCtICWPpJmZ2qrNi2aFe0lCLMs6KMU+3aCWl6ebgVdYzpVaY4xqdMruF1PoUQ1vcNkjoMs6A1nJwTTNNGYZV4NZoOKgXD9patK+PMiy2Ig1fhChbwDQ/JLqZwSwzU5mtlT+0m57NWHXQFtPhwMyKE9aQfw237GNlCoExEWAbJdZvDO6YfFbhyqY3Eznrcxgmg2x1IXtqxbq53TgNBle3xc8ZJ/6gonDuvK6AHpGPVRNPVuFPp8Dt0DCdDAnGbBYxy0R1KbnoAVv51glp+AaEDzSDG7htp/yBmdQarGIyjAgbR1OLhFDsLz94FXUVFgKHIxAHbpmAD+enHQPO5+Bntq1QrBwKM2FYAQxEC4c4tWItWknRcJtWsJGWaZFz3ok/oMEcjP7YtGEJMhFtM2KNFHgzP4UVq6ORqkd2jWrs2fCZL2blSbQe1KkI3RarsZib09X7tIQT60cbUH3MYAlvU2XaAeUszNR0lmUsVT/4TEtasb8mgvSxcoTAyAhgUs1SkCi3/iMLlfKGEYzFJJ2N9Pw1hv/+x6hOiaQ5Dj2qtjj+5axYiyZS0cgJu1EBEBz3bJkWmWZSQ9P8PdfEHzBhtohj3iYLk1ChdsXYNlLguImm6Ypo2L6KQTrDueE2FZdK63YY1NLwFPbFnKPM4CJjiwUqKr+15cKu2bNJVtglYsPOIJqaUALgwWmWa+sw1M8TIBBHg8bZs6sLHMbFJsKQyK74gy8yNdRTlpx9CZRXWZmUZprjWimfpFNS5TnmEwShsiuBcmqrSl5j4g8is1iacnBXLSMbKfCqftlfuAoaLno3H68K0zMjKDvesxK54dZiUEvDs8jPZ7p+6WMG51la9bSK8ocWIRXU0v6uWi3HMz4UshOWGZxAWa7tqr5W4UsJaBIAAAegSURBVCEQMCUO42TVjDuEAAVMOBmxkmklm28KzURqX8zQpMQ35zjOaaJPCDNe2Zf7+pvFjCumYbOejnXMSa00qhLjGfQEr6ucvlODKgpc3nrdkjvRcFHbGRj/OiP497/CEY2YfQa1NHytRjn972YG1/K5WH6n8gf6bgiAxmK7cQHn2mYnlFDGBte6BuLGlBYCByIQz7umzQfyU71pF4NMfTUKhKhAedx6ZhYsn0oXJXUxKqxYefxpkfhUAQcX88pUyRb5zvIiMjktGupME1TN2UKoVWEn1yNVFLiz+K65zWi4cTelGzZwSLimZ3464nST/as4qKXhM12QfWS9ad2B/mRLniJzs/IH6ZijDQcSU0NgCop4uqd6qthmphgOgcgD/oubVFoInAKBP/74g8nyzz//DNyi659//vkpOC9n8ssvv/zuu+9CebxYRLa6v/7667Nnz3777TdAIG35i4lPPvnEQIsLY4hfvHgR52xO0xE//PCDVV/LoVVclYixwg6+efNmVfWSwu/evbNiGHpg5C9dgLBZSCnMqgPxHz58SPfx16rDraXHT6B4b9++hc+1GhJ3Si0FPhyubWjEUCBCOu1aASbply9frhKz1qCWhq/V8JluOsQMzvBT5dE25adpp6Jrlfynn356+vSpiUDUNjahjJdvv/2Wp/8vf8pNVr4QGByBeI8MB2Jwbjewh+cU4rJhSIddGDItHoDU/FxFOd0YCsRXBeTmW4x5hnhFylPtsrAJUvCX1qeK7cx3clmLGxI7OTlL9RYKfBbZHZ9AwWg1VWHNE0YuQSaGs6nWtnMstQa1sWF8bk448W/404HZwQwOC3K6sbBhVw0ATRttnxbLb/FgN3Z0IGFYfRBjywjE6s4MsVzhbCUwCvGMaGObBEN6rV8bpMdFNpoQCY5y+amGeQhTKxY88vlaO5+aOMCywWgWtu7mqrgv1qYLW7xAsRYKfFJYGK3ptr5pDo/2qG6VQS0Nr6Vah5jBWsxXp4Pmm56TwFxvayKe7mOC6G16REGu7TaQVWsUBGK3BoMyCltV+WA9yswXJh7+4oamI3lzg0yKmIlaQYU0gLTN/y4Xx05ZIQXp8ooq2Q2BpgrcTYoqDTFywzGVMDdjvhh6FYdzYLLuoK4i+K2I9DeDg8OLQob5y/YrtjHM8g8KgRQjiGmR0Ex2itFZ22Bh9PesCHDS9PHjx4F7FJ1DOWeV5CC+OZb69ddfM79WOZ9qRwaDNMzcq44Cr8UgPoNFBPr9+/drKai8ELgeAnUH9fXwaS1RZzPYWpwz0v/HGZkWz0LAEHj06FEIUZDz888/P3/+3B4pUYIAL0JRLA5+l9SaKhO/QEYZOwg1VX5PPu80GH34NzXYQ1N1hcAFEKg7qC8ASGcReprBzqKdpTm5tmfpKfE5iQBL5HBglBK8yh2/5ztZRw/+h0CwwgS8/5ex/X8CtO6uAHM9txOdrvnVV1+F5tifYkuXl3Cny+qJELgRAhUH9Y1QqyRqZzNYieurkZFre7Uevac8XNpiZ8zxeHQsoVwNCHVTuMrVaXZVmbXezrWlxy00QoLgvTWqhBC4OQIVB/XNkdwgfk8zuIG9m1SRa3uTjr6+mBwv44B5kBOPqukRz8ugGSLctRzQcPupgUN3NIqk0tevXr0KDRGvffLkiTWqhBC4OQJ1B/XNwdwgfjczuIG3+1SRa3ufvr6+pNj04N2yT80Nz5zFvL7M+yQMVtiWBFlihMDxHR/8/S++KNsV5hWucMLP8sM12vazVoJe5r23QA2/tkq8uRZvoiMEDkegZFAfzuTpGBjNDJ4OwN4Mb7uCQbWEwLAI2MkEXi3KXgsyLOedGeMiFcwNB1Vn2k0vaJy6P9id1sVdniG7+RG+rJlI0pvpqKIQuCQCJYP6koI3FWo0M9hU2GsQV9TWJkolLoIAu9XhWkGCiJy7vYhUDcQIa4D52Gr6NMydjh0+dRiO94V83GW3K+fKb/vJIRM+L0xdFi1MNorXboNRtS6MQMmgvrD4jUQbygw2kvFiZD++mDwSRwiAAFeAcSABv9Z9B0XgGALBGcUHnf9sevpKRHpNGEcRnOnnva5Gp2xhmG5l9WKCXD6BQ8+y4XBNpt9HWEsIjRmFLxzUMxQOeTR+nw5iBscH6hD9yTd6jeCzpBACQqAcAdvWX9zTT62G++Sbu00W15OwbjknKjmPQLoTmvZIt5zDP/YmNGa0pXxQzxDp/+gUfZoOsf5m8BRA9defqRZ1ICFVWuUIgSsjwPsQYVsfT2UxDhe/YYbbyvRp12zxlh7R8fjIB8dtOQSi+woqao97M68i5Q2k4jMnG6rvryI0pjBcNainiBySf4o+HcEMngKoQ1Qo3+iUz6t8ISAErocA+9p4qNgCLvwqkc7KU4UtaU7y8RoZPrG7LwyanG8uIagyaxFwUOftePvcsLBZy3z18kIjhdQGaeGgTikcmzN+nxrCx5rB8YE6VpHi1h/wo71VVAtCQAgMgQChVjzUVcdVqcJR2qnXwrC2+Lszl4INIbaYEALXRWDDoL4uGK0kkxlshWwbunJt2+AqqkLgcgiEm2vt27a8qKezB5frZAkkBITAHAIyg3PoDPPs/wBuzOXixhxt0gAAAABJRU5ErkJggg=="/>
  <p:tag name="POWERPOINTLATEX_PIXELSPEREMHEIGHT#563D28765F7B692C6A7D295F7B31205C6C65712069205C6C657120742C31205C6C6571206A205C6C6571206E7D" val="100"/>
  <p:tag name="POWERPOINTLATEX_BASELINEOFFSET#563D28765F7B692C6A7D295F7B31205C6C65712069205C6C657120742C31205C6C6571206A205C6C6571206E7D" val="30"/>
  <p:tag name="POWERPOINTLATEX_CACHECONTENT#28565F6A295F7B31205C6C6571206A205C6C6571206E7D" val="iVBORw0KGgoAAAANSUhEUgAAAagAAABqCAIAAABmh1KcAAAYEklEQVR4Ae2d/bHetBLGbxgKgJRAqICkBEgFJCUQKoCUQFIBhxIIFSSUAKkgoYRAB9xf7s7s7F3Jsi3ry351/jgjy/Jq9ezq0erDfu/9+++//6n29+bNG2R/88031Wq4RcF3d3dPnz79/PPPb7Hxs80TgRII3KtHfE+ePPntt98+++yzv//+u4SqU8ZHBBhLHj9+TOLXX38F4QnKRGAikIHAJxnPrD4C0z148ADWo+RPP/20Wn4W2I4A4fNXX31FeYK+H3/8cfuDs+REYCKgCJSP+N6/f//o0aN//vmHOmC92TkV64KJhw8fvn37FoHffvvtq1evCkqeoiYCt4BAYeKzrPfDDz+8ePHiFkDs0kZi6r/++ouqJ/d1wX9WemoEShKfZb3ZG2u7BesJRNaT+2rjPOVfEoFixEc//OKLL2SGyyLUn3/+eUm8hmoUI82XX34pKn333Xfs9g6l3lRmIjAsAsWIT1ed2MYlDNl72ALe/PDhAzDdv39/77P1wFWtRDH+p3Wz5ZmK1lNMJesmLzlzRVVhmYmJQBqBMsQnJ1ekptevX+89uGcjFxECe6b1Ttz9+uuvi6z3I4Sd06WKrIYS57qSP//887Nnz1xmjUu2j16+fCmSM8CvodKUOREYHQHO8R38swdW2NDIkAZHlIUpQ4fwEZYpj2gFLKHMSjlywAVtoeN3795VqmWKnQhcBoH/HGzJH3/8oezAGl+eNITYAEoF5iVY7cpTwz11hI5pDjN3J7DeJWSnWEGC9SqakicC10DgKPFBdtrl4K8ioEAZiCJ4VMlLCTo5gRWF67GMKAOZLukg+YSHvErRMdqycOXF3UVsN4VMBE6BwCHis3RQKs6yqKVjLu7awrXT0GuU+2h4Pdrd1agag9AuBWbhicBZEMgnPtbRLRHU6PzItFXYdJcJnSV6lGE+CwjjWJqQUyHKXnYYpzlTk4lAPQTy39X9/vvvtZsx30yf89CSuxI1ZO5SwBW2C5GkiQH37l87gWUv2VvXXQ5OFM3XZsrCO6VdCYHM4yx0qufPnwsQUADn1yqBoi9mOflVK3V16aWeVSSH5bw2J/W09i0Je6yP8oTMow0eW1oxy0wEaiOQE/FBc8p66GfTxdW161ZWePTonC1QPM1hQ/kuAJKZ4Q7Ieiim326R5ru5eXFMpsCJwEkRyCE+y3REXlW/v7JEfMANE7UEXaf27JkONcN1IFjr8GWw+e6gw2deTgRAYDfxEe798ssvil3tmCJBfPJ+vmpSNcFbHL///jtVoM/ga2es9DEaKRqWBzVzJiYCN47AbuJzHcldFkdzEOJTfrc7p8UbW0qgNQp8PYO+UsBOOZdBYB/xuXCPt2Jrr52PQHy8citLitAf+xvj215pWlS17xSOr/zUcCLQAIF9xGcnuShn3xaopGuCaNpMdQmXpNXMH8/CIIxGjElqEVb6Gq+HatUzMREYE4F9xGd7PkTQZo3frlhZENsQn36gBfqrHd7a1h1Mu6DPjVgHhc/HJwJnR2AH8XFGzB4iUUaoDcHSbLcB8bGPIbUQQJ3rJ82ctpP4anvplH8uBHYQn+s8B7/atB2mJeKzLLxd2vaSTA91lyD91vB2mS1LWgOBVZFvFLbUf9Y1EaiHwFbiY1tDfi5SVWkzz6W6JeLjVtWlKz24xwR/zOPKaotowoXkbtyKPjIzJwI3gsBW4nPHOGw0URupBPHpqxTFdbAH96qe0C6uuQq0+xtkcq6F0UvvzsRE4JYR2Ep8Ltxznaoqggniq7TMB0Ho5oBj/KotLSucrRgHnZzBLlvLlDYROCMCW4nP9ZlrEx9Le+c6uLfkeS4wPy+JLzVw5k8E8hDY9HUW97M7nC9pPGm6d+9etHnwL3vN0VvZmRzc4/dqebx9M7N1XnrQfayFYnzgbKnwzJ8I3A4CmyK+juGeWKLlUT7dE7jAboAwuPXm+fqaRWOmbxaBHOILu1Nt+NxalVZXfI3vvAf3FBObYJnPjRluDLOFZ3oicDsIrBMfs1rHL/qZ32YwLREfChScdNuDe5dZDnOrsZP4mjntrGhkBNaJL+wq40R8IOtI+QjWOsnl4N6J3k5LN9kZK7Rm+vF5dyJwSQTWic/9uhhTp/akkIj4ShHf3d2dnAoknj3pwb2og4bQVT31HdVhZk4ERkNgnfjcIWEXQbRpT9h7td4ixMd8Wd9Ou8CehoJDIlyXcAa1hWd6InAjCKwTn4v4EhxUD7JEpUWIj+PK1zi4F5ogfNnOGTR8ZOZMBC6PwArxEQq5bwEkOKgeWGHv1bqOEx+H3eS9FGbxTHhV8mUSzmQz4ruMZWdDshFYIb4wOnC9KLvivQ+6Yxn6+HHi048RXGySqxA5kx1HTCXPxETgpAisEF/YSVwvatbspXpDDXepxD6GSODtLvcNu11yRi7soDuI2MgtnbpNBDYicHrio53ZR/nY33z58qUgddVwj9aFwfLc2N3YPWaxqyKwm/jan2UR6BO7ydkhjB7c4zujvdrVwLFcxEeNbt22gQ6zionAUAisEN84PSTsvYpjHvHZg3v8jppKu17i/v37rlF5iDkh83IicF4EVojP9ZAE+9SGIFF1uAOzqgyz48vvaSgI4VTXmVVLzsQSAnygiE+O85t/c5VgCSLyT4TSp4lmcOvDhw+2QNiF7N2q6QTxZXRj/c4ov5CZ+AXLGi3i9AzvjRGFoUOb+XUY8Tmz1mjmZWTSmTncrj7GeFn8S2ghVu2dJNRhV04XlHZp6AvzgbbEnyvNawCJwrVvOWX0cq9Wr1+/lmfh8do6O/n2y6DUDgG5AjUu3717p1hJAs6tUZHIlO870DrqrVdLA8ms/IbDbVXopFFdnCQbz14oZSssD378MmXiz3UYPvWRKFz7VuiFefylcSsMWFtnKz/8/XW+hmALVEqH8R1dq1Jdto0wYKVaaoulM6uT2C5A62pXbQGUqts4SUa7OqKUoa17JEV8LTuMUyt66b6wZD0yWj6aqY5Vr/NH6yXTKizpBh2JekM71hjAoDk3Mp2R+GCZJcprE573cpIlp43md0cpqtWuzDMRny7Mhc6xcVZlt0Ha+LEaI2QfWtEs5HSIFSQ+IIW+o2RxIuLDOjoiWqxoF528mav0dRL11aXEICgtqbcrP7W5ETWDdYvGaRdQ2NpZe068z6sllTqJ0ttsLGjVVMdapH1PlpCz2W8TqxqSyLMsn62Hy5DAISck0BZd8nfyT3TJ/j7UpufYVXMojz2Nxh8oG8pJFAoSQ6FkFctPJ2gyXBRvPz206kmvizYVIrMlo2n8W57duxkSlZaRCZ5UjQ4SR2RIyH7EgZaHACA7OXJJcxhRFF4tM3jEhzl0IFSdSTC+bnGnbFukH+zoJFHFxkQpququzFTEZ71hhHQ64ktryJClX9xLEGhayMG7xKTX+K0fmA5b8MfrNMya5TxQg0MeB/HXxzmLhzO4n4rmLi2Cvvu+sj2Ok4yMkpoyP5GgScjeye0b8SUmaKuK6cZIm/2EBKpdbjk7Flzj0+boISGta8CIjxVJXEU11AQh8IDaKraNE7eAUiriCw++qqN0SSRW5dKLTZyulN+aYEjnd9S6KD8r7YsAsTZRXviTI1AeUV6vxda+mIS13w5KK6+sOWi6v7oLczmV5DJBfExydSlnaZUqKvMymSDg2sJc1eVc+JI5OJNxZuWO9Qh7CW3o6pP1sP6toZQivkSE1aufLBFfgpEZ5+Uuc5zbdPHEEkEvO7apl0gfynv8+LHdTKdqPAHKk67eRpORa7lNlFJT3dBa3bvQEvGhKmux4YkWxnP50B4xzoW/uBdaKp0z2iJGWtuMu+7VUZUA5TGxDf1EC9xU4pZRSkV8OIGbEyUCqzYekyC+6GxXv7iHuw8YwLYBLbSaM2sbNdrUwtfG4DXs7vyB5Q426+jqk/UwxERpJeKDaOw0YeSIzzk61mUfQzJZwL72F/fSnBJaLTF+pEWNfJfOrMsaVk85Y3izw56FgvRESQBZIT43JwpjBwdr7ctEj7UEjRpyCkn06XVwrzYaG+WHVnNm3Shn2GKMcET0YTM5ugQVTsoTw02UrAOvTHVDogm3CK242ulQH63RRXz6nVG8v/HsBohwMjZS6HL3/vfHEjs5vaBzyIBYAkbFc/wEePJKGQC7QI+JPDxInAvmw7JeMyc5BUqsxXNuXPoL/+k7LEqseiBleIreLb2M/6R5lqh2va+lz0biQK56FkrSj9S+u7Q+RWfWqjXEs5l6t2oi+q67YtjlXahQJUihOAgtDzCjf9goQBbKK9604gKjyhd3krOgFJKMQEHnjbLNUrsUQEkgNmG41NdZeEwZRIU2+6DIktIs2KkyLiGPgIuSY0ttqVd144yYVu0YIW2PpVYfyQ/fVTgibelZ10xMU+NdCHqCnsq01qeTdBlUltBYym/jJCdCSRmGfgE44OZGBcd9lNfejWNzqQVIuGcpsGSIFeJDlnUv0t3dK+zGqqEApx0j0ewlOLLzAUrswX+lPJXm7MEhMr3VIKF0LEBxWaPS2sQHwlHTQ3k1GLYGRA2c5Fwo0WHFJx2rKLVx107atB8RWNDSqI1c/Ogk6yMrxEc5pRVJULc+3CWhjXeKcQmhaPcDO+HBBkpSkZhqKTjXYU10bsnINN+6EQpUql2RV7sU5CMdzFQ4CRi8YBW1/aSBk5wOJVE4HInhNWtoiSS0dUtcpha0z+L8mm8T68RHZ7aCKnUbq1M6TbOtPjZNN1BtV9FJ17LrroRUCap1pLBkjF2Vbi9sISJdaa7t2khFpVgplAzg0hm2g9C9ZG0nOR1KGu6FpnShPZSn4U5YOLRslDddsZVdXdxXDKadx50a0fxmCaW2sEYAan9wj41FwYRXQZf2EN1JC3cZNqRgDvtlTpozqLs74GV4+AbA+ajU+s7dMI1p4CSnQ0lfqQpfJHUdhBFUvhRLIiwcGtlNceKU5YgwvHRzZqoJy7TMYW4fNtXlLM3/i+upyqRXADpiiK84cCqtAIQRR6mID6shPDrgMdQ1s3W28zRzknOhJAbFgiGwjrnEgdNdzApxAWP0wXUWY+HM9Zzurub0cZfRdlpcCqYlqF6durrYG5MX1CEtCjQsPvWqrkp80kaYNEp/OHp3n0xYobGTnAIlHQxwGwedToGt3zJNccUSl25OE+XWdeKjAqsB6ZbLZ9HmRQcEUbJexw410SFhFRAHYNQSofwiOY5z61XdgPgEECpyni3wQn+Nt8u3GKiXkwyOkq7UhxiGjoR9dw1sjh+ii9qbiM/5Wb3OE6IQzXH6WFoBtegjNTLBgapXwz11fdWz4BxwtV1aqSTqVR36a726aDXVOU6XBpI5FP31dZJhUZLZKB05dGA3R8GsUeYKH5ScMGCM+uEm4nOqRNVd0qNGvpvDa99uzMjiVfxPtzFc4Ku0yhaqoRMKhahe1eCgtUgi6nChkkdy4Lgo/eGiq3Y5Uu/2Z0dwkgFRwjeWbES+daTVwMLZAsn2cdLRaHET8YUxi6us8aUjYmknANXr1Uca6Hpmy8m4TigEoqojVhfiE7vgn9GxcKlrHbFmpWcbOMlZUHK0RWffhbmE2CpkiTc3ER8V87zKItF3OHX9WRRrEF/sMoAWtriRbhmWOjrY60PahC2JjsQn6jGwu/YK8ow0w/qGAtvMSQZHKfQi+FpR2pJw21+4RPSprcTneLRl7w31DtFhwAyLjZATBsstO6EbrqIxfymUQqO0bKm2gjY6X1X6W92DUiGNE+2dZFiUwsncLlvQLjeELDnhVuJzbt1yvha2PGweOWGxEXI6LvC57lTbZM5D8L8ln2tgFxY9wi6ESowEA9JfLycZECW3wLc3oNmO5Fbiw1lbhg+rfcPyOq1dLd+rQIO1m6WmOSeojdJQxCeYSMd2fiv0VxuNJaNE8zs6CfoMhZLt16T3msnxZmJRewfxuRnEXp2iJs/O1PG876R7VX9nyJbausWO2kHxgMSn1sFXo/SHF9HttVivREcnsU3ujpKbowALOVbDdBpTOiQT0f0O4nMTzASbpvW7nbuhIZvN/pyx9k4ZMmw0MvFJc+gGIf3RVfrSX0cniVq5I0owr2OuqIZLmeHjiVFtB/FRn4skawcRSy08S/4uS5RtlKu6AeGOT3yCMB3bxcLS2QjGE/2krHWsNGcplOmihlWJdBeU3JR/72jtzJp+fB/x0X8sJTNUOrzmpUXAGbL29oKt2joBYY69VSl9FuKT5uPJFiL1auiv8XDe0UlWPaExSmoFSTAkrGqoBdwUBwnRwZ5iAP5xsNEnNyasu7TpURsVG7CYM2SzBT7HQbscKBtGV+mS52XLr/EgfcNNYsRkHP5qRn+9nGQ7nm1QCqf8uxb4dNFf8Yw2kD5IgY9Gj95OZBIDq2gSuHui8C3fCg0ZHYJqQGTP8TYbnM5IfAI+mkfpj9BgV9/LMGVHJ9mrbW2Uwin/Lg3d6u1SkCHFPrLkLulS2AZ9OEeGhFt4JDRkm7UbF/O3Cfcw6HmJT7wRDnKzThngyaRplTy2l5NkN6ceSg58hqLtSoa+Fx2xtNjHPrJdupYkcrFBX7NJgSpwioQzJKNFG7UlmBcDNQv3aJp6lfpGswi3ILB0GBsva1vohzXor5eTHESsBkouZNu1f2B9HpMt9TVBWyg1h/hAzU4Nlt6GOwju2R93hlyKvcs2k6BS+yoJ1iXKyk9IuwbxSQMZy5for+ww38VJEkbcdasgSoiyfkt61zBj6Yhno6QJWUsVIjmT+FSKyCrrDbvQH7OwwweU2oQ/duhbGvcqIebmATS5Je3WaBRebfEUVydqKFVXLycppb/IKYKS2zkA6l1KOuKL9jUpo+bbV4HVxvqEirMFbjndZe3GhXv0q5YmcM6H75LTUoFKdYGq3TEsGLl3cZIxUZJJqAwtGZ5juYjHw2hRLagh2j2A0Pp2JfiNK2IK/T0kKtvyA0i7qjhvYaDgR9dUf4B6//69XlZKPHnyhN8eE+G4wt3dXfGKXr16pTJhBKzPf37ZjsaqJ2gBSTBnpPn8BhjTOvtLYGjrSo58ibfLr4Lxe2ml9OziJKWUj8rJRomfJ7T+A0+9ePEiWkU0k58SfPTokd4i4rPehajnz59z9//yj4wAdnbTeGJ1RO0Gz7Zfu2HgUcNTe6U2unZpjRmJShqeSKwDs2AseSIQUJUozPlPxmTFBn06AaVTaCzpFl7yp7oCrq2v2cmJwe0aGjK66FC2FQw86j0ZfrNRGddXtcaMxMYar1qsi5OMCaZboskOoSwXWYfEacPJ71HiA0rb5XQKPSbEbbQKV2oxbdWqdQkDe5OuWtcUXgSB9k5SRO1KQogMZExlYeRIZ2HIR4IOz6wyE41FBRYgPjt2XWM9+6B13UmI7BFsoxoYW8c3DfI3PjuL9UKgsZP0auaw9X6ifSY78eDBA13se/v27bNnz7JFXeNBu61Bi3SVoUbrWE5W+TCsGqJGXVNmQQRaOklBtS8jqgDxgQV7KLo3z+aX3fu7DFIbG8Lurd2f4iklpo0SdhV7+vSpVCcLGeyO7Xp8Fu6CQGMn6dLGwSstQ3w0km1+XVykN7LBPHjLK6mnB0pUfj3iA3MNHEgQemulMzEyAi2dZGQceupWdhKuKxcEILe50WG3erArgJRFWKXZ1fFw00qLzcSACDRzkgHbPohKBTY3XEss90X3U1z5U1yygaBvJiS4zB6mk9Gs0skSu5Y3WW8QFxrNSQaBZUw1yhMf7dQ5LyPbBbjPblsLnS2dWFRylGIJijziDZZeJ+sdQbLgs6M5ScGmXVJUFeIDKZ2IscJ1duA0hhU643+U0XR7R4ox2a9B+trBGFRuczFhTHcayknGhGgorT7Vzlw2waEW3p5jl4POX1Zye2nhUrRbo0GlN2/eyPuAqh67DZX2WKFUgK3xKq4qP1qCbVBOSnX3Jey+9EL6CE4yPkoD+dVQNDymMqG1XKhlV9woDDFVWtobE5/aWmmQGxqifc7SizGhJo2d5BQo1XaV7fKLHWcJDX+ZHDuLgdRYVtODI5wfJrYl/tLGsszH10oePnyoOTNxEAHwPCih4OMEnlFp3Z3kFChFoeuSmf9Zqi7qdqkUdmOOI+eESbBqyX+mXfQBPUaHYnAiy3zzxZUaNnJfcKpRxRaZmJjoPjrbHcFJxkdpC8iNymwPDm+5JDSnW9WhYaBC+sMt4zPbDgLTSU7kBjPiC3kslcMmBnMKfUuMDZw5q03hdZP3ppOMb/b/AnB4eg78kJ3fAAAAAElFTkSuQmCC"/>
  <p:tag name="POWERPOINTLATEX_PIXELSPEREMHEIGHT#28565F6A295F7B31205C6C6571206A205C6C6571206E7D" val="100"/>
  <p:tag name="POWERPOINTLATEX_BASELINEOFFSET#28565F6A295F7B31205C6C6571206A205C6C6571206E7D" val="30"/>
  <p:tag name="POWERPOINTLATEX_CACHECONTENT#45205C7375627365746571205C6269676375705F7B6A3D317D5E7B6E2D317D20565F69205C74696D657320565F7B692B317D" val="iVBORw0KGgoAAAANSUhEUgAAA10AAACNCAIAAADDz4e6AAAgAElEQVR4Ae2d/d3ets2F4/fXAVKPUHuCxCM0nqD1CK0nqDNC0gnSjJBkgqQjOJnAzQiuN8h7tWhRhKJ464OkKOk8f9i8JQoEDyHyEASpJ7/88stH+hMCQkAI3A+Bb7/99tWrVx9//PHbt2+fPXt2PwBUYyEgBIRAisD/pRf0WwgIASFwAwTevHkDKaSiHz58+Omnn25QY1VRCAgBIfAYAfHCxxgphxAQAldCADch3sG//vWvV6qU6iIEhIAQqILAb6pIkRAhIASEwOAI/Pjjj998883XX3+Ng3BwVaWeEBACQuAoBMQLj0Je5QoBIdAKAaOASIcCvn//nmXin3/+uVVhkisEhIAQuBAC4oUXakxVRQgIgX8jwD6S7DIxW0yIKfzd7373+eefCyohIASEgBCYIiBeOMVEV4SAELgIAhBBWCB/L168+P3vf//pp59SsR9++OEi1VM1hIAQEAK1ERAvrI2o5AkBIXA0An/+99/RWqh8ISAEhMD5ENB+5PO1mTQWAkJACAgBISAEhEALBMQLW6AqmUJACAgBISAEhIAQOB8C4oXnazNpLASEgBAQAkJACAiBFgiIF7ZAVTKFgBAQAkJACAgBIXA+BMQLz9dm0lgICAEhIASEgBAQAi0QEC9sgapkCgEhIASEgBAQAkLgfAiIF56vzaSxEBACQkAICAEhIARaICBe2AJVyRQCWxDg621//OMff/vb3z558oR/P/vss2+//fahIPLw1LNnz3jK/kjz7N/+9rd//vOfDx9XBiEgBISAEBACjsCTX375xX8oIQSEwFEIfPnll9mPs/Gtju+//x6qlygG5/viiy+yX3uLOcnz5s2beEVpvnfy8uXLiMM333wDt45XlBYCQkAI3BMB+Qvv2e6q9VgI4PMzUgiNe//+PbO1v/zlL6bizz///Pz583/84x9RY/LDF40U/uEPf4DWvHv3jqf4I+HP8ghixXgidEoLASEgBIRAAQHxwgI4uiUEeiCA5+/Vq1eU9NVXX+HbYwWZNO5Dvu3rxUf/FnnI/+HDBz74Cwv0dWTLjGeRZ+GX/ux3333HmrL/VEIICAEhIASEwBwC4oVzyOi6EOiEgHkKP/nkEz7qG4t88eKF/8RryOonP8ljbkJIJFem68v2SLJ2nF2hduFKCAEhIASEgBAwBMQLZQlC4EgEcBZ+/fXXaBA9fKZQ9BdyBbcfbM8yE3GYkMhpHfAm+kWci0Yr/YoSQkAICAEhIASmCIgXTjHRlSMRYMWTvbSffvopvOeM22nRGc3R33YEP4TSeB4UkPxJZshcvEIQoXkKSUwzx5yWTmjlTz/9NM2jK0JACAgBISAEIgK/iT+UFgLHIhD35MJj/v73vyf7LY5Vb0npLP6y5ms50R9ulyzpJkKMF1p8YXLr7du38YrRRPaUbNtHwnaWKE1pISAEhIAQEAJTBOQvnGKiK4chkITBQbDYVHGYNusLRlsnhfb0dHU4SoX1Wn72FMfrpPE7Jv5CLhKDCHVOcs79TDSZSpt7UNeFgBAQAkLgtgiIF9626YereNY1mPjMhlP61wpNtYWNZetlz+FQtMR0XXgqipysIP+6wNKvhBdyrk0pt+4JASEgBISAEPjoI/FCWcEoCGQdWtmLo2g80SOrbfaiPWq8EC/gRNJHThn9Fq7Hud3HnscTU3ejeKGDo4QQEAJCQAjMIaD4wjlkdH0IBM4VFbdWW8IK8epl15oTXsgmknKcYtJayePczbLP5Knsz4K/M5u/xcXlhLhF6ZIpBISAELgPAuKF92lr1XQ4BNhBMreJJNk+/Kc//WmV9gkvhFZuoFY4HeM2mlUKVM/MeY0Pj+apXmhngQBuU4unT5/a8eadFcgW51pxF8X4t6xbzL/B6rI66GIHBLzhZH4d0B65iF28EAeGHZwxcg2J6D/X3oWRwZRufRCYnjWY3bBcUCbhhfEsw8JTyS2EJEGKSYaePzm+8dq8EL8sHzyMkCYnDcVbD9O0eJV+DyEF24saZuMl7sDmH7bFKTLI/E7RTH2U3MULxyeFgMhw0gdKlSIEaiGQsDrEciDicuF08QmfKwztBbFwCwb+7HhfeKrRrW3UtpEyLcROG30P8rX6vfJWp4caPszQAknJ3ICAzG8DaFd9ZBcvJJI9GX6uCpPqJQR6IpD00Wsp0ZQTrJVglWW5kKWlH3/8cW3cZF2sWNWiqymvXdYt8RBpLNlXZOFrAw/mqozlTM1pLnNynerUUiORrJ/VEZD5VYf0vAJ38ULcEgwbXnkGD2aHMEWO6k0GNs9Dgi6eQHui4C1UJd56mLbxiVJIUBAxWBznkURiJUK0DTMBRD/HRyAx6bWsLvHx8K7tIVWrXJXjYzushuAcu1PSdHE05cNlGdoXfzBG0oI9s3bPnylDx85fAUCCdtAEfRRWWEBpzFsyvzHb5RCtdvFCNI7jjaUxL0Lp6RfmXIl82nVzrxGLi3gRBAPXTEZTy3AxXkgH3ch5s7lRYkMovR8B/HOJkFW8EAtJXgT5bBI8T/GTvo6+lD96sNevX8/p3CeAz5ThG5XYEo6lqTJcpwee65+n+XVlcARkfoM3UFv1fmnzx5QxqzcjXJsC/yU1cZOYAnRY7UpsKhn+B4fmu2fMwvuwW8pqWqOy8OxJztS9/NRQd9F2avbUa5WS02Nrdj6OIa2ScPnMvFZJM9F1DFvrwjyQbra/2sk0g8Vi8Oyvhkrsg4DMrw/OQ5Wy11+YdK/+M/FY+PVVng9/amECPyVjcDKdpdta+Pgg2fD3sFjDQDWHYTs9WbFa/pm1dmrcXHISg7H2lUlW+nhcXpxTW9RozRd7VNJ0uVpqOLWBlZWX+ZXxueTdJt87mZ6y4ditHeT8wYUJll0Sd0sfT9tC9crZwI3voRF2yWeC+5PCsm662w2BPbxwuhM58e5YLciGpWkO0K1NdxY014nNxersLK78eLRPkcIyVte4K/O7Rjsur0UTf2HsOBJV4G3Jleo/OVURXuVi52zaM4yQgBESQrSkl2eCvmG/zpI6AhTryEtyKk87BHYGFybOQvTMnpuNY5iXlBWiVd9QaVdrSS4jwLuZ7Rz6nwLDjMKnrHsixcv11d2hEJD5DdUcHZTpygtbOwsdL8K8/GyFwXkh/SyMcI5JEz/Esji4UYsOlNoBVOIoBKaWsKrdE16YdRZSNYvE7fY+HgXmZcotdGJ0ID2XcX0HDHNIXM6XQVgVKSAg8yuAc8lbTXihTygTyLqNQ3Ap54U9O82kvg9/sr/P+9mYGTrIiM6JD6PFdkQllW6BQMIL5/ZvZYvG65w4kLK80LNl72Yl6+KxCBQGZvyI3bo4jn0w+0QfBSEcaxI9S5f59UR7hLLq80JGnbmKdeOFPprGEOk5rQ65zuYSaF9CAtCEoZqJeLeO/pC6q9ACAgRsxburXhmfC5kEevOsr9HOw+MdkZlFqEdOlwfmbpr7RCJ78kM3NVRQZwRkfp0BP7y4+rxwynW8ktlRyu9WTHgEXsGgKxa3VhRLPy9fvkwChmAAHEWmoXotmFfKj2EkDr9VvDDhlNlDc4hftDc02Z51JRivV5dCP5Z0I+3qzunWZpyww249ebvqSPJyBGR+y7G6Rs5+vHDVCLcTXHcTOkHcKbDi44z9LHPH4R9tmX8rWKciyCcVNZ1T7bGK5MAmw8RcPryMeySfFF5XO759drFwSJs/dWCiwMP68EKmExa6SmelGcWBlnBI0TK/Q2A/sND659QcHlwY0SxMdGK2bukpKWSEpme/8yDdDfzxC0oWgj0cYqHmCRH02ZE/zu5jez3xTPvFGyamzCbZrzMgJtPWNCX78EKCXqw4gFLQ84Dm0VolmV9rhIeSX9lfOEJwYcR3KF5ITGHiKcR5w9aTqLDSd0YgWQhe62LHnCK/SbxibBSwyEKc03cIV2CThNsS7kDQ4F9YFE7ZBBmyQZefPHnCyjs9BosMjIJxqSF71o8L75NAseyUuwMvxHKsFAxyBCj6AK5SIgIyv4jG9dN1v75SOACvbkFlaT6+MgSWc/a8m7h/cFr0LH38srzV4lvHUD2+5q5hNqSPenmGQuLdu3ex4qQXPhhl2jKxyWEUt1ucM+cUE09hzH/h9JyHIwF5yc8RUMqalinfVL1olqSbliXhwyIg8xu2aVooVtlfOA2Q8iFqSf9bK49HC43jL/QlPKsjBFpHCtdq7mvIiQ4qaoTpFsJ65qps7mfzGvIy4gPznPAkhbE6GqdLFLoyolPaOYD9IC3mse1KOV1z3E1hmd+tWrxyfGF2pQNA3V3RB1xfWylYcx9NrBSitm0Jz34y99LpXz3xP0VZhG3B28zLhYVkvadLKgI15FkkuMMMRzWDOi/FrcJYCduoNZNeAnvrPIWubK7X3a9SPLBQ89j9eJ5XgszvvG23QfOavLBRcCHjHEckrKqb88JBQqQ9apta8ILFyKdV9VLmayNA8JaxGSxkj+niaESCEyOmJQzqewReG/ZT1K4wMHt3V7ci2I+HJTBjqSt8BGm8FDjUmSxR06P0wUGADrywOH2P0mFJuTK/JShdJk9NXji3iAxYG1bEDGLeWBYyWBcrkM5pY1hcuftLphl6XoHXxo77kj1sTzxVlhC4IQL9B2a+Mm8dKexwcwc+bEsxoNgaDsMW2wEPoYb4OwAZiPD4xgWlAUGT+Q3YKO1U6sEL9ywiO9dMzuBYgsiGR5aIXZvH3nx76pI97FpAlF8ICIG1CBRi++K0c63YufzxwEILWp3LeYHrANifGkIK4+kBg8Mo8xu8geqqV5MXzoW57OGF5l1jsrJqFYxoKvZd8lcXrA3S6FLjoRgotkGIHhECQkAIzC2AtOCFHvpyIu6yykJYPvZVch7sTA0TUkjLjj80yPxWGdipM1fjhYV13j280E76XSsBEsmLV5jidGuzuDrAHuRV7LabkipICAiB8RGYW8urzgtvcmAhk/ZDqOGUFLJRbPyhQeY3fhdRS8NqvNAXfKeabY5N8f0Za3nhVIdDrrAWE7vsuKB8iD4qVAgIgfMiMDcwU6OK4XFsgPCe6vLB0P2pYUIKaVPGiBFcGA/fC5nfQ4guk6E5L9xD6XwJY4+QA5sq9qqcGzL+jPBArFS0EBACZQQKA3Ocf5aFPLzrK8isbN6hy+pJDRNSyMosZ86fBWSZ38N35zIZqvHC6sGFONvMB4k5nuXNScwi+lC9t03y6KcQEAJCYAkCHQZmSJL15Jx5eZ8DC/tQwykpZPn4FJ5CM06Z35KX9Bp56vDCFsGFTqRO6ixkZSdy5ZPW4hpWrloIgQsg0HpgpsvyFWRfq7kAbkuq0Joanp0UgqHMb4khXSNPHV4YHWMJLtuCCzng11dGTsqo4vcqmHyf1OWZtKZ+CgEhcBQCrQdmNmFc+MDCh63WjhpegBSCnszvoQldJkNbXriB0rF8DJW0bciGMqTqjHA7r0X5QU5SPCOM0lkICAFDoLDmGHubbXCx5mO9LkFvMKRtQs7+VAtqeA1SSMvK/M5u3sv1/83yrIWcccE0ZlvCC1m8eP/+PRJwsNExJR0cnVTBHGNZo6UjJoWZ1mhqSx8hIASGRYD+MJ6H6nom3aZfX57gs1KW+W4ryAlExokdBIBlVr/5HJnLkEJDSeaXWMtVf1bghYXgQqJVPGBlG4JLmOU2ya2fgux6EeKFDoUSQkAIbEaAniROOF3OTl7IFhOTwLEJxPC42HsmalHDi5FCjEHmd5M3osI6ciG4cD+I5+WFcVrPNGs/FJIgBITAzREozDA3H2HIgYV+/L77yW6OM9QQiuwgmNdwFcLXI4WgIfNzk7h2ogIvzM5fa6F2Xl5YCwHJEQJCQAgYAoVI5c0uQz/5gQ+HanucWxpfVdhMDS9JCkFG5ufmce1EBV445y/ks2+spZb/3r17R+gG5z+Tebq/5LzBhdc2GtVOCAiBQxAoOGy28UIcYzaxp/uFzRxSqWEL3UYNr0oKaSaZ37C2WlexvbyQ7cNzCjENZfZZ/mNPCbuPiWjhi5yI4vD3KO3UzsK4dhzXlGMFlRYCQkAILEegMDDHg7EWCmRhVNtNylitpYYXJoUAJfMrW8tl7u7lhXPOQgDacHLhZ599xlqGg3tqXvj06VOvyLapvD+uhBAQAkIABAoD84ZOhgMLDVWWazZ010tahF2JbGph2r8qOG+J5G55llPDa5NCAJf5dbO6gwv6Zd/fHHXj+jbBrCw7IsyAtwkZ4alIcOl/R1BpcB2yDg9CfAZXO6oXA5KuYcaxdkqPgIDbVZJgIXiVer44w8rGqgeXZ46vA6UQU7T82dFyxrqAPAwpqY6TbGsX6stYNlot9uuTWJ3/lPntx7aDBGL2aLKHxtnKXzjHF92MliQaTWGXFL0/T5xaZRnP/iIkQQgIgbshEDuWWPe1/kLfbmJDRRRVJY2bMH6egFiaU292LnsNL+8pdJOQ+TkUp0vwStpbz8tY3i68ixcWggv388L9Eo5ttrh1q9wGx+qp0oWAEDgRAnMD86ogZkYIy48bjOidFtX3s29cOA42T58xkaWGnPJzH1JIq8n8lphugRotebx6HkyXvRzTV3KuoF28sG5woanovdvZeSEbbuIOaxpmrg10XQgIASGwEIG5gZnH4ShLhDBo+QjRyIeXjSY8e5cOtlNq+Pz584ghK3SsDp30G11LjEfm9xAl1jnxCkEAHuZsnYE3nRkgmuAmXLWesOt7J3O8cM/770uue4S0hnuhfKrgnkIWa/QhgYW4KZsQEAJzCBQGZrr+JYzEI+HaHVjIUISecSii0EaOyTmgGl2HGtKTxyVyL+jypJCayvy8ubMJZkQ26OPhgpZ1i4WjLAsIoVwc8+gQ376sqoWLTfyFeyidE6kNgDJdplvEq1+ocM9bHsFDofQj2Tl0T31UlhAQAmdHoDwwP6wdW4Otj219YCH7WmzBBLb0xRdf2MflHqp3igyJ19B0vgMppKYyv7KJxmCJmC4/tf8uDjUWAfjDew3ZcFKIWTIl4wVcVcR2fyH8dK6kPbzQfJDbJAAKcMCaB+mDoLb0jM50aRs65TnQdF0ICAEh8BCBPQMzU1P/YH2j7SauP1P0whjh2S6T4GAy/i5TnbmKyPzmkBnkOkSQNuKPtWx4lPnXOC5qlXrb/YVzi8gUv8HVZ0rTbRnP3cALedbiPHyVZBUQjTJHZaCtchk2wllihcBNEKDHn6upOwnmMvgKBgcWLllxnpNz8+vZdWTAZyS+fA8v8xvT+FkmtWNusEDmY7i0iSzczMTq88INlM6BJiqF/XFIiHTK75YTHvzrE+Jy/j53aS34u5c1lG6ulRJCQAicBYFCPHuZFzJU2GSeoV0LF5ubO0sKTdodqKHMb7PlnOjBsXghwNF54fMsGN8cuLaCDq3c8OyczCrX49I+5PVWaytVAJQQISAEIgJzPpsCL8SL4JPteOR+FKv0QwQSUkhDEEMWj7y+AzWU+T20k7Nn2MgLC+Rmj79wM5oEFNoBN973bRZV/UFchvFF8qWc6gVJoBAQAndAIPYnsb5+yFe8aGlWKuxuuwMLp4Ve7MqUFBLsjxsi2YZyeWoo87uYYU+rs5EXtggunCq3/Aqhe2TGXsc8CiGGeNNr0L8sr5pyCgEhIAQiAnMDM3myRxgyjbcwG2JaPN4mClT6IQJzpNAevBU1lPk9tJazZ6jMC+NJzt2g4Z20BRSCqbsVuqogwj+jbmwjJyZ0lQRlFgJCQAgYAoWB2XrCBChfoyCmZbQwm0TVMX+y5hMPLAR/8xRGbe9DDWV+sd0vma7MCw9ZRPYAPt7eYRuJQO8IDg5OhX4P21hSTAiMjMCqgZl+xshi6wMLR0Zsj24MK9HJmiWFJv8m1FDmt8ecTvHsFl44VHAhr6IdEDhgZGFiAawmxzeKiJ+RiWyivH4OiwD7tHA/M/xf/oyMYZugs2KxG0mK9tNS7TrLyn4GQoxmSZ7SzzkElpNCk3AHaijzm7OWy1zfwgsLwYX9w/u814sLtWM2Dys4fAMgHlvDNBTENJyP2V6n0Iqwp5cvX+J+5kWgv5YtWasxPD958oQ3Lhtvd4qWLShZGJiTdeTXr1+bnNYHFrLzj64MwA120muP0i3U96hba0mh6Xl5aijzO8og+5VrZyGu+jeuh0ZFWadYJWd/Zj9wAZX2S+sj4d27d5EaAiA/4Yt9Sh+5FP80djQqtk+OrHOiWzyxwmtBvZJstX5O50LEVNQSfl45ERacZOetSEHzpA9xY2PM9qfcQRgv+t1aCcx7jijQLXOMS62COstJFqCo46q6JF3B2sc7V3ZtcTK/OcQY3/1lHGdYRxPXyhLljrGmv3COLyYK1fqJa+REzkKvNZ8ZYE4fe1LOj8Dlg+Pnkr4Nr7gS1RGwbfhRbM8vcsZyB0njquH9msIyiHoV1YgdSBTr/kK6R2c2Pn+OOaukcQrykQ/r0Hyk8XJZWeo8KFSpFEK2eQpj6Vmv4WV6eJlfbOsLpudo79z1rFPHcOnMjn1Cho3OaTvy9WyPSZfKhGNktdvpljUt+QvnAM9SwM7v4Jxuna9jOfgIsz4MJyudVWpdnPd+0zHJ3FpOztq9Qf7C0pXF+kaXCerBSuPd8dMOnWHL+LLKUxgrmDQTJnqN7j2pVzTCm5tfNP5xeuO1/sKPohEvSfvm32gKll7yeK08vkRC0eddO5ubx9PPcmtzZ1QL5M5yfJiJptVuVGtRu2x3Sb1alIXM5Fioc2G1DROjgLBABm/qO+e3cBO6Ki+Ma+VeWUsAkQ8DEJF23YgR8YQU0qyUGFXqH1+0zbTsqYqk0AQmfcI1qKHMb87GbsoLs14ueoGeL3+EnqLbdXxzbV/xOnWZg9RQpZ9ibGvHLSrWZaco6hiHE0ufi+skY4BVoV3bYTxGDRlszjs7WmU2c1MpEOBNmc5ar8oL53DA5Kiy02WyrYJ3eWbjT8A+7X6T/hmVlos9Nmd1UmjVSbqFC1BDmd+coUbjP6+/8Dc2dC3/d24zcoHcLBe+JCdxM0TjeU7e5FOf1Eo4FDE6/BErmZwxQR25wl88PYs+5enTp179ignGEmaB/XeUV6zC3URhPIVDo66NBi8CFssf8W10PhwdT315j65da68dFfd0kqBLtE/eMWdodBIWcXLWKUHEp93v3BiR6Dnaz/0xhXM1ItYwfi6F1sFomS7y/s49Mvh1md/gDbRXvTnam72e9eiYBn2oMXPTxCLbOWOyCDS9CIbd6PWc3TStYFl41roApPzUUHezzXclEx0K7akyvn7q5n1Vf2F0S3hlkwR5phBVuWIOMKh5VlryFvRcSsrqs+RiI09hLPpKXkOZX2zZmI7I9CFFsfS59NqOcd1+5MJEsIOfCdcIpNA33NEJ0uOYnyDpEE/60w79gvsyC7f1wZNWZJvaDDPTB0FjenHYK1lts/UatgpS7BQIPHQ14ft/mGdbTVmxsY/C+XEQUQ53k2EioYkx8yDpdp7CWMFkh7J5DU+6Q/mhacn8YtOfLl2HF3YgMXzRAd+7rY84ytmOye+eNMG6DJWFBMP9ofm8YHSsiZe0UdUoq5HkJWKz6+NJiy+Rc2CerLbZeh2opIq+BgKF+QbdRbvPbOKCNQATH5tdjEEvhWzjNEEfUmj1vRI1lPmNY8PVNVkRXzidCLo2TWeEnKQP/5uOuNglQRuuwyUTeBD5i1WjFbJOqZhnW/rhFHCb2OVPTQOVeDa6h5eLOipnVttsvY7SUOVeBgHIH8HH2eoUtgVk86+6aO5AfAFZw054IdkO71gKtetJCk2Ny8QayvwKdnX2Wyt44atXr+Zqiydv7tbm64SQs1qR9DJR2iWdhbGC2TR9cbY7zmY+3UX6mim1Yqll5KHFQc4uCVEjz6CEEKiIwNzAjBsvmUxWLBRRDAS8pNOt39xilSN5f7M+xbr6bJbGskwcX8CTUOAOves1qOH1zM88XzvdLtH+ITDx5wZDZa0Jp1sHm0x0y/BC0LFMAISXjorxtvD+TD12LosZJFbCn19ZnrBmoBQry4qbmwdHsSP3OFFPpZcjgHdh+iJhXafghUlYldW6Q4jFcniV80oIZPtbVlGyjK1ixVmlmVuoiTTLSsQhV7HoiqLwO8Tv4gBmH1JoVZhSQ9wcXKxYwdairmd+1KhAcjbgOX0dNgjhjXZKtuHxbY/8iheyh2MJIZuWRP2rQDCVPHeFvV39SfScMrpeCwEczxbSHgXCt4YdXRI9409Lt3ClT0vRlRsikB2Y6YcP7BiTUeAsU/fOpNBsNaGGp4tCvpj5wb3qksJaPRJa9V8x+9++E5YAtpHCWvVfJeeei8irIDpj5mygatYPN2DtsnpmazSg8lLpdAhMB2aMbc6T16F2BIInpYzMC1lqN/Xw6Pf0FEaIoIa21Y+mPHbPX9RqYfpi5sdsaswmwEoPWC7zA29Yz5229EIT6ZwNpFxtJS6GQNaWxjkIag7t6QFRVpG5/Kuu826yOMio73sAGcy4wvVVci6fedoKVz2/kKaMJ6WZsbU7sHCJ5SQhE4wmS55SnpMiIPPLNlyEZZxha23H+D9/IXwZd2W2qqNdnE5Ms2RCF8+IQHL6q1UhWZ8asF4xVsnVy9bF7y5MEB3PGhMOcvyRvtKBa58rXNe7sBDG62VLvAjME5IrPavM2JEsN43sLOyJzFXLSoxN5nelhv4fL7xSrVSX8yKQ3fZO0GH/2NvlGKJbdhE5W5dVYgn5NcaJs9Bnn3Hy9/r163Yn1S1XVTkPQcBXviBhzB8O0cEKnc7cxAsPbI4+Rcv8+uB8QCmj+QKljxDw1dL4PowcPJAdAqnFnqZkPcJw4F9nhC7Qe2SDiAApv3XnRGTMhsyF15GHaujknWUaM5R6UubaCIxjfldbR45jsNJC4EAEsjQLh0T2gMAD9bSi0WrqLOFWthYLtcUBaV/3IUgLzjc9ji7Z5swizkLJZMOx9GS8v1NsOV8O8q1ycuaLRzhYxcAaeQkAAAnmSURBVJN5y63QUGU7IyDzqw641pGrQyqBexGY22zOmule0Q2en9NqrhZLVMDdwkDLJBhSmMTx2OPJ/Di7ip0tCMaZDYXMZu55cVje3xOEk5aVWBTGOZ3JUDUmJFwfc3Z3UuSlNgjI/KqbgXhhdUglcC8CbIHKOttgP6Md/cq2jywnQ//Nx8gxfFoIP5LnhCTumeRnoQEQmHDKQuaet9Aqy4B76qCyNiAwDa7Nvrw2IcGkk+0pG0rUI0LAEZD5ORQVE78617qiXIkSAnsQYGF0bnGW4zAGIRB4PuachasWdiNQyLTpLytxbDqJt2J6+lWYeLec5lmGZ/vOUDlnt7v2uaduxamgighM39MsLyTQ0wrFF16xdIm6OQIyvxYGIF7YAlXJ3IsAbi2IUbJAgFAcYy9fvhxhKYp5Kppk6wkpnPPzZfPHi0Y0cZ6VdxknTspVJ4+i24GnH8fKKn0BBJzwWV3mpm02fkMKN78aF8BKVaiOgMyvOqQI1DpyC1QlswICEKMs3cHdlY1eqlDkGhGMcFmnHTpvPjGEbw4Z4Xvobkx4oXwwa5pOeashwOwoWRfOOguZyFk27UepBr0EffSRzK+RFchf2AjYX4nFfIdatvuVcv/9Mcji7H/V+df/zAWTjbd2F1YENWQbWszcM03pyXDopSfzV7++JGE+FZyF5c250MdEmnhhAoh+9kFgOjXKntlpe7CYMo0wo+uDjErpgIDMrxHI4oWNgP2PWLgLHeXybQFttXkkndl8efnykYDK9wmww3OW3dhr1BAS1nlZCooPCZsjhWhbCAp8iA7fR6Gne+hTSZyFiBUvfIitMnRAgCnN9H2kD+Rcekr/6quvOuigIm6LgMxvrumnDOSBo+rax10eXrvTDdiHIzZVoIAhHgjOEZ0+0uiKnzWdff1gdY3KTcQmgABCkuG2P3WudeemT0aXqSmSgdGa96Xb29EZARV3IAIDmt+Y51on3y7nfeRKoeHkL8wO8dUuWp9YTdwtBeFvwAmXddHhXXv+/Dl+iPLCaxXY8KRmPZcmnNes2xk6ib8woYlVKishQmAJAngHIXzmDiR/Mk4TVsjeLHwV8MVub8cStZXnGgjI/GI7xleMN5H3jn8ZIhkvpv5CxlM+bsDLy7vJcRAQFf51aeKFDkWThEWM0TbThmlS3g6h2MfDFcwd4nc9imUTaAiMWSns4WVkgh02CpFkeCMYIEtMTR+gS7haVs8qFxVcWAVGCamFAF2cDzz0cgxO7HYn3ILrHlbI8ey1ipMcIRARkPk5Gmz5WkszfEbnQv6TKPgSdUsIjIMAUx/oV2q+v/7Ni0G2ijqzKJDdXxmLRau6hZb1n25V7ll6WbfD72od+ZAm4DWZezdxZss+D2mU+xQ6lPkduI5ccXFS59TEIV7pcRFgyQCvwzROImrM3BFnOO6KqVMtZluSRgJyWKRGZiE/+qDVNNa+8MjOW4ljkvG4Z+k7ldfjl0QAPz0+dRz2vA42OPEvS1TQdIJAZJ+XbPRxKiXzs7bASV9rMvAEQeM0sDQRAg8RgK7Ner/DwxAmRibWf1dtEIYOsscZLrjEIY/8GNIRCm+YJCgkSsedybf44pU7p2EhyWHjtCYGc2dMVHchIAS6IcAECW+CFce86KQHMym+sJvBqKA6CEDFyltArBiCEflcin0xBTcG4Yn8C1m0GFvLA/ljkYvAQTLj9itEEE5V77PZJSl36gfVppMEIv0UAkJACAiBPQiIF+5BT88egwAfFIEP4Quc24mSqAXhW8X5kseTn5BLvFCr3JCJhM0/k0Vk5GzghSw3IAdCvFmN6g9C1qmIFhyrAyuBQkAICIG1CIgXrkVM+YdAAFqGx36J47Cuumz72PyZu/2aJLxwW3AhTy1ZJd+v7SoJRKRBWFc9osxCQAgIASFQHQHtO6kOqQT2QwCKht/r4ZbhKgrZZucDSSG1SHjhNmfhgKSQqqEVRL9KS0mIEBACQkAIbEZAvHAzdHpwCARYfGTjBeyw3eGLSEY+pRy70FkluJAq9KHRa40DrRodP7lWE+UXAkJACGxDIJ4OHdPbpB31lHjhUcir3JoIQHdYU2ZzPdtBNnjRsqoghzhCZCL5WEZo6iXOQi5uqykEt9ZxBhXlaFd11gh1UQgIgRMh4BNvOudDYtCrYKVzaqrAKCFjIWBbK2B1bDdZuDfFKkDsHduW2dHCWz0CF4ywcuRBpIaoqoXXiA9pnVOTAKKfQkAICIG1CGjfyVrElP8ECEDpOLXODq6DI9oxNPxrB9N4gB17HezYGjgWB9nw72hcMGKdfExsm7MwClRaCAgBISAEhECCgHhhAoh+Xg0BqB7+/PO69K09CC50OmtXxAunlppARIahjuOZKqwrQkAICIHREFB84WgtIn2EQAaBuIJst8ULpzBNPx5d/ozhVIKuCAEhIARujoD8hTc3AFX/HAgkvHDwJe+mmMZvD+IOtNgAggSAaOovJMCULwfyxUIQs5iBuEnQIg2aaivhQkAICIFzIaB9J+dqL2l7UwRYDY+kh1NdbruBN4Fij0Gwn3rP43pWCAgBIXA9BLSOfL02VY2uhgD7jiMppHpaRL5aG6s+QkAICIExENA68hjtIC2EwDwCySIyGe/MC/W5vHlL0R0hIASEwF4E5C/ci6CeFwKtEUh44Z2DC1tDLflCQAgIgZsjIF54cwNQ9U+AQMIL7+wsPEFrSUUhIASEwJkREC88c+tJ9xsgoODCGzSyqigEhIAQGAUB8cJRWkJ6CIEsAt99911yXf7CBBD9FAJCQAgIgVoIiBfWQlJyhEATBJKTmTmKb+SP9TWBQEKFgBAQAkKgFwLihb2QVjlCICDAd+34NB9HLvNXOF35hx9+4MTm8NxHn3/+efyptBAQAkJACAiBigjoXOuKYEqUEFiEACGDz58/j1n5gNubN2/iFUvDHflih1/HWRi/9uHXlRACQkAICAEhUAUB+QurwCghQmAFAlOf39u3b6fPf/nll5EUfvzxx8ma8vQRXRECQkAICAEhsAcB8cI96OlZIbAFgelWEo4kTASxgpzQR06rUWRhgpJ+CgEhIASEQF0ExAvr4ilpQmALAnzvOD7GYvHLly/9Cp5CHIqsKfsVJYSAEBACQkAItEBAvLAFqpIpBEoIECbot+F833///bNnz+wKH3n785///OrVK8/wySefsPVEpNABUUIICAEhIATaIaB9J+2wlWQhkEcA8sfC8YcPH7hNgvMI+ff9+/dEE8ZPm0AZ2Y8CTcxL0VUhIASEgBAQArUREC+sjajkCYEFCEANCR+c20cCU2RluXB+zYISlEUICAEhIASEwGoExAtXQ6YHhEBFBOyEQvMd4iB88eKFlowrwitRQkAICAEhsAqB/wey/C/eShDH5QAAAABJRU5ErkJggg=="/>
  <p:tag name="POWERPOINTLATEX_PIXELSPEREMHEIGHT#45205C7375627365746571205C6269676375705F7B6A3D317D5E7B6E2D317D20565F69205C74696D657320565F7B692B317D" val="100"/>
  <p:tag name="POWERPOINTLATEX_BASELINEOFFSET#45205C7375627365746571205C6269676375705F7B6A3D317D5E7B6E2D317D20565F69205C74696D657320565F7B692B317D" val="45"/>
  <p:tag name="POWERPOINTLATEX_CACHECONTENT#74203D2036" val="iVBORw0KGgoAAAANSUhEUgAAAR4AAABcCAIAAAA3TE1SAAAMaUlEQVR4Ae2d7ZXUOhKG4Z4NAAhhIQIgBMgACGEhAiAEhgiAEIAIGEIAIhgIAciAfS7iqIWsKsmy3O7pfufHHFmWSqW3q1wfkuWrv379uqI/IXDyCJyfn3/8+PHbt29fvnz5/v37z58/AyTXrl377++/u3fv3rt3786dO41QXZVqNSKlZseHwI8fP96+ffv+/XuUqnF2aNr/fv/dvHnT7yLV8vHR3eNE4OvXry9fvnzz5k339NCvFy9eXL9+3aIg1bKQUf1xIoBSPX/+HEtVnB5GCcfv9u3b+IA3btygDS4i/iFe4tSy0ZhK00XEIdSfEDgRBJ4+fWppFLc+ffrk4/Dhw4cHDx5kFKgs9rpSrF1SifOK0ofhCfuq7C4ZS32FQCMCyCGGKNMKLrE8r169aiQSmkEqSnggWBTywaqFAzrlvjjwrMmosRBYggDKMxVLahBXnL0+yqmoo59TIiNVy5oANnQ6sGqEwH4QSHUgVTDcq4UMpJQpZ9RGpjHIlsTVgHQOGGJix7RGZSGwHwTu379fTD/gSVWz5z6HJO6xeOQ8osxzmSYM//H7t99lxS2OkfUq+rhZG10KgeEIrKFXGImHDx+iQuQPb926lcp8lsofplrTZ0NEKov5Yr0KQmA9BIp6xXAIare9evfuHepE4j7VqDgFPMxY/reQOYjdl47+WNnJ7rHUUQj4CExT5EHol8RXFxcXf2lO6SLlaphqlQb6U5eOp7IQWBsBNkkUpXGaaZjFibUmlo6F+kWaYxzCz58/pwOkZceapc1UFgJDECDmZ7PFlBT58devX0/r22uckCcSYetGLI9RLWdUVo3jYCoIgVURIGv36NGj4hBZjqHYxq8sxldZl7SNVCsDR5eXGAH0KhXuOBNcJ9J68XK9ArZxRzy6hksKO3KT0hKy6isE2hGwdiwgkkMSaVZqJBX5dG/HAKulQCsFV+VNEMAVLIZYMIPJIhG/nCvL1YyUGWjwkrECrQiuClshgF4VXUH4sVRuLqu4lH5OLg/n2g2u1dJJVAwxxNa4qhcCAQF/xWkgSvh7lnZNV8wGrGs52j9wViIlBCwEnCho4VpWcUSCuqhgbOJjiHQ5K3ZZuj2XQIsdikXtYngnDCt2UaUQmIsAm/rYfGT1wm8aEmhZ9J36pWkMdhBb1B1H0eqieiEwFwGOuHC6bKVXsLRUtZTDcH5X3VobARKDefIgGXLbh/uKqrXhAyOBV8VjRsDRK6btxGB7AGWRauHmWhnPGOftYQ4a4mQR8FXrElsteYMnK9OHMHGe7Ol22ClL3e9lTUl11CyyWlKtDsTVZRQCvsna3G9aS7UUaI0SINGxELCO6QztrTUhi9rw+n7VUqA1/McQwXYEqt7gJbZa8gbb5UAthyPgiF8Ya/PDjnZWi9czCfuuNv89efLEwotVvEYy7BTmKA+LjuqFgIXA4avWbqMTeuXnW6xJLqzXfqiFAJ5mdx7K1sJPAIS9fA4yrDWzoRb95DsJmdhj7pBJQjVy9+anEhzS8VbcTRhr9lxgApEHFYRACwLsQK9KqUWHrbTtS8m8Nczu276T1Xc73yFRZXd4A1jv49sCTvWngACbbn1RxPIUcWg5lalIGTs29w2pnUMYKJJ4KZLOKgm0LGcXO9uYnOH80fStzGwIXQoBC4GzszP/BUdcIXIHaXc8QCpx/2Ill+EPPQxySBucQ571pPWL4k173ihpXYkuKne18q/jNSKzvwvVvmogBBYiUPXoaJAOgQOZJgytN6yyLtYoaFfa0irvHEKrxbTeeakTezVtrxohMBaBqluUqlaqV3MDEMvzTOlbU9sl3/+2Pd5V0VaGDlhMr6fuCYERCGQ5vSnJ8K3UUM9xMaE9CklhVtKPTUUYkqmPhscIHRzI6dCx5j+x1F44EdUi7Exd83Z8jqAl7tMsEdzzlP20e8oMUVkQV2ZEoSO2J7Ki43TbFLJBJYGZSdMyZ079VInjZJxel+tW1eWIUz7WArKIK3WAv5oTj8TfgkwgnMeWSCzlJXOxDjl0UJoda0V24zRi4WgCLQvHONMTKQQBXSKRa/TFUFTxD5zH8GR63FIHY5FaNjr1RWqzY61T8AarrnwG7rFeHiYOLevF/CIceRRkFdEfciq19cBllGfPnk1lQKo1xeSK9XwqND3qqsPEoTHQigtflkrM/ekIuqxtFWyaLRxeVrRlTuUpBFpMn98DN3ou+kfTnrnzlSpHDDa81aIq8aHQkiVvn4sTDYFYRmderOWQPppAKwNIl4eGQItqxWfc8G10zgM3exjNcwhPIdCKv4oKlx0B1GD4EoK1RQOscEHTlS6p1mWXH/FvImCFRmaHhhvR1Sy2Tb/1Oky1dBhGEWtVboiAY2G6uZquHaek0pNwZqiWDsNIQVR5KwTSTUwOD+TbWreoO1Qmt9h74WTyyF7GLybPUC0FWhOcVXG4CPie2xK+nUwGZOM5U1KtJSCr7wYIOEYj5cb33NKWc8u+amGBQjJjjGop0Jr786j92gistwvUVy3mxb4q/reqlgKttUVB9BsRaIy1qgrQONy0WZWBEDq1qpYCrSnEqtkEgUaHcI0cRphvlYHwLpJUaxPx0KD9CLToTFX6+4dv6Mm2ZsKtAaqlQKsBbTXZKwJVn20JNy3E0a4m1VKgteSXUN/hCFTjqG2tFvNtVS0FWsOFQwSXILC55lSZl2pVIVKDQ0SgarVWZbpFsXlfs8khdKyWAq1Vf0URLyKwrWoVWcoq2fFUVy0FWhlqutwcgfV2WoyaWpPVckzWetu0Rs1QdI4SgarVanzJfz1wyCLWrZZUa70fQJT7EBj+gmMfG04v4rFFqqVAywFXt1ZFwDdcjac+9XHYaBIrp+eecqDF3HV6bp/w7aEXu29JcFsDNUq/1X15PZpfUa2T9QZxOU5Wr4JgIRzeqcvLpW8ZBeL8+GbUMkqr9Aa9ikN4mqrFi6InrleIGzYhPelhFQFcQLSaQktPgFkwTmfXRarVHWjhaLHDkr+D/UC442l0In05ux0yDsiPv3S7HvMtgRzseVZrpUCLL0oybf7CG2MHKHXVJ+IB8rwGSweOg88eArYGJtCsBnKBMU+1HKfIn5UzJdQ1Opl8+MhpueEtDLJOz8UbfPz48Ya/QnVoX35abEt1iGKDKuU/Lzg7Z6M6x7jN/WRyHCWlGStVEAJ9CBRFP1QiaX00q71SGS4yEI7s9axWNC/T/n2BFpFlPKit+1voU2ZUc7IIOCcNrucQ+pSJAMOKtqdaFonuAz3SjFP8kMTJioUmvhwBxyds+QxXHwOWXgRqO5Ys82d9IJn+fV80Sz3U9Yy1NR3VHysCTp4QkVtj1r5Cxg84mFbLUc2+HEZqplLz5TOqu0LARyCVq6ylE9FkLdsvC9/RSjqjGnF/o6laTnqwY0s/icE0yjK/rJxwqaIQaEHASSqsoVo+zb8yCJbFtAJE7K/VxamPhq6vu0NZt4TAXwKdqOMawuYkGriV/ham1bKOrWEHR8J8U5F9Q1HXD3aZuGkmanSQCJydnRUjLtZ2z8/PB7JMitvx5qJfFkY0VavIK30slbMmgCvI9otwF9vdl7W3iKteCAQErOjdicQ6oLNGgRSyHaOsP5RTE5aWLfOCa5c2q5ajlaNQbawGQqAbActV697ekHGSprgztSzKtmm1LEYzov4lNipmGp1svk9Ed4VACwKWMdgtNLVQsds4+ZLy0JlqppdF7cpitbR9Vk4TIYyd3dWlEBiOgPUFcURx4Vhl5fmth5ZsX3GGLDLamHWJKUFGh44zim4JgYEIWNlCwqTuUZyNHQ5ZT7VgJUZKqZ2M681FXi8uLtJeztjF7qoUAgsRSN2lVG77HvHIs5XS82W7olrQTZkLZcu8Eudlz4y+ySxEVt2FgKVdyOcscJwEQVW2K6oFH0XqhHRoXeASjaJNFuSh6L5xmzVDNRYCcxHIBDJaCJIFLZKJVFv6iWwj8FV+6qoFCVixbGLkOC0wKzirjq0GQmBVBDAsqVimZXIBpB+mUkoN9ZZSQYGO017FWTSpFj0hZz0GUo7hqeWRUGRFlUJgOAL4VsVEdxRabAYNwp9vP8ggWMnAIttXqY3DVAts9IA6u5bY7hEWrOCG/RlwhjazgKB9t1UM1WD/CLDdKZzI0jc0SkWQNvc4g3mq1ceZegmBQ0AABWObX/vphZgNDAbOWt/uPKnWIfzo4mGvCPDOFZ4XkQvOF5FOPKEJXcJA8cdrUyhVvidwJo//B3c2i0l/dye0AAAAAElFTkSuQmCC"/>
  <p:tag name="POWERPOINTLATEX_PIXELSPEREMHEIGHT#74203D2036" val="133,3333"/>
  <p:tag name="POWERPOINTLATEX_BASELINEOFFSET#74203D2036" val="3"/>
  <p:tag name="POWERPOINTLATEX_CACHECONTENT#6E3D3136" val="iVBORw0KGgoAAAANSUhEUgAAAYAAAABcCAIAAADoLvUIAAAQlklEQVR4Ae2d7bXetBKFb+66BUBKgFQAlABUQCiBkwoSSiBUAJRAqCBJCUAFgRISOsh9FlprMkcfY9mW/H7t8+MsWZZGo23P9sxI9vvg/fv3/9GfEBAC8xF49uzZjz/++NFHH3333XfPnz+fP+D4EV69evX69eu///77zz//fPv27T///JPGYFKf/Pv3xRdffPnll59//nnn2A9EQJ1IqZkQ2IPA3d3dL7/8YhIuyO7evXv366+//vbbb1CP6R8XEsnCs59++mncUgQU46OzQmAAAl999VVmvRdBQH/99Rcum+fNtVjAQT/88MPHH3/c6igCaiGjeiEwAIE//vjj22+/JWbJZJ05AUE933//PV5PpnY6xMEh1Prss8+Iuh4+fEglEyQiIy7LeJZTNKayGZQBhP6EgBAYjgAGyfO/asBUDh9uoMCnT59W1YZKOPX777/HY718+fKbb77JJFBZ7XXWQFQ1VqUQOH8EiDsw18wI/eF5TgFywanxeqYyc/npp59W6YwoXCQvqspcIqBVqKqxEIgQwMYCr8dbYyTlROegGK+hlZkR3tw2pTwasFgpRARUYqIaIbACAYyT+AJLq/oOZsZZYcUAhzT1TOFVZf1r5/heMuVMmpLQHm2VhUAdAZKynEjbXlLClf/8kXblf71PWIsdhucPPVku0jE8DgsO3eI6eqwoS/gQNBlr2zHE4b1FsYyQdCgEhECGAHYYm1l5Fm/oUnJA7Bss9Uf5N2/eZDj0H9KXPHQVAbJjXs5/y7FVIwSEwGYEsGciMjymtD69Wc4xHau+D0OzcL7Z93nx4sWjR49Ywjevx8+FmM4f/s8fqCwEhMAGBHjUwzvs9+H/vfhig6wDuzx+/LjctsP4cERz286SejAvOAStCFr9WRGQR0NlIbCAAFyDa0OEZX8sNm92FhYGm3mal9Gq+wzJE0NMm0fu2TYNSRliSkJvhlodhUCEADYW5KfJg0SdJ5/jndKvv/66HAR6JW1c1vfX4DplPk7ZlxCV0C/VKwdU4qMaIXDNCEAxrSipx3+JoanmfbIuvo0IKANHh0LgyhGAfTwF2GyJJfcEXyZnseBXx0RAi3CpgRC4HgR+/vnnauKZGbJAvn+e2esXVYFsC7J6EZBBoYIQuHIECL54x706SYjD8jLVBp2VreDOujOQXygUARkyKgiBK0cA9qkGX0y7RUxrESGIi52gLM2kVbC1CKu9EOhC4NxWwVj8Zn9gS/WBq3L4WeyHqq6FscMoSzPJA2pdEdULgatCIPBx/Pui++dMhMVn2Hi33lwh9kwxBO9nZOzDWPKA9gMuCUKggsBZeUCx++M35lRmMrNKHtBMdCVbCJwHAnzaOVBkSPo5kB+cEgEF4OiUELgGBEjKZKlfPyvyNf7w4LII6GDANZwQOBqBgH1Qpfx+85H6iYCORFtjCYETIBATkDygE1wSDSkEbgQB0s/BO7GAYC+mnwQQeUAngV2DCoGDEIjdH1spP0ibYhgRUAGJKoTAFSFQ/eiPzc+/lmWVRxZEQEeirbGEwKEILMZfl+QB8R4t+wXY5vjg3z8KHPJdNRb5doIKTAhnlyRfMzL5DEKZAJV6RmFv5c5R1F0I3BoCrRffDQf2KFv5NAX/hfpWmTc4/Cc8SkVZydvwDX268Euv/RDQMvukfkth1QuBkyMQ39jHqLe4xL7BbMdqvvzDhP3vicBTncox7UVoSppLNVBh/0Cd+qiZEBiOwDkQUOw3YFDxrPkNL17pwlTLuVBDPQ5B9QeXY7H+7IIG/mfqGdIsH82qny/q8VBKRkMylQjP+Dj4oVva+2moLATODYHSaP0z9QBtMVI/YrXcUmOViwDNYY/bmCgiIBjBlIbtSl2rHGQkVbZHxeyqIHZRbxpUiVwcVCKsmvNBILvVzZRS4QA9ecU0GzQ7RMOqGt7tyLrEh6S0GbQqs1XZJCDo08weuc3+hUb0om/ZHl/Ot4V6qs3KjtTAQb6vlZFZba9KIXByBE5OQFX/wGyHAnugM5QwyWxdjDbIwQDNWilwiOm1tlBTn4Uy2Sj+sElA+BemayCuqkTpm3hOhaHW0iQae31MMQqGi5+VykLg5AicnIB4xntLKctZWIMpeZ2xuMDwE7x0aY3S6RzUCYiBTd04rdPDC74NhLWNMlpOEMJPfqtJASFQIuCN2azJCmX74TWZL2NDW8ETkGcfXATMrV+fVqzn5bek1QnIKANVWj1TvXdtbGIUjP98A8qxtPgsyvghrBz30lkhcBIETk5ALXsxw/EPbwtloK0NLgIuS3W4RWn1n2a290eMiUzpzgI7oO7u7theaF9CwpN69uxZZ/dqM7aNVzdWvXjxovzUY1XCWVWy/bL63dyzUnKSMhjn5l8fn6TS9YltfX++nCkbfZNlcV0osAG4bBPXsGGYjuWLHdzhVOJPNWWWDwecFxtsMQj0Do71osBMvGO20/dJSraiTU/k5XTOs2bRPfZgXmWZO2TDk/Y8r2ZVKyYYXLhql4GVPovSUiNZpbXEhVm091hDTx1+0OBaV0Iw74zF43G2RQoMby5ZTyi4OBANWu4YxtzT/XzatK6Tv2a3UB7yWDqfy5ppcloCauVM/X2V8Dd7DzbQZFMLDk2aH4gy9dVe+cuovNhlYU7L4L3oIIhIHiDsQIjkuwwv97uaw4feJjD+Pss2mZfYSzjMu2p4lz3CecUy2TsEMSSP0Xq4Mko1A5MTkN98uPgjh8wwvodwgozOeuDY1qYT623CZ/RqPSVmjHXOMoXDvKvT+VS23+ppEcdaDUkGtRwX0sGVV8ozv8hCqp64ZtHNG+LUmYbB/WptLqXA9Y5d9LUX/rLaM/d4e8elXMdAz/j6Bh2HnOohFDOoUUmSpLkllcp7Ekyy2eU5IOvTE59zD1n7sjB2VujduqL4WdmsdCgETo5A63ZNljJbvR4CMptdteunR/Ng7tmD514I5h0kY0fTsizE4ZWt5Zcdt9W0wr1gttsGUi8hcDsIYD7Dt0RYIFXCSNDnvyB2j4B8Aqjnt8oCAoLnmiv/pVIdNeyaabUSAbWQUb0QWESglbJZ7Bg0iN0XHzndIyAjlJ5dKt5dylQhJqpmvLNmqw6D5TYR0Cok1VgIeAQCb8U3W1UudyT67j42ukdAZuQ961/GVl50Ks/g1GC4eLaleqoRAlePwMOHD3vmiK8w42d5iH6Q3FKAFTrekUhnPxCQD8x6SDFghNgBa6kV1wcrbj3+WixcZ4XAbSIww1QTknFcYr/V8YGAIC1iMxTifw8pBgTUkz9ae73NO8s6TqLwbBQdCoHLQiBwQPxE5kUPMQHBHsnj+UBAqEXi5tWrVz3pmyABNINT0cqj5sszhvPyVRYCV4zAvOghJiAgTUte9wioH+jA/ZnBCOawlRrOGK4cRTVC4LIQ6MwBLdLE5lkvKpA45DII6GC+2wy6OgqBM0GgMwTrSbZsm9GiAimpMp6Ahm9qCn7dEf6eh+A23NVLCJwDAj12scgRUyfCvmLSQFsIKEgAzQgp5f5MvQ8k/GYRWIyS9iDTIxwO2kJABzNCkADq2S6wB0T1FQKXi8Bifue0HhDAXgAB4aQFfDdjvf9ybzhpLgQ8AifnF69MtTyegIYzQsA+cn+qF1WVQiAhsOgBTQWqh/74ktfqEOzgBJB/bSTDq+d9kayLDoXA7SBwWgLqwZl3MlYTUOCSzNiSEww35AuSPTCpjRC4RATm7XIehcYWDyhghOEEFHxMWvHXqJtAcq4VgUUPqPOzrfPwYaVspAc0PAGk+GvetZfkq0dg+I684YiRJ1pHQEECaLj7E69/Kf4afjdI4PUhEDtBU3/NodO9qv8yautKHBl/+c8zZvpcR/ylX0bNLqsOhyPAxmCWultiOzmi1X1/Pfx4vgQUxF8zPni2H81VEnCPWx8YWSXnchtz8/GNp7Hf7b1cNCZpTlwS7OOdNGi/WO6BdSFY4AGNDTgD74C4cXiyqR+yIS35HNyNsw8w8mT23wYeAqyEZAgsJkbSR3myXocdriOgIz/KE9B2//Yf8kRQVaD2YUBnAwVecdbyug+Fw+zryyup8YbAeZegJ8GEeis8oMD9WSTatUDvj7/wMmAxdLbfflyrw7z2w+Gap+pUycJhKrxJeAzyPAJaTDAlxc6RgFhra+GCz9YZ6xmFneF2LPwy/TIq8dfd3d0BFnjjQ8QRQ4+fsg3ARcnpyxkrktBB2qKTFDpnYtxRtu9c/yKyNW3jJ0A5xDE12J7M7xiob3yUeMOKmclwlBY9oMSMvR5QkEkZbuEBAXWuf/kl/OHqDb9UEigEpiIQPLZbocZ+fWLJZKaS19JLQEECaOxHyILXLxio5ztvYGc5bNhHC737byZJuGgEgigs+LWrnVOOCchUGkBAY12M/e6P30Ld6THtxFrdhcA5I0AU1loLI1CatBIfE9AHw3zf9xfg2yegt9X+gfzukt5R1U4IjEaABZP9N/MopbxRZFqRrxg1ismJHStcFmvZ5QEFCaCx8VfwrlkQx2aAGtYfWDZroUMhcGMIBLYQZFc2gxTLfPr0qUnuIqBA3Nj4KyBOCxpN9WqBFJKl3/08q41VKQRuBAEyoS1z8Cs2o9AIZOKy+DcZzouAjDtKIOLVRGtv2w7xmDoz1tZXBSFwxQg8f/68mgnC6IIQZwMgfhNM2T1L8nYRULBZwJNZOdiomjictlHY/WypLwvE7KwKQuDGEWgZhT22h+DTGgXhRIL5nkHLBrUKL1++bKmFN9Xqta2e/cHVsXBnFgWy89IInnkutlcDITAVgfipOXXoQHgraYuZB736TwUboAGklLPsAQXuz9gEENTTumates9WkE6K4KChgIN9F5WFwDwEzBmvDsH3Hqr1sytb2ZnOHOuiekG2uzr0MgEdloFmbq2AbvFXFsk92+ZDgkxtPly8UdRgKgLBfto0rt2uU9UohZMYrcYZPLw706ylTKvxZmiVqQD75MFXOlE6RVmNxTWZRA6zlkMOq8vteDSBcL92puArAEqnjkGAGzKwGrOjUVHPhkm1VsRiQ4sH8mZoc0yFQOwCibx58yaTZYd+N1Gs2aqz1WkEOSCfohqek1qluRrfOAIYC87FqrwEjenCPX88dNUnPdaNPhuUYe4tzg3Yh4EWCKjqrS2y2oYJ+C5lGMncfAMrMzcjRPJEJMDslApCYCACPOd4vJV/3HX82U24s5CklaNQE5vxtpm2OAj/aJVA7wRkCCzS2QIBeQvPRMN5q7Rc1bh8jACW8QtDo5hnXK6QnV01kBoLgR4EgidxZheTDiflFsqHfdIfg+rxyzC6Fothnj0x5gIBVRPXqMioPZdtT5vWxMoLPOna7FFefa8MgWslIC5TMDX8ABigfLRTQ31goXQse1VviQUCok/pYcKOVVnDK4HGuzkl9aBJD8sOV0wCbw2BwErL23JGzdSnLCEFphSojRnSIP3FJgldwE39t8cDmgYDc4qN1WyURCgLdUgnPjz4U36s7TE625HSxgrmjxpQLDsX6gt78Xx0VgisRyD9TAv3XtoRkozQ7w7Zv/PDfxYD9wEd0742ysn0Zt/tvJDx5MmTePtSgNw2clgmoGBInRICQuDKEICG2EnXv00JLsYbwEFrbeKL8REBxfjorBC4UQT4Ng6bkElFE3wkLywBkUIQ/B1+7gHq2emX/R/nmVVr2ojO9gAAAABJRU5ErkJggg=="/>
  <p:tag name="POWERPOINTLATEX_PIXELSPEREMHEIGHT#6E3D3136" val="133,3333"/>
  <p:tag name="POWERPOINTLATEX_BASELINEOFFSET#6E3D3136" val="3"/>
  <p:tag name="POWERPOINTLATEX_CACHECONTENT#32742D31" val="iVBORw0KGgoAAAANSUhEUgAAAPkAAABECAIAAADMeQRsAAAJcUlEQVR4Ae2dj9FNvRbGfXe+AlACHaAEVIASUAFKQAUoARWgBFTwUgI6cH/3ZmZNJitZe52d7HNy3r3eGSYnO3+fPFl5spJ9zj9///69cvjf58+fv3z58v37969fv/758ycVcPXq1evXr9+4cePWrVt37969d+/e4QVHjkDAi8CPHz8+fvwI3x4+fOjKA9f9fzD78ePHrnL/nwjGv3//3l9+pAwEnAhARWxrouLFxYUn1xVPItL8+vXrwYMHfpbnKWnTmzdvnBVFskBgEQHolBPs06dPi1lI8A//8mzV8IcPHx49epQ/wmBDfZYP/lL8z58/UTVJ2OQpJUxKbPzt27clJgKBwKEIoFuePn0KzfKMcN0lmBcnRCFaXr58iY03crG4MBPypuThZ8+eGXlHPWJS0c6QT6PwnKEchEpBReGV064vaJhctxC2WZ4jAs+kKUWAcvKUY8MgIjKOetkljy0/SjsyAlAOxWJYT0Z5ANexwUJTzOShncTAS/YiQNMPLc2ZXjSV1OgEwll+JNsIAYxU+mO80rKcRLKMoxFwDnHTrueGeQXREyIG3VmPhqOWt1mgIXJ4RVHgWARguYyXEchVRp6si+ssHFJWJymZJ1JUERjOwqqeA8exAxOlDUfA5joqIPnxclrmXOriukwgJEF/x7SuSA1FWPs3AJ5m6IqowpMx0pwWgZzrDCK7LBiIlSxIPJ7recWIkH4UqtIi0X2gW6YKBJD1tz9KmASB6hBDpGJKtFr7n3wtSOEXL16kAGvHEHc4R7ja4qYqXr9+/fv3b92GFTGFz1W6sKKoyHIpEahwnTsGqau5H6az8yKKdDmG1deJjZjgugFOPAKBkusckQousOf58+dv377tN73FsatUQeDdu3f5x9VhzXXE+s2bN1cXGBkvGwKFuKm6Muhz/4UWA7j+HWpVyYVYLwb33D9WRxlerdTrLY84lxAw8AZfFx8ZR1+tShfLlATVEowaJWME9oNAqWG4wtXqvOxZWwns+Nb2lFzcg7fzLj7VAoYswfVF3HaVoOS6vHihUeARr2joeGeMwXVjgjkL11wPse6Ebj/JSq7bPe8hJeRrFd7SYa30Ol6vDGHUNUo7jym5bjASpHjFbkK8qqtNcH3CkTptk0qu37lzx2gQh7fG01M90gKGlgTXTzUc09Zbct04P4I9Pe5qYyfQuVxorodYn5ZwJ2xYyXXeZarSnZ1l5wGnofWNbasHmhDrHpQiTcl1EHn16hXOedEAEJEbZ7znd+3atR68qi7wVGAP10Os9wzKvvIe7SzNgLV1bsqUs/fKRpn2o85L+UcDLSrKEWj561aem9oUWf3027dvrbzsd1srBldlDJXfKtATryW+J1ekOWsEKhpmi/4YWt+4FtajbexeVPckdpZ4eu4IuL4fpr+TWO6WhWZhatn1VK9xyxLzrKcK19R0ZN4Fu7o8ZYSnQgAmVF12aBjP98P8e4TOsH1sER37usg8I0F1v8uu2shyhP5GFXMicAwNw8tH1c6z7+y8T6Zld3jWq1BHJAhsznWclZqRCXpcmZ0GODzrQWI/AptzvWW5URpPnjzxN1SnDM+6xiRiDAS25TquRnl7NW8ESsPwzOQpjXB1uZAjMCNjPNonAttyvfVGHzTtVC+MluZ6iPV9ktjZ6w25zmvaWk/TLCx6/1dx4H7ShYdRd476PpNtxXW4WDXqOL+9v/hhDkjL22hmioe7RmArrnOao33qOF4696MyVlrA8CjsuuATAY3AJlznGwc0Fzk24ttmdAvWxegtb4j1dUjuJ9d4ruN74Qs2CgQhOleFi8jVHxFI+jZ8GPXVeO4k42Cuw0J9FwXpMpDoDIxeNIgMru+Esqu7Ofg+DEQvLC6b0VEaXTp5LlxPG3T8Ra2L19KjGQLpt2lZgT33qGZo8MFtyO/Cd4a146X/m/GqTdJ3fRHr1ZSnjTS+sfXgcTpihtOCZtTeMhnOdzWG2XVUSvEtpPjRh7gXi1EOsV4AEh+dCIzR6zheinsvTLUtiE6vzkXA0FQwYcFxjsQkydAwk7RkeDMG2HXuYOWOF0YXOvafjLa6ekZcBwRWIf5afZktvv/ixmw9ytvTy3U8jPfv35cSUdJY9J6vkZGiWgHN9ck965ebQK1hmjC+i+vcTc89fbwlDRE3HVpsZOHnAdO8DRNCHE2aBIH1eh3aYdHlIgCEw8ZvSnQg00adyOD6JGSavBnruQ7DxMTiXKu+OTG888H14ZDup8CVGgYfi1ypxa2++ic3uPfLhEH8OM8vNNcnF+v7YdIZ9NRw3bce5WdGhFvJPPEJIPxcnsTVo4T4USQPdJcjTZUAUMh5lnSwhsnPjODoaotOE9naJq7rc9AUX/zff2edHcVxtFbR8vg4AwKHaRgkh5wZQfTOG10i9+0vfReYtIDhkX9jytRKFTFntnP/S2sjMB0C/tWNlUJa71QdduHcf0wF2snkqf6lA8S6PF0MyO2UxZSRYE4EjqRh8jOjUXd0k52GrzKF7IDshiWZ36jjIU2vd+SbDSknAntAwKXXIYqwCqKPer0o6W+ngGGy6fGQVulHRYysIaxIxaP4uBMElrkO0aFjOjMaSHS4m8p0bkx7xDpdSN+zh4zZ9P7CTkhzpt1c5jq2M20iBxIdsOS7kLQKr0KpnTB+z7rsp8W6V6uIyMuNwIIfRs6MBr5ehJWFuHLZ3WnX5TKCjIdf/KS6UC9h1AW9HQYsrvPunLyuT0DCh8KUts+JrOJnlEKclJX0EnBOkvT+K4k7PaRSbwTOFIEm1/MzI/pWlctD+uy8LqaZ7XHgMF3T7BLJNKTNUchJEGj5HJ2Nqev1/MzIWdC6ZE6xTuH+lNISznSTekGmx+GRwHK+AS0KUl9a8WVP9alBfmZUph792X+bRc9p+yqOGHJ/FRqKiJkKgZaLmTXf084rRaKLi4vRfLbKw+IWDTA+FsdAWPpWYvG3gE4rTcSfCwJwEteIvbBDd9KQ0uhU+dtgrPX6eNJia98z1hDnbV7qwYFDl3KHjL7ZgtueKZG6gEVHjPU1MHIfCYFif5hqZTHPh9vZFDZy+ifE/rcmFPPAWdyoZPZELNrGR9LnW1LCzGYYz5whkK9xB60YuqKIOTICW59nn57rKwBlruec1rOOp4dOoRXNiCxjETgC10sNo6kzZwxaBR8LntC0B8fAI29gOQImDozmHDK7Vdy4Rq6kRVsUiNMfrUtG7qbI5NJIQui/1VdyEgOf2l4AAAAASUVORK5CYII="/>
  <p:tag name="POWERPOINTLATEX_PIXELSPEREMHEIGHT#32742D31" val="100"/>
  <p:tag name="POWERPOINTLATEX_BASELINEOFFSET#32742D31" val="1"/>
  <p:tag name="POWERPOINTLATEX_REFCOUNTER#32742D31" val="2"/>
  <p:tag name="POWERPOINTLATEX_MANUALPREVIEW" val="True"/>
  <p:tag name="POWERPOINTLATEX_REFCOUNTER#74203D2036" val="2"/>
  <p:tag name="POWERPOINTLATEX_REFCOUNTER#6E3D3136" val="2"/>
  <p:tag name="POWERPOINTLATEX_REFCOUNTER#6E205C74696D65732074" val="1"/>
  <p:tag name="POWERPOINTLATEX_CACHECONTENT#5C6D61746863616C7B4F7D286E29" val="iVBORw0KGgoAAAANSUhEUgAAARgAAACGCAIAAACJ9wJcAAAYCElEQVR4Ae2d4bnlNA6G7+yzBQAlABUAJQAVwJTATAVACUAFQAlABUAJQAWwJQAd7L6MZzV+ZElxHNvJOdfzAxzHlmRJnyQ7ObkP/13/blwDX3/99Ztvvvnpp5/e+DrGiv/777+jpY8++ojGCE4PI4gumnM08Oeff77//vsPL/699tprc5jeKBfCTVIU//3uu++6r2IBqbtKJxEksgIecQ4cZRLjm2VDRhJ1dU/gC0g36Rc//vij+ASNhaIaK5LAcyxR5tXMqhyzgFSpqAsNUyj64osvLiTctUVRWKIw7iXvAlIvTU6iQ32f56LuJcqkZZzHBizlJXEvLC0gnWfS/ZxVLupbnOwX51ZnqO1lFyxdDkgEDGqVVMt+8sknzbaCDm5HwMbboJYHIdr00M/dEQc4zTLHE3/55Zc8F73zzjvx+HU30IBS5vGQdCEgESdYT+4rDcuDCDjEyXI6m21i0sURpYIosYBIETjKurWpgfxAHA85ErXhdQkglRBiYXt9Bb3sxY8CGByvuXEHM/lxE2ITUDcdZQ3Y1ADgyX3gyOHn+UCivsoXk9r4DejaVAQDUikIBkoibT2wvpqbqgBxxN41Kn1UY1SEYjvQtvwzgUQ1ZQKgPsmSQEwKbRDKZ10nNamo2WVn3OYrdzmLeJ3bHXdqq5nPARKy4hD5AlKb8FAZEgChiiUltYM9DTu07q7GMvNVNJu5u2D3RFBtltpOcU4AkpeIKh+JeCDMHa5X+1wsqWDJolDdPXnwddaiiudKV8zlf8JFL7erofPxxx//8MMPaiTLwEXeeust1V9efv/995Q6f//9t7pFqCbFvffee5KmwNt/Xvz77bff+L8aX3+JTr/88sv68R1HvvvuuwgvBFngTz/9JJer0VEDf/zxx9tvv50TpDL64IMP8p6Ndo6qoW3iq3h5LlP9bkTtFhIR3GvzbADWcDG555J47VPyAAIreVjFUAM9cuJK4YTmXQqZVNrhi8otuETWTQykxZggZHrlhko0wvgGOMGobQMqfPc2WK9SV0OxsZfpGo+hc7XXH3qhuhlAwgly+VKbTFLpnXi/WiEUwEPl9NI/VOwpZSt7Jm+WVMnO8stVrJ7uGijDfX2kHg4kAFP6ZT3Wy7UdRFHSPpmwBGcpZ94zrbJSh0jIsB4cdceMR1CFMOK1N1L1DwQSGUOJlfyShKCE8C5Ll4LCkVyUMwIYu7BERMinD2qjNCVVvS0HifSoyJKC8uhJu9JdRwHJ3NUgVv3G3cxFOFnHzFB6rVKiuuzI2vPO8kClXmMezdW/SwNl9K/ZRAwBkhfs632iDAzJp+tr1krdUeMptASXo3f86E1xX+mo0o4dh5W+V7ND7g+k4yjynLsyye7Vaf3ZA/lwL/Fd4zGYAlJ96NnFaA2ONUD8UobYPF7uDKTjKPLKraFblDKbKz3K5aZCYwsFd8vwMRq3gTCP/Fa5Od90v55A8lC0K5N4Pl1Tpzabv3RiQY5qjKvuynS0S2/Na18TTQ2oIx/cII6h3YDkZZL6k27WU261kx9POP8t/VhBKF0O2rSUuyPYDY0dpvesTtFA+fAzTkp9gITJy7ISV4h5i9CpYR7TQYQcpUaOuKxPSiO4lzCmZwSjRbNSA2Zoo9Ob3gdIACYF7Py/JMf6mOolNAgG0nurauv3qsp8UbS7nxyydsViBJc2nTzmWaU/BOVVByB59VhcUyoLmVDEnwLRFYXjl+UWs/RverrXmeWx4aAC8riKHhUF0x+83HAUSCYzvG3XRtkjAh1P7hEWNTNDiaXu2C73teOONEbo7V5pmv7gOfYhIHn7il27GsQtPSm5ryf0OMt5iTGH066N36ao5eM/eE2rZjfFe+QDyr2rVywcApJ5wLDXD0pZk9eCrvlWLKusHEKp7amyTdoSun3pt0m1ZiUNmAdg5ia5HUgeAHalES+n4bK76PQyfCCPIKojws3iYdV1vax5nI5pILO2bwSSiVRcba+TlQcj4q/HtdBGQQQIGm2Uy1nm5nDXIU1Jc/X01YDpoiWLfwXu4t3666+/vJO6b7/91ptV9vMBhvybBPmA8nFYfndo26tXRzAt1UUk4lMNI3gtmm0aePr0aTkR19WdJbY2e7yibtcZA1wClyWlbooxaIC3ulxxXcQzywa4D1rXItumAbPaL820OyPxIZvyM0DJyWp26uKOYNr7uA/p7vXXX5eRkxsBvPtKYpbH5dlDX6aL2l4NUCBQJqhZJQR2A+n58+eKaLokHe36fJGHOoT2bpl8u3e+8cYb3WmaBEtjMGwBydTVuZ2mUdSn0fYBiS+8eWlkl/cjhLc7+vnnn09MRxisJiN1kZCVKv8giNR83E/NWpejNWACSZuvvnA0a/q0Bpyvng4jzX0IRK7wINJ8QqpMtWux5mCTS1l5m3NX52QNmNsk5fM7MlKQc3YdsnHoV1Y17Iv42uUV4vGc0k7HsxdINSOfwvC6nK8B8xyV0gxPfiVMJbiDdERBUkkkDVMPT9hcmY+Kd9HsONgMP6/0tf9ZmSmbWUCuJ0imrq7QaT5N4rhIZPt37iJB+/PPP/fumgft3mD6+UJ3Cr0Ix1wT7sH00bfKIxrF8XjKIpKZW83TVfHNN99QLIDn9HV1VJGMdfwclXKDJMw/Fs4/+Xo7LNAnnpAYna4BZWu5RLxyV89y+Jb9yzECqaARpCOo3FkcZTmiPrNBFAh0VXPL3CCpmruGTscxBNc4grB/a9jBMoWy30y/pm4ZyQ6i47p6kVJlVBI+N1nVK0LB7iin1Uvoc+lsAun4kYC5pTxOtllv3nsqpa/nxUzMDgixopJCTQ+QrmcUi9HrrucVQr8KSEGswieE1n00zHSRm/94yDQPFY6TbdN/jmrCongwZYgZQGvkLJEJZTohrtIaDloOTtqmv21Fg2blPiBt5E/stoEUO5YQGiT9fLIYW9RkNsTVmmUzA9Nxsg3y5Is1U6KJpUBU/AHM5HqD7KaTMMDUyaWwpNaV1kjJl9S+DSQzfCYqLL7BeBefYlbDuWdsukW8QEJyTk3aKlTHRLrcJeeI+7Ld92iKhNJgFnPL8Up1QMgcVk6kB60K/bwhnmrOmtlpAkGizwaQUES+KtUWKjPXM5pXXuqo9abLgwLkSSCnf5Bsw/S8pgpgbDpQmStyvYG0hkcauTy5ZurR2KCE+immeBKANh7IelZP6zRVnKvgFttyMmsKb+Z3c6TXyeFveUsyQ3lrUA/n0fIjDuq34FG4uWTm5o8jnz179tVXXyVR8QrWuOvFyzTR9FRuBY9eBinHJGvqQc7EN4BUvoKQ8+BwPb+8j7bp6LK047HDpG8aSZiOaIjfg+HPPvssYOGBXIIs0wWT5CVepGx7F5GHSCYvIR4IOeGWZ6MUUDaAxCOnQMTLPj4LZN685RXraSKpfJNCPMCk7xkpJnXkrninlwc2iSff4BmuYJLMdvAPV3uh2fgh3aZ8vQd4NkoGjYCkXhRXgh13KUXwIpdxaXcfGQnvF203A4mqBg+Rn9WQi+LMJhyDhpmRGB8H9IBgx1sekFKJEQHpEdZ1v/76a6B6zBzsJYKJ+S0TqMdfO8pZbLbFskTDzRWZtSgs6Je3wzh2OpiLksyeHsw0vrnMvgO8enUbSHEY8ADaV/rJ1GKDid80S8UW35w7U5nU9GLZmnQk++lS8hQUQOPo0suMPqU8o3vMhLkNJC8UJXHvsrQLnIZVD6rroGxaaJBbyCEB9GtCQ+wGSC6wHCQwZOPHMOP4Kspmwkwgd0u7eIMEA5OoYnxzl7FPvHrVt3VhXmSdqUxZI6HQK1dkfXGtyzAOLTaJCLXNhgdaT2+bBPsOMAuHjYwUx2bkM4n2lXsyNe/XDUkMtgHH5fEcZWZGkg1STYIV1JlrRyfHg0tO+Qr6yeVRbdNMKVu6GSneLcCgYxxS4p51GTtNTRW0KblXokzLSHmGOQ4kOUPfXHjlAA9IF4nappk2SjtvSZUaucVh+eZByU8o6hJ6vRJlWlTK11jz8kEQXHhq1Fds7yQGW1wESMor5JJaxs1IMZDMHCd0b7QROE3N6VbNqr2MVDO3yxhZY81ZUZ6+FHcc4PhTI0Uz2E1cBEie22NWF0he7FSLv5tLDleCJfcCUsBijibFWWsqVUFdKVsvheSUA3beGw/59Alts7SDL2a1gRQk2SSuR3HCYgaxkC14SZ+9xOZTy3KW2WNmJC/OmRSOdKa3whKFmrOTwLNr9ld7RQ225TX5cy+7hvGepTCr/fGT0wNnwyIPTsk3D4pU/gMBdeu2LtnSsLEBHpWhIQBSzf5qr3IkW6qJuG+vQKYod7y0gRRvkGBvRtaOYk0mxYN5L3YQCzs6jcllZnpnY1O5twk2SCPSUfDccgS77g5ml3bd2VycYHCMSwi/uPCDxAvS0QjPjkvrQWvsRdbdI20mHDOy9hJrMh02hJ7T9E1Hk9d1kJ2nE8iOANJkdm3KCWqH9oyU71zbxLrIrJWOTEMEnt39d2jEMm83wcH39TdIKLAdSN7KTatctpNwIL9LU0ISdzvujhTxi18GG6QRB2gBaEdkvxHKf+xACtKR+ibOCO1fluZkzw42SDXH9NPUGGx5bCAFtaAIfR8ZyTtL4Mh7REVhPogIzCPantyYCSSKgoDdTRQFmNUGUo3ZgsdnNdOvMIaDYPPUhLq8y+89r7DGNhlmenbA61LpKNakDSQzcCpC3uMzNeyyl8HuaFxRZ6Z6E8wn6m3yBimormveY5qpKM9SmNUGUs07gpR2N31w530tjbfIxpUTNRFqpmeYvIIUMWLrH7Dr8sa9uca2Tq8Id0u7yu1BoII2QafNIuiagZAIkn9hp7s8ZkbqzuUgwcCs3YEUfOzhhuo6NyNhiZrYGbyfdtCWo6d7NcPoFXlavVRuD4DUPVeb4SxZ37PRaN8I6HulHS8x2qUdtGqqu0DjgTSn3+KMwTxyZGvU/VGjWqyXkbyaQU2fcBlskLqno/i87mp1HcoPzOQCqeYXIAA0eNdwgtUbWOAo5hNYtkZ8wLqB4K4pXkbyQt0u4l0GB8GxO5CC/H/Nus40U0o5LpAqH2AHqbmLXbsTMQsGFjt0aySr8PJ8EOpk7pzGTCAFzjPih4PHFWia6WVw9P6shfdnfEppoO4RuVq/Gedw7mlL8LR6nb8CVNpXevpa01MF7HDNvrx6UTMLCpwK+m5G4uDOnCZqlYb3coAMuEiDnFO+isIa+Us+fT/iEazX2yOZNUNAZ9CtoFDvXteVtpBFmVWD3M0b7KM4/wjEzgcfb5tmelllBGA143cpzWXjR7407w948n5GPmxCu1QgPVQyE1hvsgh+C0y43Jy+a4BX5aKNSqPIc3Mq812s2wabdR3SpmrCzUiMqAwMwLTyR5fQPOUfb+l/+OGHJWvQNfqYrmRqbj7NU8Ry7uieaRskjny8JQOwSqPIFqvmYOy46gKB/yEeo7OeffC3E2MWo+8imFmjNvxtxi6imnl+TkzdlD8w9+bcXQOCswSyYg2pPD9w+lcz5eAYr6hJnr8BJNPqprqpoQ8KOmI66jZLiLNQxBq98mnE8nfR9BwFc3c3rulCqbMyIktdx6w5Z0U5x1z+pOSotGO090JaTii1qQrmnCCXrL0eKjqSfpmRKcG7P6H3ZCj7vTrk9JcbgrrOLEfLpVX2BK8Fwajy9TQ5qwDkc86KSkdiva/C9GbQ2qXEym3iJtPjA8yKjhrvdAkRzHS40wULDN03gQcHgGnjvmn9+XUdIplip7Nv7m6UdowIHj+XDoGnzsmzsa7NKoXgcQXZ/lG69W9OoR/ozRLqZV8wq+HWcUb5E5cGAdqmvEo+2QLkMHMbSHANYlVG82XzdH/NtSzida/y24yRZpn6rNxkH+EbzDVDT9Ie0gYT994i8YpRVEOi+yZNOT2a+dhASZsuJVdXASnQskkd1Z8S+2Fq5t9zfbR0C/PM6lyoe0cg2Lev9rwtO4wqc3JeIlWeTJQm2NvjFeRCpwpIjK4/vkvQIi9NW2RaDPqVQCXwpkdihqz59EbuCrmoJwpmJskkW18FmvVCYlS5fCmx6jNYJeVgmGkyJJEptUAi2JduKk7gNWAvnMY1QKyZiM5KjJsr9cLbKWk8SetZkP7N5ewa4AEpd8qAYJ7QZkZqM2PnheUONe0t8JJtCBvj/APK5gphLbvAwCon3jKjUt/YX7+6wLJ9N0iIlCMhR29Nesmjee7E9SttHmlG6jxP7AASQnhem2vEbHd36wBC2H5mrGqzjVkqd9dSpWxelsCUfTdIyOOBtoaRKI0wNC46m0ozvTqXYR+Q4CGLMUkHnSweZR13ccKAGR5gDYvKBxGmsmZ2moH5rPMGT5+odESSNJ1kM4jku5Q8FUywmnnSqGrR3UBC7kDvpo5UJxkDre16/gj88LwYw+T6PEJM0O8RFoiq1MIlgeAIzea58C2FST3NNIOJph1jIOWuPLmoYyFm1FMp1P77SJ5aUz8//+B3IPKORjy4vMsH8eSbeICKV2YAN7bktzr8N/3kAz+jwUsZaJD/ps6SVOoB2Cy18tUSj8jkft5qYdXqrROWyWtNkxcCR0+9ByOmp1LeOyudJ4eKmoi/ycv7OMz8N9HMl6e0coLIEd8CkWrB8y9ZzK7MFq9o8l1TgXFgHiGhGW6TKccJQ1ZR3uJlY2SQkYSeU4qOMmOX0raUdmJOCuiShyx7aIPy4HYhlBRoxmBCg6h3TiP3VGWy4xvaYAk6oj88YFPBCawRLPcucpHcDch2v4UkSi1cIqpidAhI0GJtZslb8u7Sg2a7nFgoLZx1mTuK6GeyMPkmXmSgUfpKd8HqPWf+vkgWawaa8gzmKJASP4IrASM3Q/c2AWzyWY2oclzDrO5KI40TIFGmZFL2wpqjmSb6FJZmNBF5kGS+QvK1l5kTgfMBqd0HSIkWcKqPMaKpuMEy0PUpOb1UVvces2yYH31RL0yTQwMqFN59pTFBQiSeI3hGEvBDlDm9ekczpX+aBuoJpKQseGMJ9BJHmlI+6UlKPDcOxYbveJfFysJTwwx4HTkuUvUaMOteE95PIKoM2fGSb1zAlUNezrvTUS8wk8NWPCYdeROK0j+Owis/fNFRyHNJcZj7/PlzJQNKe2x6UBq4yCW/pFZn3zgqDwxK8cYCqeS3epQG+IV5+bE7qppH/pfOlJbOunzy5IlizdmD+c2sjW82KCrrsrsGeDJLza3IyoemVP+6nKkB88lvaawk0gLSTNPYvMqzO6rfaV8PtWVavQ8PZTgDRd6HVhaQzncZ3gkqz1hLK54v6GOSgI2QvMgm6y5DntxaQBJVnNkoLcTbaKd/oOtMjZzNuwxkHEQHr0EuIJ1tsRf8OR1aSekSlvi/ECWQ4m88LiD9X3Nn/798FaXsOVvGx8KfYwZ5SJPWTJiLH0gsIF3FObCTei8EWwYfJb2K3PcoR/k3HTeD2gLShRyhtFbZcyFx71QUgpf6nRgBLk5HaGIB6ULuwF5WPabg4GglpckWKvdCNeFsAWmymTbYlTYrezZIrNsHNFCmIw5Ug8M6YbVeERJVXKVRvn3Hq5P8tv8q8t21HGAmr+t4HbTyIcTKSJfzi2fPnqlXwsti43JC34VAhLAcRazJfPvbXOsCkqmWkzuV/bDueod1tEnIPCpgccaw4+9o1f82Y42cqYFya8QvUGYK8Nh4qWMeirpdCl97pNGRrp2+qtcJkOsEr12b4Ux+OKf+kuLefekq7UIFn3qT3wjn/Hn7br0SniukY1ulIy73nu4sIHU0R2dSZCS1WXr69GnlIVJnUe6aHD/Uy1/05jew5i+RNnTw2Erhm1uvCpYUeDe3hCsLzK/6FULavubX/+MnV9bajcqmTsPnf+XnRvVWIzb5JwcSJUDNrHLMAlKpk8v1cHzEIVJub/NDNpeT+/ICkd5zrXJS2izyAlKz6qZOVF/A23s4O1XWG2GmHjAcrJkXkG7E7MWf6OIXMjcj+vUEVSeix5W5gHQ9I/sSqUO8g0HU53Pnd0jveanMFvT4gheQjutwKgWFJd5Nnsr+9pmpDWcXFKGVBaTbcw2FpSNb5Ntb/DGJQVF+TAeKdr0HFDBfQAqUc91bCkvrQLzSVPmDhOP7opzpAlKujVtqcwKeF/pA65akP0PWHEU85u4rwgJSX31OpcamWZwDUE3lfWvMSNryyGhEAl/v2ol6b6/By3i8tsweCRTxGt7tLWCixBRyaIm4Q/Thp5PdOf8Pv0XCVWeuauIAAAAASUVORK5CYII="/>
  <p:tag name="POWERPOINTLATEX_PIXELSPEREMHEIGHT#5C6D61746863616C7B4F7D286E29" val="133,3333"/>
  <p:tag name="POWERPOINTLATEX_BASELINEOFFSET#5C6D61746863616C7B4F7D286E29" val="33"/>
  <p:tag name="POWERPOINTLATEX_REFCOUNTER#5C6D61746863616C7B4F7D286E29" val="1"/>
  <p:tag name="POWERPOINTLATEX_CACHECONTENT#5C6D61746863616C7B4F7D285C737172747B6E7D29" val="iVBORw0KGgoAAAANSUhEUgAAAYcAAACHCAIAAAByCwKdAAAfnklEQVR4Ae1d/5kdtQ6F970CSEogWwFQAqQCkhLYVMBSAkkFJCWQVAApgVABUAJLB7zDcz5FSLJGHv8Yz73eP/bzeGxZPpaPZY1n7sd///33R+tvIbAQ2ELg/v7+l19+efz48VbBi7p/CD/856IgvMrOvHz58tGjR3d3d1fZ+0Gdfvfu3cOHD6+NknLg/v777zC5J0+eIJErU5UPLlx/J0Xgzz///PLLL9Pwf/LJJyftxfxqA2fAWzXNTlvZHJ0ffviBOvTjjz+aZWoyP6qpvOoeiMBvv/3GpwoM5UBlLrvpb7/9libhtSVyI/vpp58SFMAnV2xf/mKlfbgdXOunn34im0BiUVK/8YCjxKG+tnQOWMDCienrr7/OldyRv+JK5zOzn3/+mQc4vv/++9vb2/N14yQav3r16iSaDlXzwYMHiP0TMb158+arr75qpcHHYLJWspacAQi8fv366dOn1BCc5+fPn9PlSjRHANPvr7/+4mLhJiCT51xtGs8lQUyED6KcWDLr0Vi+Uj2G4yRgyDklwW1elNQVfcBLUy41hGVgURJhnjwmim++ffu2icc0na8E9oXPjL8//vjjm2++wWNvgqAokU6XACbI+fXXX7G+kXkBRDzl/eyzz0DzX3zxBR5wFkk+qjAeTkNbah36I4cuV6IHAstRiqAqLBOLJTz6SMVsmR2xqE5V8FAJ/eGK7gihQQjiLJixXM5mGp5njwecDYEST9xArODZhvKXKI0Af/6dTAjLpC62coCAwKoSqCmewWk+ghGUTjzgUkpGgq3QIhhtQiMDAVFYMemMQOOEel6YSrAHYSFrJXCGGEzE4ap5Lnw8K5mHQTAJQVUOBHQLhgIq0QbEASpKo+nZ5rxg25rxJtxWwkdALP4wocr132/uMu6KtRPnV/b160hWwqbJZJP48LflI05e8zhNYgnCZnPfSK9aRQiICQbbCC6TRa1cWGFAxCcRZvc+7/IYVoKu9KoE7wZMIcivYDRtN1xUfXpHVKu5kaGbvCO7h7m5YpctUMCOIZjBGE6BufAx4ebvUPsAVsq5SMFz6zlG47O3VfpYWxQrDzoF6HaM8apSioBe8JajFMdQBByC85rLH30yAI/hcQxUsAa6gfmGt5BFvr7EE0fsaOgZPxWAEwHnCw/OyZ5AXjgTkI4F4D+VLE0A06POBH3++ec400AKo4NNjqiRwJUwERBH51EGi1Pto26zpQvNxIcEbm5ueOewASo7x8Qpqmsaqw1RBtc4HsEREZYkBHN1MziNptGK2TrXJJc+xEOBwkKftVx3tU8SLpZ6jMKmgVHdlUgICOuF01CEzKAdHCa2mGO4hK7B8TYZDdWDQShCBOV3cBMa2he0o3ZLE+ivgGuHG1za6CoPBGAhAnksewuZHQhg1nAk44+w0NYIVsKM4vqlNAY7ONVhKKKHkAByCVbXgAoi17rpnMEBJrFco/u6FyunBwICeVhCcOHsocypZWpHJO5DdGclsI+e5HHi1H2DtBpKSiMNU9NMp/XkOcM2UOIpBnRYB5TGzE9YBR9xpJejVIO8oHhM26C0jqwEX0aolYYcrkpQOT0/IaGeklLrYJkiYhpjoABNaBUfyyCqq1gOAb2Cxpf3nMxrztfb4eDc78VKZiQInBKPHJteEmZsQ59FU0Dizdz/hk3njFVH9OOI5WSu/AgC2lHCmhqpuMo4CGi/JBJ46cJKOTckPsE0yyamaL52aVvMURLye4ecgZtofTlKjsW3vYXQoQC/ubG1VfgU0vREjoRo27NSPSXlmCLo/pWOVjz4DU+tVHhReT0x4jxe1NAqLBBY64EApOElVlZB95jgvvzGrFRPSbldVdewjvYzBY50uQmoD7dzV3NxbxJ0lLm2W2s96DfiOjq8OZdbslKOkop8nBxBRLaju5HVjEA0JBL9NnF6YhThtrvvq+JylHrbgHiAgznlr+7NWCnn48QPAQAaHetNpDDg0bgmBcFH6bJToEdPDDTXlYh7G+KJ5GurWxvntsOnTyz67lIbVsL80btHzCu/bdFzmIJJBGMehcTdJaF2k0vNichpInkJ8RGA6Qqr67Tw+Gpc9l1z0UVmrtdtWAnsI4YWl3Db4qs9Smo3L8l0tM/1al9+bvMoutb80YyeGGixeSv7MLn4WtpRGuCYXzyquoN6cjm7qAaspMc1TWN/6yj0NnkNchzVhYT6Sx2WE3yULptbrX4IuJbr+tGMSNDrwXrCEMFtRxlzcuW8llpWMhvD7C2K1OaEQE5O7x24bFbRNmqyUnOi1E5iv5j6JghXVUDHO5ovOVeFp9NZc3LlWKKKlXKxmKJIENTV0zLRQU5pp/OVt3IuG6enomDZpj76mBnaGrZp3VTvggvoebIcpa7DrYOnuT1B1a9U8l9M5PM2F7fmZSgN10N/xQ13YSJ3d3dUbEwiwko135DTvXjx4oXIxFBFPoAnaq3LUgTwm4OiynfffSdy1mVDBDRdYCrZHzLczY6a+VIHihycnLcFUUVydvdCVHT0oeFpuKLq5RqtrO2bGJROl8JDbzisnRQ+u1jT2s14yM4dXM4bKh1aHZmnyX/UGJACTqKVbmZAregpQStNrk0O1jwxvmsxGGAD5nzX7e5hJScSVHT8LEdtMJcDTQQbKGGv+lLjuC9HD1Ipre9rd9USjhKGGFa9YOmNgF4MgLwmjT2slNu7FQW50X9n/h9oIrnecW5qoh6EcJkpjdZ7W8aSr13UA1fBqxoOM0Kibb6YlcxnRmlGFR38cxwlc6s5bPBgoJosRE4TVtJzA62sJ9MDBno5SgNAzjWhwYfZi8LFz+CePXsmpmi6hKNU9OMqpi8HUVA6d8tst3nmw4cPm8s0BepfoEKxyENAU9rKDCLw8uVL8cwXq+CDBw+C1VexSgRMCxdP4spYCb+MlnsuXkQlUIL/0hnv59u3b481EWdfSXo20RA9JYEpAUZeZwIEJs0v9VGMItNtrs+1CTRZScyFAla6v7/PHejATC5ylPRREYwNhOD0IH6a8dhxMj3M5iqJxSHJNwesedPXLBA/NimW1eUoDbYH/JSsblHsGwpYyVlSIrEYUgXsJpTALRgHfnJzBk9hzA5OLA4JnMVKZCSdEnpZLTLdTlpdlVjT7cBSAVr4gIOIM+UuzQdGSQqci1wtM19EeRGQKgqTmzIbZpqPCT7g9f/IV31z5j5xnVSqB9aRoB+w6Kc/TvV1qxUC+kAM5hc/H/BfPt+ctF5kqLA+SE63zARcuOQUQDnUNbnTrDgmc3MHV+9MYVkQ+4jUtdmgGAP4sFa0s69zGiqDsDr2BFhpUnAddpUsv37PiF0FfG38wYrwR8F7NAHjxLRKDU1rTlBPh5XRnSdPnrzHP8J/jqMEKRe2wqM7vmmCUiOgOWXM0xXwnpwq61YlAhrzfo4Sln1/bUPTO17ARhXsN00v27RYlATtVuLWo7rYLSXluf3LkwKmEs6SwmWZdU+XuclK9dZsxjLqxZ4O6pEK611Dp9UUrpDJETqT71l8KMBHMA8tIZIDfow35KvR6m5uipH8ECs5xI8JRrIuI6EXVTH29euPGdWuF3sZ+PfohZ4G9Q6vqSdfb7BgEx1gt2Eu7ZFB1zQHyciEcOFwoZu6cLJe5JsKH5Up5lS6pHVim5X8WUqCjupe83Yx2CZklEmmtrtpk+Xrxe7W5+Ir6mWgh91yyzE9X5OYnHGHkiAgMjwkIHZTcxQwDWwqYhL9Sn2kFxu2WUmPKMGEzl+eQZubXuoyEptm4WOC9Y1Lo7RY93wh624cAYwXgZwSPRwleEPEBdgt5tQTmuAStVBXlxd2CD4yi+mKyNFdTu3StDdrjcw0WYWofIOVAITGkXJIysj+9G6LO+HUU56oVICvqA3FVmp1wdVhpRxnpOH+N+8v3zo5C4w5G7UXw40QtLVDYa4P736c2ppDxAWa6hGbb7CSIGzePaTnoV7e4cq0iRd1HJ5npXzTjb9Ir7MSqCbVtWdKpt9EfhLCW/FDRTnr4mTBy4DF+K24zjl3CcLjQvqVNGcBZllqceNstz6ETfMTCZw74JeXkcYBEKcj5lrnlNe3TPnmNlvXXTmlCOhzdrn5UCqZl6d367C6+J91RgFekdLkQaM6vY8FjwlvJu176RKHlcy2SDg1fUgiZ/DvT3j7dOhr7Nc96V1zLAmHevdQP6KG8IvcCx9uANyFSSPYw1FCN8k8wCN+r/nWjGqRAfCtie9z+a2ku7kV1ImvR8Q2KZNz5dJe1fOVzDdICUpzdtHd8ybopKzZhdxIm4XNzOUrmbD0yCQXhoRr14lu7U7gDDfV5ZsvyowkcNYZ040+EwTy8n2uiMzc+opT1JHqXcvkfKU0OzxWusLt27t375zBwDDXvz9ssl79WyyO2td5C3sBsVvBTPjwTkM7UGiaYJ3eNA9zTYIuyKc3t+A445NB9QrmjCrnp9S3GJeQ25Zus5LPqTm2i2s2YUl/wMhudmuON5jMuhcJptnTYZnaLeoRUQL30TSJOEr6/S8CJC1XoDZ8boUyeyTMdbFHQ75M05XbZqUcr6fGLnIH5xgNet1p+wbJ5gj5g7ruOggMc5QoSg1lIouWP6dgBsRxTu8qb/nHfSqFx6ubrlxizOwOzg8qoW1TaFynOUv6NlHv/+eWqYsE88Ah1m5RLsxcqSQZDBbp3K6EmvDjAyiGLeemEJK2mcgxYM4INwW2LWDuDzZ8Jd9rgH6m0LZ6D5aGBTY3kNBEH8bboV5O/vKVdoCZq4JxFHFuwHt7e5srX5NPQaWIH00UZrYIA6tf9rjkyY3NtPnkx2V9JT/Cgs43JHUO5YFp32gi/vmm8jnneflKm9DFC2hHSefEpTklue9Tz0oiNu+0G7yVY6VJ/AnT5jd2cLkuBRE5YzEeIxD6g9ebrGM55/nyKF4AOPJSTO9+jhI3mMh3651lD7zZ1gZyz1UwEJOwUs4k4OpmfSWflUzvK9fMWfIdo4k8Xol0M+crRequMhEE8ExdUL9+GBeREylDBhN58sMdKyEcs6n+dJKQ6URgJmGlHIdgjmRZSQyt6PPlXSK673S5FSs5TVwepIf0SGzWekx46hfN/MjuniiMqlOilXWRQCSc5iZ5UczcwUFzzBGblRz3L/U8J5Hjcq40hS212ggZbJ6O07XMHNNXyi0apoSV6SCgf4Gyn6OEjQZpEnkS4tBEJCZFbQUTTlw44tkFW6kpljN7zBH71wSucEnnMQKBdaeHyqKVdVmPgOagHm5I0hNhIPhl4JrgouWwUiQmVQoO+XGiIrig1RIrJDe8tFnJDyqheXPNb6jWYFE4TZsjYiwsDY3GbOVEjmc6PDHnj2doRwnLSdsQsjBLBIOC8SAnqNTDUXIOG/ZoTsBSf2nv4OrlnkuCeGrDlRdxCn7r2tKYgSBQRCWCU3EwPuKMElrXrtNglag5x1HqQRN+OIK0mjORjSttukLmmj9nJze1Sr+uZRZr6yiZTZwiExDBP6JpjwSPqszQBf1T3b0dpaJeD2alwc0VQUGFnS3Cfl9pNruk3pYmlqPkI4YJf3NzI+IU87ghSXmtj87xu9n1rkMTzbfDWEJyERicCZg/qISB2M9KuZ53Hd3mwsGt5AII4XCtG0aUhPCzXGKzZj72BpXPsyxpRwlB7q4RpaLhc4JKPR6HOQzYY7dYBEWw8LWzkuMo8Q8DBtG8pGIgHb5r011zoNOFu+bo2N9Uj00H04QTVIqcYOg6Uly4EyayWcnZ8pHcy/CVtEGnDsKse/i65hkNZ3gI7cEJPMSBty92bUKHHHSiWO9LqCr0xNzrMXa7OzKSlbCWOM2dwvfHHLFZKTIAzjGtSPUZymB7YobtMSGbfAxwhj7u0AGwPH782ESGS0MBbJ14ziFpHT+ahC4JjZE04bQ1laNE4JgJm5XMJV3UFwuUuDv/pRNR6rd3M53Qzfk/DMzNXZvQRDOCKND7EiEbYYezOUqDg0rOttqMD/YeIEd+zuwxR2xWiry/hx0cjNhpdfJbuRmFQGk/RzdC90fhJnZtiIxia+krDBtwDuwN6IgexBM5Sj1iz46v1OSjFw3HNBe4+Mfkcr+jEmkeb2nkqk+en9t+go67ap57AaJroxHhIjyMuZ1qbU5yTK2I/B5l9CAeqEyugw717PhF3FwrKd95awoupF93/F1hckQ4/7BVTht/kUwiJuxqrjsiP+cMwtBFybaXzki0bSguDUbAZw7Gnc+W3IJGNoSE8wPWcTV2lORqJ316D98OJTlQIr1Dml9FA0ItTuhAOCt0lpUiJylgwT5Mc97NUUP9L1Bu9jfnehw1saEwJ2gMOmhI9CIHF1n8IYuT/gVKzEmh+eGX2psj0Jpr668fh0OhFYDZEBo8gZJ2XAmFIh9hQbzq2LAC70wwjeijeWwSzN3p085csZwHmov88bo90hg+OuEB9gE4+vChjt0ITXBAZnyEUWuVY3yh7chLJ8rj+DX7NPS3b/tkdq1l2vz7NVJzWMoJPoc6ZJ3M6RzJ564BgQ4fIVK3vgw2R9QoT/BNU30rRRLQd/z5e5/cskZdAKMVNVpZWDtK6EKlzB7VHerxAd+hDBCg4RCJA63L6YipcBrH7A5OD7zoKl1qn99R5dhb5uwCTw3rQg7VAZvHGuSdnQiZQY380ro6JDHnxCNwdKK0y375nF2h3WnDLOa+IXk52R0cTsea1TS+E3rOWknk4Ps7+jA++giD1tsWU0J9pnleCWJNb7a+uVYS8OqJs+ynVoadO8VuUZzKwQLb7zDHbgyd4MYmmKWNasMmCfFjSjg6ABgdtUlmk4Rp8xs7OHCz6VlohaYlY768gHq05shp7kjzRs20qQYWf7PwPJk5AKk7w8xAO0oTPmDCwDlPCbCQtx1ZMy6RhiZo4RSxSXuotuppabnYfNo0ZHdwEOTEz8gWU2JwWEF30s/J+beHuP3mdhqLp9+FGe46pp/MYAA7aGuGVjOAo3UwB7qIKbRMM8fZX8fBIW3HLJA5ndOU9FgJEAj2cS4x803IDs+EYuZW9BBKAhqmBzpmgaoci81VakAvtAMygAr34eZMln0Cc7W080hNB90FzvVj8My53olGNljJnELUZ56Yc7UH3OYKfxQlwbD0vEow5mxuqnyT37kZdAWWT57UaNwXGAxjbtZB7eYzheMv0kFfgbZvqA6QB2DFW+Q6p6az0e5UVJ8K4SJ4GkczEE7mOYen8VE+nLqi8zikD7zHA4OjuYNg44/8ECDxxKY9mGfB4vL9kvq5So7ifTkD7jonlWiv1EQN57MNaCj4RRcKloMxxzz50bMSaHxwIDZ5sQjEYGhts9H6AubGDUv94RpCMdMcD1csgrn2VnRfgutzpDlRRnhquBQF5rl0Zk1bdxI8oocg5aTI8SYmfEzHbN+gkql2OhaAuxs7OJTYjCZwUGAoYzxAH2vTfwYTz6DbP6Bbf8MMwodu8+6me9IpXKodpeCs2+xRjwLWCL/Pa9tcfUMc2La6OdI+uEWsA/RocpuVINohfibzffLwyc9RJvWab+YdxDdvmXgGA5ObwnsX4EsrwSsSPdj/RI6SuSgmiDD0DQcI/rVAni7J79hsjoDttJyYCpCePEFe5EZcKdUx5zkXx9PYMYICDomSoFEEjHTsAxN+2NkwDkUubYaWxNfLcnUPz0fcYfMZSJHBRHqkf4FSj3JEzpgyTlDJ3Lns1sphpeDhSYSl6DTjphe8W09REQFfkZMuP0R7TSbTmZuGKJqBx9QvvqDVQw52QMT6pAxyiIDNWodkmptiqHqIMjsadSZDQr55X8TINpe/AwSniukLJ2TaWqPD/o56/BbtpOK+Fa++L23aPzQhaaEdHErDJxeWQTPfSYyJlYD+zCUIxtFjK0HY7U7kAt5zamt20wScW0LDoI9+iozZaGo1SSbHQaTbaphjJT7DnRY5sCN9CNMp4/vHKCuhb85uWUDPL8HB/SYbJJs9hAKTG65J8W0XUscc629tGkNwYkQ0ofWc7KqfRUX08cs4yLQNKkENTisEDhIRxwcYkhFyRvB71+SuuaRxD6aAlaBQjgI4Ima6OUc4fISxH0n8+8bJ3BE3R2mfbsFamizE0HM7C8rUxbS3DyPUxebJyfkvAKe55jkGjDREFghuGszywk7SJdehjJUw9tQZU7STic4DrHq+gJmaXIum0UTDjUNXQzdXOfSra6NthWu+EKPfxDXQ3MfNt22PmkjLGSfA6eELC8zT5ebyxscO6SYdDwoxg5LCsy5mJbTt4G5iJDJhrEANygW7gWLgMkxjnxDhhU5ur7y/UFXAgkuwKi8zfxoK617wnKJR1v3lkyeJjXgBWs7IHAeTHmqYk8JnJc4Lg/duQMBcj8Ww7mEliDax4OYYTIOhgAtAhK4wQSwm+I8/XCITt1DAGebUCliy3gXrYTG+TO0FoDvn6gjGyB/oSu8Poy/kT77wYPiEwnRZCUXOljjFUFuYnrnyfNMHeHPF+uWb1CG8yJ2sBKVBb4TCUQmMdOVq3A/9TckmgP4qtylzfIHNod/Ns3z+pFbGL+yleJqOQFK+38gCFjEKOaebryJYFA+heO1kaG33sxIGDHaj2xAAdboE456Xj5Ktm6tcpxW1dHbFy5vcygd9N5VoR2k3wcW7U1mST3sOAtJdlYfZiOYwQYh00DQU41MV2NLdyi4XVYcmQk9cas+uipWgEPpmumS67SY5QBbToOsAF6FcWZgbCuFTKXNwdRgAaZ5L7JgAZ3SUgDyCDyYIeuI1H6b4NNy9TtTrbLK22L6hlVpWSopi2dcrmzk8uzOxGmDI63GZSoLpaOhBmkpnrczmfIAt6lp+jl78z7IU6XDhsPAN9o/mOkeTDpoca116WKGwtoQ2rJTkgps2DZQACibQDWC9Y7HVXZ0wx3RoD1zK9kFk9oKPr2l5Tlt6bzvA13D0KboFW8UIJnYAQ8F6i6rXF8biDbiIHKEJyAjrH1CtF14jwXSrTWtvyUpJY7SNkQAuaWC4dQbTCcRjSb0G/aK66KyApXQOFzXXqbBeA0WniianlnYWR6kTvJch1tzemlz5MTosDKjhJX6LFa3iKwJ4IT59fQ6cRe8oY/rhl4jwH7ye/vAyPX7kp6EC84vC2/DPnj0TegK0c+GATzI8fvxY9IJfYnxzb4rzYkij2M3NDc8ESU31yQeu20rHEcAnAcTXFLJWcRk0fN5emG4t/O3T9QgW5hto0PnVQQBzOT0dPkthbR65gGP7HdxCvxQBbK3FgJ1xE2f657xf2KtuIqNDVHCUNmutAvMjgC08N4aUxpJsar5YyYRlaKaeihizoGcxVNGtxkCm2vJ4zqbXowl6s8qWUuv+FAjo+KkZ5066LlaaYsx0fPdET50IQfM0Cmclv1OanSPuFbW+EtMioEcWVoHMnMKLlXLIDM2HZ8Rnb0rn/NuhmhU2pnshchxb1I7SGR3GQsCuorg+l+evT4uVZjEL7S7lYoGzaGzpoe1PsFLOb9dR/+UoWQCfMk9v7f2N+WKlWYYZ4yQm8Blj3ppcRKdwafqAms6WozSLadbpoePcm08wFivVQd60tn4ofsaXbHQvBDFpH1BzGc4ZNIV2CTsMAX1kxHeUoOhipcNGSzesg4Jn3MXoXghW0j6gdpTOSMd6QFeOPi/iR5QSYouV5rIcHfE94/zUMTJBTOIFFHF3OUpzGWWFNtpRch53UDuLlQiKKRJ6L3NGd8l8pMiph/OOPk9wRiKewnomU0I7SnCKIzouVoqgNLSMjg6ecZaCTDkN6TQFs8UDGr2/G4r+aqwdAsJRio9s6Be9tUmtnH4I3N7eiik9869X53DY1PnFixeo+/z5c3pbO4nSrlOuiZU/MwJ47Ty9kE9KateJbslEO2ZckpohoAPG+rlVs8a6CRJOkLS8jz7CsxhRJr6cdtN6CW6AAAIRYmQjQW5qePlKerIcn/Po0SPhMsD1uL+/P16zEg023SUExYWjtFmlpP1V9jAEMI58ZMFQr169imvT9/tKcT1WSY0AuIn7wFhtXr9+rYvNnPPgwQNunb6qsN3TMa/fo+u8i6+q4UNpvO/Yuz158oTn+OnlK/n4HHlXPMl68+bN6T5+pg86OIAuR8kB50S3xKDjsoiS0NPlK0093HCOnj59SirCm4D3BAeEciZPwPfB50aDSiKsECy5ik2LwN3dXXqOkTTEY7jgN0h5j5avxNGYLo1Fhq882A3xy+nUVQqBQIMK6+PdStjKmB0B7N04JUFd4e8HO7B8pSBQRxbDN7zx4XPSAAeacHqALidP6O9wmwrjqc2JfECzCytTREJLw0kE4PKVCIp5E/gGO3/Oil8fwKI0r7r/1gyWuvkCChylRUn/hu18V/Dr+cMZPEQuDSdRn5evRFBMnRAex7kCTJu/gLIcpamNL6AcTsPyhxWVz4uXrxSAfIIi8Dj4Fh0BJh4Fn0BBTwX85I44rc5LI/C0HCUOyOnSWHU4JcE1rj3CQucpV2J+BMSZ/aLzssf2TmjOJx4cpWN1W63XIID3EHh4ocnL5Ovt3JoROaCumN7Bl7APUFQ1Kd7VTMQER0kVXBmnQUC8WdKEktD5xUqnsQBSVBDTWV6R099CADFFvrZDHV+JqRAAJfGVBpTUyu1drDTVQEeVEcQkPqIWlTK8HHf1QUkn2oEOh+oEDfJYIWJJDTVerNQQzKGixAv34Kmhze9qjLtLYKhWS+suXValKgQ4JTXfhq+TATzwerI0jgvgSVw6YIlJfopXW3HSCnyK11B2H2Y52SBdorr4dhIOzaWe9TjTu1jp9FaDoyIILYGeYCun78zqwBkQwHKIrwIgqAQPHWdWmqv8P3H1Y/rNFYYLAAAAAElFTkSuQmCC"/>
  <p:tag name="POWERPOINTLATEX_PIXELSPEREMHEIGHT#5C6D61746863616C7B4F7D285C737172747B6E7D29" val="133,3333"/>
  <p:tag name="POWERPOINTLATEX_BASELINEOFFSET#5C6D61746863616C7B4F7D285C737172747B6E7D29" val="33"/>
  <p:tag name="POWERPOINTLATEX_REFCOUNTER#45205C7375627365746571205C6269676375705F7B6A3D317D5E7B6E2D317D20565F69205C74696D657320565F7B692B317D" val="1"/>
  <p:tag name="POWERPOINTLATEX_REFCOUNTER#28565F6A295F7B31205C6C6571206A205C6C6571206E7D" val="1"/>
  <p:tag name="POWERPOINTLATEX_REFCOUNTER#563D28765F7B692C6A7D295F7B31205C6C65712069205C6C657120742C31205C6C6571206A205C6C6571206E7D" val="1"/>
  <p:tag name="POWERPOINTLATEX_CACHECONTENT#743D3233" val="iVBORw0KGgoAAAANSUhEUgAAAY0AAABnCAIAAABzbYnWAAAT8klEQVR4Ae2di7UcNRKGuXs2AHAISwZACAsRYEIAIsAOAYgAHAI4AiAEIAKzIQAZsJ8tkMt6lEqPfsx03XMwGrUepV9d/1RVV2se/vrrr7f8zxFwBBYh8Msvv/zv1d/vv//+559/8u+jR4/efvtthv/PP3/vvvvuotn2HobV/fTTT2GB/BvWGIRI1vjBBx+89957q1b64Dy191b7fHeHwI8//oj28vfrr78aF4cO//fV34cffmjsclSz33777fnz59999519dVFUyItVfvLJJ48fP46VIwV4yv8cAUdgAAGsiS+++CLYESO690+fjz/++IcffhgQYOsu33zzDXz6j5iz/2eZP//885jMbk/Nou/9L4jAH3/88fTp02fPni1cO07hp59++uTJk4VjDg/17bffskD8VmUECBqZYwPcQL19aAnxffnll91W5Bi9eS9H4LIIoGZROZcXUH6smAOxxbKT7CMXCMVgP+IAvnjxoighBiZXsZtkr2KZoWqDFEd+q1jrlY6AI5AjgGrVdBh+QT+hGFwb1DX0pcAfmk89V+0eIrMMu0i52PYaaCinFTgF+VmIfRwaYxvmQyU1TGcc03nKCJQ3uzoCWAqJmoWPXWEXOIu4cnGcvNKuxvN7A7PAR4kMiDpDl/RtUjOTWhhwQ55ieoCO3z+Ta57fCR/BERhGoOjrwVAWHcsnRYFzUkg4Inw0qnE+RVcNq4h6GuZdZdDlI+fLhMuaPuBWPFWj0nM+1+jaVG98NQRyb2iJGufD5jpMjUWNZ3Ykp5K1dhwc1LSqmmvchKdYeU0yvh9mMPW+jsDOCOSWFGbUKhn42i5yU1LZVOMZeRLLDvd2ZrRi35rLLJfJGuGNYncqN+EpPYRWE8XrHYGzIZAr2Fpbg/XaqUpR42HcEptuO3fHEpVTjJhNeErSZF4extQ7OgJ7IoDDkty9y0kqLCdnw2Te8FFR4zFYCM7IibawpKJgyVxyXlnGeo1dZGE9T+nfDzj2cnovOwKnRSBxiBa6e/mSE7tGqq4sr5VBLhAfKJdqbU0SqpfrkuWi2biep3TEd4BjLbg+2jURSMJSy22ZHFWjGq+yeooGDkEiHDRUuPkALpe/WZNAKrlJlosUsZ6nJEnL6UP52FzbJpTewBEAAb7Sk1t3C71NoC4SRyIGH/V4czKm8hHTLB9c1tCgaNooY+qXjAtEhnycQlXeqKtGLjUv77DfXdJ6Y0cgRyB5EFQLmuQdJ2sswWZ0akmYLNfNvGa5FZlPUazJbcbFPKUHp/gqmNxI7+4IbI1AYkztedPaLY5JS0fXU8kdRS9seAuMvm0ehvuXlGm+zBE8yiDGrwtlBL/kCGyNQBJGST5uOvv777+vh03i7JNS2U+S4kwIDoeI804WjDyV04jz1CTy3v3eEJCntWBMffbZZ3uuMHE5a1NLIWttlHrOYFGuJpdy1kga2D8aeSo/H2YxT+k87faUfUe95SEIcDKnVBIjaywUlaMvLaMh5Pfff29pWWyT+LbFNrGyi9Rir8kCh4jKEVbyFHssh07KfDWtOiw5Gdk/OgKrEEhsh6+//vrh1d8777zD0W6cHrdqoto4TGR0/WZMKsnFNUlifRepxV7FAiRQrM8rEwlX8lSyx8ncbkwlgPjHEyJQu4dRGy59/vnnfNfyWwabSm7UlJqoFtnsfMFo/A6FZUxLm4R9lC6JhM5TClZ+6XII6IEL4MAJ4pdUNqUqI08hzLAYLMG+tUb7zj6gpWVCjit5St9jO/qWZXgbR2A5Ana13/RmtpPIsEnVTPKU2HafZS47v1m2h7rwf2XXZTyl77EHpyToXj4nAnYtwn/56quvNloFKpp4PbWJ7AInI+C9GqlWfw0uGbb50Rjqyh8LLuMpndqNTzGa6/QGjsB2CHSpvfGQgzFpc0UtjmPPC827I3+TDfH41tKxEeHc09yJp4zknaPpNY7AORHQoxyTMifRmdpoRrUvdsdqg+YUQkRndeOjOKxSSb6oMY6e04XzlAKsX7oWAkavJIKS5PjE+vmCQh9ycKPayy6yjPfHEjgaILFfoAlerCHNKAkSyb4DZTur5jz174H58i56cArQ1y44F8BrHIF5BIxWTJyot33seKoCCfch5z68H7Odqhq9VOgiT7Rcw1O6fZiz46n2yYVxBAICRismwrWdSjcjR1GGhYXtlhOE1FkiLqT4DsAav0+XwHkq7oEXzoxA143a1bh31ZMOXe90+7TXWSLK4DwVofCCI1BAAIPCzj5FdSoMOlTVGykbmmTXToSGLOQLqkWzboE95cGpXTfcJ9sSAYLKluGhs8ePH1tajrWxqDQjH+Iejq3ImMZRO69mAU/p5pz9C2ps/d7LEViIABHcpkbxdEx/5X5eHuOjMXvm+rxIkyM8f/68OQIkVTSm6LiAp/QwvvNUc3u8wakQwFDilk4e1UcJyc/WHYjYcqZg5KnewP+MSDN9Qay5Itby5MmT2iwLnve5PVUD1+tvFAHO1US1+OPehrPwwtAimIvXKmpf+AtXyrzG0Wpkauy+W7OnT58252ochSyPOiaIdazHy+z50chSQi87AnePgDFGhubDoedHQ/e3An81f4bq9e842NFpUuNkg5tA//z3h0t4owgYDzPgS/0mFtiM/Fh+Pud1fKrpQE6yj3d3BBwBCwJ6ICWO0NT/2PLAAieg6svBh7O86vyap07yEgCBAKIDByLrUzsCByJAcMqYlLBpAtcSBHh5kBNQlaFYgvEo59dxdILtWJLhLXBjmhmAKmTJaF2UD1FCUudHX8HdLzkCkwg0syLC+CjXwuPrJmUududtQT1tgiwE5QFfOuaMi1tLygpzWNzOmdm9ryNwfwhAQKmKlj6jemdeO4YONkdJ8L/roOMu+V/7fcqgtUuKMUWXLmOqNoXXOwLXQSD5Va7awuGyDkukNspm9biukFQt3k0uxYsXL3qz+TfkqZPbpZttkw/sCAwiwM9wWXrqfoxlhI3a4OtxRAzuXi3ERlIBLJYf29KU53V8qtk0aaBno91KBlqyKP/oCByFAFFn3UEJgmGqhOOijpIznxfJiWvjyikvxxAFIttzOEt2nKd0TK/g9PGDtHyzYd/Wvj3yHb1ODb4JGsWt2WvhXweiZKVGY8oYaE8Gn/zIrc59TtSJWz38Gz4yrH7zcxvwZGyGof6WvCuaJRvrTEQWvGx8f+VGmv/kfXFH3e/+TlhybxOysew5Or9kuq5B9Ih4TWx69QbLFale56MrjYqXavKF+mKXe6r0/An9BohXD1Gtm7vTLDnoaP4h64pb2VvAmMKaISaFCTYp+WAcXT/XwoNTvTvq7a+MAPEdJbITkTnKhB/+SsYlJDpEqiepkSRvG1M643rfKIzxHFGxN0Z588MVMqeOumneRPoGPrnf11QxPYQS9nihD9WUp7cB5hJ+KxKi+LqTiIVFmwHzatDv0y2mi9yaLJM7DOhvgC12FzHY/Be5E3oVW7a3xMVPntUpl0MZzmqaYL2mzAPjDtzDDw8PSq+xMZUB/ZIjcK8I8Khef2SGzk95TAcBhzPLcV3Kr7FieRG6MmZZjsSnPDh10Nb7tPeGAJlQOklhsN8iSbFPJHOSYondVNszMhs++ugjYy7YCE955lQNeq93BOwI8H3/7NkzpT3RFd0mUPqe5BJntujZ8yAAo2F86QI7T+n4+FVHYCsEcIuUoSEp3SBQ+p7qEq8iKlYVomJY8aqN/n7LSHzKg1Onug9cmFtEgDR9JRchkNTwWyYnBIS8BCVWFQTmIN/a2XPd9pRuiOrPAU8In4vkCOyPACEnhaQIMGNJ3RNJgbDlsaZiVXXzlG6LWjJB9r8tfEZH4DwIEItRTrnkmx6z4s5ICvAJQuneX9ggCKQYq3KeOs8N7JLcPwKcfMJDrto6ISnCNPdHUmG9ll/H4ulnMWzXzVO6k2nMhqjtk9c7AveNAEpI2Li4RkwJPZZc7HVDlfBvM/+T5cAwebJCH095cOqGbgsX9WwI8OSrFjaBpHTlOttaxuSx8BQjk6yQUHYfT9VQDkJ7cGps87zXFRAgdl47YYrDEq5AUuwyj/OM75kl3p/z1BV0xNd4MALQUC12jonBKXQHy7fj9AkB1WbGO5aJ+H35U545VYPV6x2BGgK4MLVfiCJX+8y/yFBb0Uw9pGykKvIz4rO/DntKN009c2pm87zvvSKAptXiIbyFezWSYpdraOQ3ACZVtDQ7eMqDUzmUXuMIKAiELITim8bkPeZPtZSh7uYST/2MISqWHN9/dJ66mxvAF3I6BLAd8iwEtJRMziv/vEXNC873D9sIrqe+g6c8cyrH0WscgRoC5BLmKhNIqvYWW22oO6vXz/xMFhvcOCtPeXAqgc8/OgIKAphLeZwE/cS8GviVTWWiW7y0IU/loEuA7LEx2cvLjsBdIkB0PH/NGB0hpn6v78R07WMXT+EjM7j1d0adp7p2whtfFgFOhsvzOcnkjI+uzoMMoR9YgDA/3ijcsZuhx3R2EP72nZMz2Gsf9XFrvbzeEbgUAsXTS3p/s2AHxJAzTySCqvb5wYhgIumUIq/y+zSm35vhV0Nkt6TMgndA1qdwBE6OQFFNSJI6ldjovB6lga34wZhNZe7lKeQx+X3u9CXU7B8dgQQBYk/5gS2YLWfLP4Ck8qeQci1E+skb4N/tQmldfh+y4Zmanvc5T8mNjGWegfLsme3kdSL/SxAAFsDRHxNHJG+9QKAnzwnajqRIa4hod0FHgF8nqTAavKDbXF2TrmlsMfD0mSwj3F+bopGvA3XNq3f/U6N4UvkDrE1XHW+krpDLyyhPz992Sxjw+9r2lP6VmEfjeqC44bb5g+cbXsyWot89UJgeSdI5Gr7dgZHx1Vw2LedHZSd1ryjveJ6Ne/ToUTs+pS9viX3IAQ6Ymjy73e3JaL4rXuMIDCCQJ51vSlJIKDkxdzaVJeiKnHfsbZ+PUKvptexeRsqaHpluMc0bh9BTWE+XEdsUe+sGLLy2DV4vEZi/Q7beyuHx89Mpd1is/NnOrukGTIphZPSOxewNec/IcqCFtt+nB94m7VuM2POYlxKdZpmFF5NQmh2v04A7DIgm75DTwkU+Z3ybPwhJ2GWHxcrgTpffdx4kpUnYlCqsseH3JacUJ4MOMHQygtzp/NspaXy2jzxyPttT57NBdK/yEKlIfj0F+tjn7WJpN3TFSXqzAXrb2/e6i6fCoXoNe0r3Ued5Sr5hcM3jeOy76y1PggBPluQhwujzbiRFAkRU8l5jimh0F4Dz2l2bLi6h1kDWBzEa9tSmPIXlHAW6OWMqSu6FSyGAhyHzOQNJddk1M3BJp08PHOez9PKa8XTgfKJmjVyF3pg1hnTThj2ljzhp6MqIoOW3UvUl+VVHYGsECKdKK2NnkmJ10m7o5Z0uXmPwjWIamIQ83DfuVDRfNJ7SR+xadi4WxlQUF2l2+0bKJfEaR8CCQEg6jzft/iSFkPKhU1dSAn272nc9krOgF9tIqo2VtUKMBWk8pRtT8oulNo1S78aUAo5fOiEC6PmxJIU1JyM7vYYCDpRFZ+Ff0h0mXSVl++w89YaPpWQ6SCrJJ+7K3UhmkRKc8NSLRFr/6AhIDccn2vpEgSLg0QkKylhso1dyeEOuyLKGKUjC1AeZvAoPyhmVspREy/NMcElGlKN0ic4ex6EQuquvN3YE9kcgpiJz30JSw3f+sOSoTGI0IMbYaAlNsDRGhr9mzA67JMwSdV8vJOZL43mfMlaIwysNapfkcwSZP1Vr7/WOwIEIJIcIY1gllLFWtuBaQoUUwr/S14tzwVOx3FUg7UtmfpGNtedBo0Z9Z3UyGeDlAhUulN5ZgsUwncs9ZsuV2f2SI3A4AvJ2TVTg2I+JudEFVGJS4TZ1dR9uLB0pHT0i48ksGk8p3uwYT8nAPGDtbz8ni/ePjoCCwHbPvHQttVydOSY0d76gYwWHVZf0OFJcdVEYjafy9cSxBngKVpJEvo8/vApiH+dqCCg3f9SCAwu5xdG1QTllzBCfZWppoyi41XwsjaeYvjbiAE/Jx6gzVqsFFG/jCMwgYFSqmnbsUD/vi0h9DAJvqpUwRhMWRKrtWoOn5ONYOQ2WUW3EYr0cp0aZxY5e6QjsjABhFGn4y9v+JOVe7SsCCNPl3IFuzjNgPp18YFrDEJJSpm7wlGL95tIUa5hbMrdCmcXuXukI7IlAUXtrqnVU/apv+uJiIcG1PmDuY+a46STFDdDgKVpIlpETWDxkvpokZzel2fOO9LkcgRyB2t0u7/zDy2uf0ElfJy4NtV0SQbZYUrTJNyKpafNU7WliE6zkmS53QDK3f3QEToWA4j1EBT5DYa29wxbUMpBgK+ZS3DFl+7BjpI1Sw634dC8fts1T9Kk9oK0xLmtLPPwmqeWSeY0jsDMCyTdrTbUOr6/p3QxcOq1gc6HUmCyWKRCvaKMluMFixgGZ9IH/kv7FjxxgKM8Gi22w2cgvh5VInyVxlpcM8/cMWWF87zl29IIjcDYESD2XBzeeTbwoDwbO8NsgcZBigSxwma2et0HTeR8b3wiW4S+evYdIqD/Z7dg0IaU+7xtrGISvhD5OsBBkaANNJlZSnLhWgMXGjEa7VN7SEViFQM39qd3eR9WvWm9xHBQWHHo13Q4Fgw9wgsnvk+uBCC1rgKEsgXY5spcdAUfgPAjgBi18qoDxZQxFFRGw+n0JX3JENEd2wUQYe8HMg7wQBZsQ15S/jezSRAz/6Ag4ApsiwOmAuHIoex7PscwL08EGhKcnD8Ic5CmLiN7GEXAE7gkBDuojAhWsEwwU/lhdjEZhqRCuehm1evUHQy38lbD/AxH9kArBp+tsAAAAAElFTkSuQmCC"/>
  <p:tag name="POWERPOINTLATEX_PIXELSPEREMHEIGHT#743D3233" val="150"/>
  <p:tag name="POWERPOINTLATEX_BASELINEOFFSET#743D3233" val="3"/>
  <p:tag name="POWERPOINTLATEX_CACHECONTENT#5C6D61746863616C7B4F7D28745E7429" val="iVBORw0KGgoAAAANSUhEUgAAARQAAACDCAIAAADDBnNhAAAXRElEQVR4Ae2didEdNRKA7a0NAAgBHAEQAjgCIARMBOAQMBEAIWAiAEIARwCEAGTAfl65uuTulkaja/Se9VfZpdFo+j41x3v477//Pth/WwJXS+Dnn39++vTpixcv3nrrLQZfffXV1RQd43+4nedYSHvFYAngOY8fP46R/PDDD59++mk8s+D4PwvStEl60yTw2WefKZZxHjWz4OF2ngWV8maRRNr5559/FM/vvPOOmlnwcDvPgkp5s0j68ccfLcMfffSRnVxtZvc8q2nkjaPnvffe+/PPPxXbf/3119tvv60mVzvcmWc1jfj0UNtgZOvbk099evbvv/+2nvPuu+/25fTJkycAfPbsWZqQmjPbeWqkNvka9m3ZjMLI6A3++OOPydiHovv1118t/O412y+//ILo2AH/+OOPcVeLsW5mO0+d3OZdhb6/+eabgO/rr78m/8zDPR4TZm2RdHce2bsDHWmtWwDiPs/+W1MC1P1oWmwLz1mTzhaq3n//fWFQBjDeAtO9VqU4Dt1lpyYfnFq9F0+TgPKcL7/8chrqaYjgURxGBsSLQQQo//npp58aEe2yTbS20IC6/MMPP5RO+vPPP+/e7K7ArbLmQFL3mk04/eCDD3AYOaSNZBtGDisGqzgPZShtMQX9w4cPnz9/XsEJl/z2228YGY91ICZ2VwAV/hgDmXlQNMqrjrBTVynPwZi+++67UxBuZfGchieWBg2k9D/M4z/YTLzg3Lgxc7VfTvhRwQb2ysGS+r/99lsF4VAEn3zySZeqt5zO8pVxGzCuhimnZ9zKmFNR2YiGR7FADSzoeA71999/VwsKD6/seSDaGj0lSiHpWD8+IFKoGKC81VxICaRar4UyvHDZ5IZHcRrLGf+p89hrnAdacRJr7oVtsU1WFlT5TLm7KgV0P4wjIvSfysDdiRkNMG4/RFnTdIEF4jOClzBawe8FzoNNxHQHBpgp2f1wk5WIoHpAdXR5jI9rcRiZZkYVRtPlEhUpgu5mxgtCcGwwFQKf6jy4e5wuhfTChAN7ckn3Ad57of+AOuboDlodV9ExjxVjYHbxWwGiHJjmWU6VDOY5j5twCrsOkpJNViJ9TI2/zAJZmR9c6D/QH9O2WidWYknxGrckixmsHtc1JzFtaqwkfyqATnIeN2kU3jJ3r2WrAG+0ooR5NMclSiiF2uIqJdwJh4pBDicgHYpCVUSFwj9cVteZ5DlVpJ4ygOHOgzVbO2amJLhyLfJSMiV3F4YHvKiieJhsuypIk/1sRMirf82zcIGa0LL7526TEkzdxWGyUOkV0lDBq7CJANFY58EybDWF4Eo4dK8tTFYxfOBY71UOqQ65JIYwdKzkM7NjHspXHriNiajgqqgBXqUF3DVPfzg70Hlov5RRclho/e61Z/u5mH8VXSxh8cyp3B1jOTtWVI0oS86ShN1IuoaeQXEklnYYT5O5KxDMMiapkJhRzqP2MQJlhWFVcRKubfGcIC8XbCyyeFxIqquJwknMNMbIeJClFtLDMrhWJHFYGIbLscCmxTK5WrbUqvKkJMoPcR63oi3UgZtzystQK5R4ptx/CmNPDPzsWJUu3fdhz9JDU2FtmpnCMrscXUtgLcdydqU1vMMysr/zSNKPNVHoOW7k62tVqlKKiVTjQprPKimst5wORVdCZEoyfeUPJSpqBLEfWmoJC41rVPI5jBqdncfKhVas0CzcbD4iAygZKZ+Rw6GFhKKhu4FWmJFqmkUOvdK+kCSQZTBCy4KufGCTT950ezpPS86hZnCVl6e+XC7xSmCK2jID6Imv6ji21ePl3U6qZkM+fds/N0QOjVOnFKeMMB/UujmP6znlNqEicbDp7jFP5Oh2ZdaRRrguNCgNrRB3bdAVafQtqNZseMQwLHkZG+jjPK4tog+hKT9wLx9qUplAK0bDoGTLJc+aPWvNtFxQFlqvGVcFSKC7FmxhD5a+/tkiEyiJDYAxBKcAdnAet9EsT8TWmAL1GY9PMXNqPmUusezyWfsUOlms0g7o5NSFA0tVkEO5HguJj8UbxqAuvHbOMmsYKVNs1Zxr+hlnVfynMkB3nSm8HCIRq0g1012vdpNtAqeWdzWT0gLS6NvwuDLHWBU91x7arixFYZPzWDTB+FBGIf9uEgfInDzuNlrKf/pSYjvDVFQrFGCXZW4EDHLoy77dKQHLClWrEqPNw65J1zsPYrU4TskipbMRnYaSTji03aHyHA47GrcN8N07CpfNw0lbqAQ5dCfPxg4QuXZ5SPPQBZQDyhLcvat653GTRnmTgO8p+sJh90opI2W3ilBUdaxbClWSIXjQKTcIIofuJaWSLYcz1V0uPWsYLp2VzpOK2eVZPhXtpqWdIEqrTjXTkR4FmcOOaa3cMtTKVBSDvI6BA6TWIkGRaicUkfMPbUCx0qhxnlSrU25nrhwRpevfQwXn5k8okT83X1eQhOgFZhh0L4oqqOISS5jQWR4KS1BjHgJZBgs2PIEXWyZYP6/56KH9ETxkgSmU/wirpSxIMzUvsu4+4MOceZj2R8vy61NnrY26DUDq8nHz7pcHQUdY6fs7Hy6iRYRgxWsrI36ES//CQknMiNek7Lv8YYJU4oKBvqEuJjs1Tm1aiDRtvEmBys8LQBmUSywPufEsUU9Iige9Uq6QFwMP4/mFhhBTMrAEq8rtXNmWKreIUiXUhDWpSgm3LAfSa2XGk4PsujiPTTsA78VCC5xMw9PXt13L6SLbFvbz11pDVfth58o2t2DDDtxy1jouM3wq+sWLF/YUQagciL28eiYVd6sBuhd+//33an6RcsUtpQKpfNZZ0dxy6CJaRAgpvqy1Ky5OOA+fG5fv9sf4cNByQcvvNMUQGBOb+1bYCn7qcM6vLiuhQ8widmMJC4KyQTclwMJ5F1G5EPhdRL7T3+1HqcqIdsl77YcC8pkrPms37wINqhCML1Fje5cQCIAlp6uVMw/zkmwvJt3KsG9RVC2uVOLt3vBY42GmkGzpS7tTdUiAtY3YHkor71RNVS4CCIV5RQ1V7/xNAiUyRZI6bFeY5RoUioZLDqc1PG7QLG94xMPnRxybgSFGlFWkxYyUcSqBdTgQKWA9kDVfFi6FNijG/nOKQRe+VQAz7srJk+42RuC9LyWSOmLBFt7hESJjq+1LXgaau7cs4f6/MT+pse13ZaULXc6qAYZIhYYUqCZv5Ydp866lGLSH3BmwGySHN5csnBEzbh8CIuvtjditBADodhQWkRhYqvaxl3ScgUhr/MiNBuwllozbyamUAQFa1tzuIC/rxvTI5RZ+YdCtECkWllKWJaN9prD0cr2xhDupeK/K1W7BKW3PsfO4OTfIfZwRlEi215q8DTVuZrjxshFmhvE8LyPOZoiRU9afS2owpCQEX/jktdAgA/HkY+dxw0YAJMWfiOkWByIUd9DIkVucDJJbpjV1WWufxCtK5BP3ugHpYc0CL3IVAagEy6A1QkYsroDroOfh507dghVAONUld2ZiHtrH+mml1yHakPn6+eOjOHyG1cAcJDfAUufwCNYxWQ8euLfswoWuuViYLJOyyp6NZ1ip0B0KFu8KlzAof2YyRtprjJ0r4oGMX/Cj0QeZR9o1SwqCG+TrM8G6Ra0wexgg86S6qUCSfv7a0WdTHjIizNvKPy9YzgYVQOSgLF0uXjdAhIbl4AkD2SgUe5KBfXhBTt3QwAaVmPhMyRovS41t2mHlCltt3KpPMS6Gm2KqYp7nA1SqSW30QRjbsOEsnoMAB2Xpci7cKBOkl3MenkTIPJD/Mm3d/l/KhgJnjYbuAneVMVmQKduFjEFqtVH42bNnMdfUz5Rnjx49CkIjbK3gOVDo6iv0MrmeJ1M9N4bkWGrXjl37FpIa2XTbRVcZgnHOIOU8I9JO4IinHyl1vvjiC2Hw6dOnkBEkjKBikmgWeJBSVl47cPX1ymwyxZ97WeBEtrozl9/EqYy5UGk0suACb7xx1EhSuFwVUWKdIxqemGCSScaoIANfWkE+Mc2MRT7xgPlk5smUxYHJGNDtjjOZp72pc3uevPVMkCSaTVXjrrd3JImaEOy0AxQ1pJogfDwZmYAagQ8qGhtZgEIrMRhJOk+cRi3uyy3AklQxQ52dcZ52S7ISh8jLn0vKaHaO7VLC8Vehr6su4b0Vq0osJ7lh4NbrQn1jJy1wrh24mUFIanSe/B0kwTJ/kHKeRn7nMzINo5sqcKek86REHCi+fAOxi+AyPGJJjTy6OS3VbHRhpxBIiuvtPCkBulrLZR5X9wG6CyuFeOX5THblkcdGyt07pHNeXM1QfmHDk6Fq8VOu1pLOg4gz/LhZLLN+2VOpGAzB7bsFbvS5PO5kWJ7T8CxrDBnCXK0RHP2yLROSMzhu69RrL6O/Tjppp7FmA55tMZl0Y9jryMcepZxn12wZubtaS/Y8btQU6C4sOXsrg8wt4MwTfeXcuWWbG8PKYbav3M5TIUNXa8nMk3eeCvQLXmIfGAlEUpR22Uh1M8+1ctgNT5383WyRzDxu1BTEriPK2ZsYZB7bc5+i7cWUq4ZewA/hpNIOF+6G51B6doHf8+Qzz4Ix1TKWn7Evpof1xAUeAc5fW3g2H4AKgfRdlnKe3fBUyDlZtt2Be+TFkWp4eFoxf2Hj2WuT9naeOvWltOZnnjyOBWNqnmB1NvXELjK69qVFRWffw93w9JVnZc9z63kp9cnfvmlnNSml0g4mtRueOr+qyTz5jqiOjmlXsVXg0t897aRy/TROFaKU8+yGRwmq/LDGeYC+7FOPh5yn0ktqC+EQ4K0s2M7TV1MER995DndU888j96WyIzTSjvvwBNH31TcgOyLzQF1Vy+2Gx9NG6VxKa77zHJYcbuVTSst161Jpx37epZ3GwwDUjqIcQirtAGE3POViVCt95zlUfEYZCsE6h8+fP3fTDu8eT3tB7aqNypS+dsNTbZ/4iO88h5nHtcJqOuZc6KYdXpoftD19KMM5XAcs23lapO2GvGTPc/jSAWVb/rWFFlpHXMuHjtxSM/WEWzsNbvZOVc/t6DIQdsOTEU7JKVdrycxz6DygTAWzEmomr8F63LSD54wr2NzM48aw0dLIaGo3PCXCd7WWzDwlnyhIPeFSQs3kNe6bbbx3MHSHzQ1AbgwbLY2U8+yGp1DyrtaSmackIKGSm7jbQ8FmOzRandRDOoUCPVzmlm1uDDsE1bhgO0+jAF2tERz9DQOQuYFTEbH+jUW+Zm8LNhJuyp4Ugy2HrgDdGNaC5fDa3fAciuhwgau1ZNkGuJKczibvIeILF5AYXS64w9v+lvUhXykUk9N1Kkyg+5L6wrKJN5K0iUr21L3OnM48rtkp6eCR3DxRk+scwoKNGXzNddwmgeIdA1UzHLqbfnZZr5mU85S0tS4Njx8/5pPT1Ze7MBefdFX2srJQn+WVQ9fbLJOAkEuWGrjfIWB7bSaR4SvmSmiTv8XsOjAk1X2WWh7FAOxMSV6LS2kwHEJSsueh6ihJPjjl6M7bJT0/yX1P24/hOUO31yxJbnh2w5i9tssMJaLNvQFyiXItDfI2hxub7Po7mHHL7FchKePT5TcQSVMZOJNPuZ3Y5JwTWHYpmfmLeikN1uUNcqY4w1IaH2pg7jPQhB6QJjMPYiJOp5K+CDEM3Bspas2cQzam7fba/JwTmHXLtpmZp2/DI2mny3ft5thDOxZXX680m/fa8k/J1NXQeexnz7rUTu4xYprdvhG5x2uGjl3vxZ4qlBUH4At/2H2ouFzgrlGF3yRNbhgEQK76U958oZlCrf26NGnzcjW7qdtV0ojJlKbwhLPoxA/pds5ee9PrrV0h1SDAA+eBbdfzOmqlXbJ4uKhWCGNmhbrc7cvnuHQm8J2Vedw7rSDVs/S3rLemhY0FgMfOg7Dc8ClmqgYVUa2FN/RqyVsnOrqhZ06KxkWVasLh2bsLsQFU1Hstyl3hWitD3KnUeVgnu/sWkDuDQU9gG6W6KXUO9kIG45gtsppjgshHMMaDsFNUSD/LRMhiNOXX3vpKNwBJaD7OPIF/t/yIVaLGgmCQ+PBnm3DQ7pyKqJwp14Ixx3IILSuVUsLhKeeJ4+Zqsm2RTOG1buyT6FzqPHHudlViJykPRtQnkP7yyQjzNyecFwo9Xmapxe3jBePGFjViK3fdeIct7C+NI3VNyG7VjS8Eakudh9WxKI3pJieIc71cCP251rBgwolNgSRspSMKiFd2H7u6L8w85BnJ7aPriO6M9wKIaSndYYEC/ITzcI2bxRR09xCUmH6dxYBUym4FHO2uHxFdofUKKKJId+CW7CWtC4FSPKfQ2VwCbn1S2RuHxCNh6pzzcJlrChZHagbNgR4gmQKaUyxgmfX7GCwL6rxRmJ82iMkO41gHQ8lw404eY6ziEk/LQ7vds26pFUe9086DLLjeWkP1DBGOvMSfhLpDUBhExvcW1BbBWzE1zSiJL1awqXTN4tjZ3uScgxXRRSutcRhb12sH8Yn8GNvF3C3o0TMU37flNkGMGKuVzLS06Qa7OIJCJFFW9WbTcmPe0i48awsfIktMT6XzBBDI19rEiBli5w0VabF8wxg/sWKhOrIrB83EPYxQglSxD2sihEXlWoOoWhysCEoGSmVNzgPz5AFbkwiy9gHAFcWLSzxFnrXRyVtYOLDKLVY7uNOyO/4pwQ6ad9O1wtXqPAEcgS2ula1Wzs5gamhxWmGjhDLi0FZuWOoIRHmYiBTBEpLAHpQS8g9+tbNNLDobaFTNxuKH/Dtr2an1vHNHluB7bqnXSFIXhnmqBZQa/lJfz8hDWPkswrEfoyLo1H2FY2VO74M2LFC9hEtwUT+T3tN5YqnxdRUsgw+m8S4RfwS8mBSiHZaEt/BHkuF/RVYM6m7GvFyovhRJI8fbe3fD4N0wwk/R8J2TmB1MlM8GxTMvx3Gq2uOhErBl9CWV21Ae7wO4rdncVnBU5tE+uo//LwG+ekUejoVhi4H47B5fIgFbs1E62VYi9w2DS+i+b6R2c99+5ee+JbA+d3yKMG4xIJhEZD2H+Z15ZmvTRjVKndlEbHxpCdB+qx0v7se4H8rcmSctxTFn7Md9Fvzw3RjWbwAquwLKc9j+dT0HZnbmuUCjKvn4OzkX0LVRPnjy5IkqpDO3E3bmucBi2LqJsbKFwN5oPLPHl0iAe3HKc0g7mRtx23kuUBPhjWwTI5bvCcaTezxZAspzwG6fC4lJ2s4TS2PeWCUf6uw36kc75gn6DCalFDbZUt1OgLqd54x0+63laQP1qKjdSOiHbUM6lgCPeqgdauVLFsTeMLAymTRDqlE/o5DpTSfR9KaisU8e4jn81kZeHjvz5OUz8CydqLpnap8KGYh+g44koJIMHemh53D1zjyRCK8Yqgd26FDZTriCkDcXJ/d2Hj16FPNfWALszBML7YIxL3HEWHfnE0tjzphfiYwRUQ5ktqfjldt5YmlcMEZPcbVGz7ozz0w18CRb/EgBBVv5SyK7bJupqSQuXIh3n+R0Ydkg6/egTgLsE+At8SZb6jE2F/7OPK5YZk9SvMl70eBe55f2ZgtiLj5yfuw5NJz5Gzuauvt4e+kOuFCvyqHXO2BqZRZUt1kh8P0m6UL6VTvXaHch4u6LFMqzOI1ww7qCv93zxDK8fqy+c3CqBL+e+tuhIL5DQMHMs7nu6255hnbPk5fP7LNs/sSP7fAZCpra2UTcOz4ilLwMj+ewPVPhOQhpO89ylsLOqTxzjY735kFfDbETHX/DCGmf2ySIqako9fYloyXA5ybEf1CW/dzeaALuFb7aJGCTpoXTvWHQIr2B1yr/qdgLGkjcbYJW+5mNnoMMtvOsawjKf9iLW5fW5SmjsZGCK/Q57SRv52mX4VgIvAksWufh37HI7hR67DnUw+xhdmF0b1WLZa474PF4eU/b/freuqSvQZlsTBOJaHvq9tYsK3u3zcpkuRk2iCjQCZn89VL8ckyOJAifoVQjb/OhlY4C/B9rAsDNB6yYhQAAAABJRU5ErkJggg=="/>
  <p:tag name="POWERPOINTLATEX_PIXELSPEREMHEIGHT#5C6D61746863616C7B4F7D28745E7429" val="125"/>
  <p:tag name="POWERPOINTLATEX_BASELINEOFFSET#5C6D61746863616C7B4F7D28745E7429" val="31"/>
  <p:tag name="POWERPOINTLATEX_CACHECONTENT#5C6D61746863616C7B4F7D28635E7429" val="iVBORw0KGgoAAAANSUhEUgAAAR0AAACDCAIAAAA/E1irAAAXz0lEQVR4Ae2dj/UtsxbH3bdeASiBWwFK4FaAElABSkAFKAEVoARUgBLQgfd5cteWu/dOJpN/k3NOfmvduzKZZGfnu/8mk5nz5O+//35p/20EFkbghx9++PTTT3/55ZeXX36ZwieffLIws89Ze7Ltan0hPTKHGNWzZ89iBL755pv33nsvrlmw/J8FedosbQQEgffff1/KoYBdqZoFL7ddLSiUzdJzBAhWf/31l4Lj1VdfVTULXm67WlAom6XnCHz33XcWi7fffttWrlaz11erSWTz8y8Cr7/++u+///7v9T+lP/7445VXXlGVq13ueLWaRHx+yIhQsvX1yee+qvbPP/+0RvXaa6/1BeHDDz+E4Oeff17FY7LTtqskNOvcYGeZPTGUjMXGb7/9tg5jQzn56aefLP3uSeCPP/4Iqmzfv/POO1iyHbGuZttVHW7zeiHvL774Ioz32WefEbXmjX3pSGi8Hb+7XcnuIsMRDLu5LZ5f7b81EWAhgaRFtzCqNfkcxNUbb7whc5cCmHQfTgVGLtuHeKmdxKYwAgFlVB9//PGIUZalyfTFlqSAlxnEsDKt77//vnGgnQeK1BYqkOi/9dZbsmr/4IMPui+sF5qtx4pS9NCkexIoI7/55pvYklyymmWjSC4rCqvYFXktq3MWD0+ePPn2228rZkKXn3/+Gf3jkAswsckDqfBHGcrUM0QjXnWMneqljApl+uqrr05RuIPGcxZXMVCsY2WtRT2mhTrFDc6VG+Nde3c8k/JDTK+cLAnDl19+qSgcQvDuu+92SaPL+SxvGa8rxmU+5fxc0jIGQaQ5YnGlZke+LcNxzPfXX39VDQovr1xfwbS1B3KeQtYxDMxDUKgoILzVrEsBUi3XQgzXbDZ5caVAiEWAadUZ8zV2Ba/Yj7WEwtW5DXGWVHlNuSUrAXS/jJ0l/J+K292ZuZBgvNQROU4TE8qJOcm4ON8KKC6wK9Ql5jtMgJqSTRg3xAkE1QXSrcsjQ5zcM5FpalShNKO7KP8SxDrTy+C4Y12qkMVUu8ITxEFWWC8MU0xPunQvYNgXmhZDxzO672WVqwPx9CvK0Oxr7cq2WcOfoj/PrtwwVbjCIZTZECfoo4X8ZRpIy3zhQtOC/5i31VZ9p1Qq39jN8eK5V5frFkIZbpVQTrndSXblhprCAwRuX3YsMFQLJZNHcnRRoBRKi14ZoAfdUhPkctBAK5BVKVahXA6b1a2C8oAoVk/pxvD3RHgwFc6MxtDAIlbBU6a40pbpy+uifNggvkXEJyiXHJPjURUn69wnITFBVUatZz4vgknwER6ImTwO7ntkW4gvUuABHQ7RvrAY2MPb2teuqMxkj4BWog8V0+e0+9dffy0dSQ5LH9DnTbbxrpu/EWpKyLp9C0NcTB86Z2MXXWIKQ8sqfZ25Oh86r2riRB7RYynYxKSa/qmOjKsEVJiiD8wDiSqCixQKDcPte3btGCOoci3hxy2civjxKGfLiqsRycxZli5vbyUyTRzu3NHYmKVCZkbZldpOCZwVOmM1k9C3xagCXi7ZGLK4XMiqK4nCSpW+M/rMOFnI5ORmIBBLIZQvX3CqfKckNgyxK/cYRGEAdSNV4Ub8oRKUm1ahWzocMdNAJTzdd4ozQy97q8Udj5uU1cnDvLS/Xbnry0KjIkpYd9VX4VTqZYeTmkKe68RpZzp0uDom5/dSvibI4lCJJ/CpQtbhHkFnu7K4sOwr1Bg3BxgRNxRGYkiqMDT9UDz09R0T9GzQEEoEXI5QgArmbcjKa3VPu2qJVDx3UhsvAeI89xUA0QWaVn62Bn7q6B/2sunoXlkBmutYh3q3Q0nFDZR+5l1hN7tyjapcXZT/Dlrea1kVoxPK7grQmtYIq4YBJaFFXLJFaXLNmosrAcGyl1GPPnblqmn5Dp7bfai2qfN41qJCTcnOj+BeWLAZRTlQhUPcaDO7iEAKKyyuAp5wovQEhlNQd7ArdyegPHxbPQvcZ5xBajKn6l1jVsDlY/2p4aSxClaMKLcevKDA53JcKl4HtdWZlJa2CtW1iowdq/mk4ka5WSqC5ZcgYgWparrL1W4DTphpOSYXtnTFgR5fyJId2q4AUxw22ZUdJugl1mJ5cmvc0A+ROdHfXdQp0+rLiV2FphyeC9cdV9q9HASxYIZs0w1X2+vtCoWzY5zCwo11UBixqnE10q5ElVFx2VHvbXAeuoZ0p7xspfU4gO+q7LVTsKsed3et3q7cUFO+ILGrwKDT3VOvjBjc3EOZVscDTYUiyTB8x7cU7FzO1IRyYK3OuHxW2lXK05dnTXYJGJCdFqwClFacqqYjP4oylx2DYblmLNjSKivgpJYul/Nv0zTrfGu+Hxjea7JaggoWvjjEl9nsOzYQhOPJvx7rRt14aqm4GrcpKduPIpIEHr6BVkL5Dtq478i5meEKky35Cckau7J0mS1aUm4SNiMKeKXqx6HJZ2XzxFOv3+V72bt2J3BZvbHMj665LbuyqRZBQv8WydmomlL98qMVqV1EhFeeRp5lO9U+tXcimtQrGxGCUihHLMX83dQLJlJwFy3rzFf4lIJKBc/FK/K3+LVkIUo2xWd45TJf4LeG3AZYbGEa6XavqyzZaq+jHPeySSB3yxGLSd1f2f1c8+LB3C4flF2csys3A0TSrKwK5c3aTH2vInTEP5UTKRyrpNkcu1Kgw9jielMCXa82t5UEhllbQ1CzOGFXfE1FfuEixvRUsJKfSIspUCaMzg9WjDvnx9UV6Iy77UoUwIJzCh8+7cIvWnT7PThhK1twxUfM+LdTec5qtxcDFZVZZgjaB6NQgOy1283/YuGVyE4zMyq55a4n9+JKoLN6RY3czRdkeew+nM33bbxrlSVWldJ4xeed3J0xIMBb2DHcGpsOsStADFx5u9lK3Z1aptL1x3txFRAjzli9cqOBi7CkP+VdXDoVlXaJFQu6yK7YQ0xtNqTqXUbjZ1awhc9mQX9J+hezl7ec9kQxhjuMa0US8/NQZQsO0y80EpQnLExYJM/3U/YJDczIbvt/S6Ro44z0Sm27S4O4wM4EKR8oANygDynGw3Up563ucAiAtvs0ViSHdK5tEHabkB2qw59EGMBBmvwxI2RakXdYcJhpoV2J7l2y4wWT1i5wE8/Tt5IsM6VbkC7pvnibvMo2LoTcxdWCx7RdGcFnoYoHDDEwVPzUQ0g3dLvMqEo5SQcFdWvOpbtZIEus4/OBsjS0+ncr+pEH2s4rrmncU3FdaSPN/HTa76IxEgpiKEI5xCi0mT8MyTagplwxrMuG5uEUAFDGvfDMu/AgBTAJzB/bFU2lmyqc8kyHYF3VQE1KXTZy5fr7ZXGDsZRFMRE2fl3O0Wwb2QpzGWuZhx3hQXrhthoF1NJd2Ih1JhA8sKvYMcSdKYtptnB2eV+EpOYVX+JNGzm0/ridZiNLqe5uaAUNLM01J0uHZrFZlmiI9TuHB8fE0R9aoOWwb409KAhcIRk5sKsYpljhKM9/YtAXlEDNzZJlpo2Sc422RNtGzDRDE1VwXS/Tr8iyoCbeBP3JjMstu8rIY87dIB0YLrT2PAMtd2WNJwpDIeTAB3YlAMU9QznYZQtbK/R19xVkso2+wyV+qGqTYUmFqfI1kmU49laHemJ1zBKkBppi/CsYFSxZp4DmBJ3JPb9id1V2VEXVpFCxqSp91ymwa5xhpnFD3CUuypEZd9otHvvYJ5AoOsbA+aCzbHDSDYI8kHz69Kn0TdmtNGDZJuVQUL8xxbMKXkGCZsCTgA97lz/2hFVXlM+fHLi+IVRmksAFk5nMRDK33FAuYq7IguKxXADLj33FpLqXSaJctcCoKmYNNVn2CHqhAMFD5q3jJ99DNPxJ4heoLRXt47AsswZV5pvLA13cF5zeodgyDZTYBB0KJQqRocwtl3jjA7H8iIV345xKTbnCqBg0oyrQL1kIEYLyRLDbFaBTCMfoSZk2SbtybVF6tiTfirNrLzOybHeNWKYgJoU6xe2IEgy4jMHh4VrIZYOoIrNzCyV2FShjOcAuQoFPzAn6dYy53PatdJH8v+2khrGhOYZsQc+RmkimHnnHk1Ll9oRNEQyXGX4m3GLKorWKvTpfmcdwhSkPRdUFE+tI7lu4B7dEEo0LeqFzbQEvmGHAzeIy7dUtOYKp6q+9RHDubgqPYio2KpiLe3A2nqOreXGDmy67s2O3L2lXebxW2I1pl0dmjhhV4xxd9XXThvaJFFLgSGiKK3uEtJDmYbxyH54WEl+/mStQQE7alSuAME+X1voQWA4zMbldG1yFa3/rxM6isIbN6/g9nbgXW+HVTuRwRnYfPx761svu9JN2lX+r2Y19twhQJl7ZDxicnaDrmK5ySXybJaXfSLMuAwyA5LNl1mzVFnsW8EvauwLFpfrxKuPIL+F+xKAvfI3gxQEIVu3a4D5Sd93bi4MPucq4ifwG1SE3AJV68gvlFos9HHqFBq5Ak+sr19fKNFxacvdWCqmkCP7d57ln5+Xmga57O0v5bHsOK6QESrBqf9MW+uyAyXNhaAIge813b1QIwhUoovffF06J4axEV25vj88EbruoGqTceDUfEFJ6+QiEHf3w0ZPt4tZgnO326VJevNKNMcl45fpamaFro3L3JgqZo4+9VM3FwRWD27JX5UcffZQihRwfIaSkpj+03l9f5ePVIp64BZfUtnJHVcv7phbmy/uyXTF0b6ack4dqieh9u7oDy8kLMrW4Sm2a5amV350c6vPT6bKMLJ/7XbZMCdS3qzwEK3jiPIf5u7zO4DYAo/KfRHEpLFXJyioTrFhG3sebPkthHpipXF/dejRLrePz3v2s/C5HKTXNMJEdrM4K9FT7mniVX32dGn5+Y3YsXP67B6tUhjBtyqkNz8BA+4GSaRO5xYFq7Ip5rnmotEQAqaCU2skooblgm8yGJ9xi87fyXdQFsT1kCXh9uzrcDs6fBD8c+KoGaJt7lITDOOVfmW9hflpymNqYCcxnjl+0zO4B+6YE6tvVYQ7jplLrw5oKVo1nedyJH/omt1evynwSmD/U14uHR6bj29WhTmQ2mpZFk8/ku8GK423TkqI5W6nuj3TEctl2FaPRvYz5+HZ1GK9cBe3OX1+CbrDiVNugvfVDDPvOLqaWlw477O2niuPhHrnsOsrk+gro82CRB+bfJcl3n3+Xt4/c3DWfL7Xw6cb8VDreMpDtm1/97mBlEauucQWajFeHdgUfN5QK4gLcYIVRjcsA3XjlurdqoaY6uh5EGsvBc6nZhWoEXIEm41XJ5yvyO07VjI7o6G5/8WB06B6g65tc99Z9ynm72vGqI+CuQJPxquSEC/HqJp5ikQHa9QY+O3WaqRfobh7ourdeIwodV9hyd1yIliEep+AKFJfq71uAi+tuFV7rP0t13z8nTE9IYl0A8xqv4K2+dIUdqLlcVQ+0O7oCTeaB4FWSLaRewF4EbsKpOwuW9RM2xFJDXBvk9+Kqr3K6LiwXr1yNVDxhrDwUUpXrXDIF6054Y3xaIuRuXeQXP13Qc1PQQHnHqy4ICxFXmq12BXV3n01GvbDAm7B2WcUG4MzXxV0ldj1cX6Bcew5DZEyuLw8PQs06biaO406ur0hjSkIW9jp6A6BCQjzqtWs/jGroBqDl091WdT2c7dtS49pzIJi51TLiY/Z1U/rg1JJ2BVKFr+jwBQV3gKuwZgPQvno036iYvqvE19rVZKFw0Jm/yYNOG84VZXCmObvCu2cyiph79wFR3GBaGaOyqeklRsWU3U0CVxh98SlJNPqO6FJj7f3sn797NS1XlEHoObsCrMKQxbY1Cu2CO7OS9M8aFRsVk9M/mfJVeaA7buBqwuouDMQTDvG2rv4JSrdbcM+LPU9S8r9ickoMaHCe2tC79gVYgu3lPzblBvyhOATibqhEg3k0MmH0+Ce20LMJI14yhFU5EMbYYCb5+1fC6Knv6QWi0ndOAeO3akQN9XMYyIzipmQTrD31RhmqkOG2yy1gjxeWEybbhe0KIlbrsKtA59iugMl1uqnwPdm0WDtZ9khfK2Aa0cX1SnMCuyug0dEDK4qNas5MRwiuhKZFGEsLHY/tinYp52fphhp0vYStxjYYvBuI54xeyDzMWJTmJGOuScPMuDCOS4193FKCKJRXeTM8iJWsOPQiu2IwN5+xdKVGBihn9FRLTD0WYRgXb7Fa1oESCyZSmJCMAWYq0Rhk1cqD3LdRAa+abxCuzLrUrlJCEl2xBfKBEWkArMeZhow7SF1OWbvb2HKLR3Bbdq90ZQ8/fQdCN+LEgdlNXgv0nU4hNTcdAIrQvdSuaA1YosTlBQJdL+siRlkdhZMFw1QsG/dZhQggbjmiHGu8SK2jD8J048RhcVl0RJiZCp6hEDusE3YFT67/U9TdS4bEKuqUiUFd5WAgJArZjmCNIOWC1svXlDDsOqP2hBk/q3QLF17Cz320sXoeT/+cXYGIqyV2jFQNkmB4iGTkyi0a0EyJTdGkQZ2hzper4pzLWAaj+QEla1q4pIwI8iwhHSUa6D9C7iewuLlb7CtP2xWk6W8VpboGASMV/uJ0Ik+N8FWtEwLNzILd9UEvZzKAaSlLCAhjIeVsoEy4AyUmLtdPGcrnWNiSRNqqaNy3xq7oj1pjCZb06BrWKrdlUQFrNM8iMz/YYhWWDewtlaLDIbbEXRyZMifoUNNxnRYr5fpl66SAKGa70q4CCVdOVnLtNYiQseYrYoxUSxnOLQinYkXL6HFf7MQGz8AbIKMu4S+fPtDmEubjiVxbPpRmk10xN6JHSk527IoaiN+HCNFFNf3Rj/gymod1pbaCFJPxJVMgQN2ud8sAcuqWuw5SFFrtKpCrk1MsM1W+PxHaVJD4oIQx/xIVIRHAeakABW/UUI/xwznync/bsiPaBycqCYTzJ/xTOl19yduNxBa+K1j3taMgSGTJX+qjK9W8Xd4RcOw78OhrySflLmd+MxAjgHKq1+9xT+r7Dj3tKh6b129QGr4wwbs3/JE8xKzgDlEyDIk/QhP/K7ZiUndT5jUw9TFTYsUK763dDcITJsI7mryrGQ+E9jrfVF822t4fYzYvXyEVvD+ch87IJoHupuioeBUb9C4LAnyph+gtlxRsChHf3eXVELBJILmYXbYcvIe/2qxunR/7ZMJ+N+rW53jH/PPFjng5w0wJX9aoqN/xarYaWIdH3jKbiT1eFQLsAqg9OZ4zuZ953fGqCuCGTvbLNgt+gLFhfnfblc0JZVRsXLtGBQQ7Xl2gBypk+RtKF/C1h8whwBeUVdKeeUyy41UOykH31KlNdjLu9Qt7gwCcT5bHj8qoCFaZZ4/brubL6CU8HzEqHth+oDe+u8uXI6CMCn7sAZqYyW1XMRrzyipkkbjzJH3e8HukkwgoebENmFpZBcLbrk4C3Kk5Zy/USVy7n9FpqE2mFQHOxKjtdWVmdoC9b2ExmVRDgFIffM6sgyfxtIcxCNiDnRgVXyw3DV+o2PHqBThmXrDqVY+J7RmZmfzssVwEVGhiYXxoVNDZ8coFc16lOtnEaphdjXnD75GyCPDM6unTp3GTwpxix6sYtAvKvFkTj7pXWTEal5f5bbeYB/KLzN563HLbVYzGBWXkFKd/rI93vLpADN6QnAaMD1iQAZa/1LPzQA/R6XVYV/xryIXJxnQ2H2hAtiswpHgbMHUU0AVlxysXltmVZIO8iyWjyi+ySc0uTEaAJCI2Kta9+QdWir1tVwqQay6RWbzQ4mTTzgavkcQ/o5IBxm92Y2OnxTH05cpN/BQCatsdSzvVfTfuggD5XmzSPL6vILvXVzGG15fVNzBO5fTXc38XHMRPPkjOyR3cNxfzc915YB6f2XfJQOLzTXyihAX0bCYeeDz8mnwoAaNiA6nCqMBv29VySsTerpx2R8Z7D2OahNhGj5dVCOLUXsULfFbkjrvLaAT4FImYFtKyn30czcAD0o/3jcCc7/m0gNDne7ctHOy+LgLKtNiScpvtyi4IqE/QNRoVLG276iKXIUSUabFbOGSYhyfKIkpSuLCmaodk21U7hmMp8L63SJ2z1WMHezzqsVGRe7MB2wWDvc8uSrtugRcT5EV99yuQ67K+PGeyq47/YolVt/tnZ7n3Ay0my9WwT0XGjzflr5fgl5vkRQxhTuR+JAJ8uqcjtv8Dvp1yQSyHiuIAAAAASUVORK5CYII="/>
  <p:tag name="POWERPOINTLATEX_PIXELSPEREMHEIGHT#5C6D61746863616C7B4F7D28635E7429" val="125"/>
  <p:tag name="POWERPOINTLATEX_BASELINEOFFSET#5C6D61746863616C7B4F7D28635E7429" val="31"/>
  <p:tag name="POWERPOINTLATEX_CACHECONTENT#63" val="iVBORw0KGgoAAAANSUhEUgAAADYAAAA4CAIAAAA5LZz6AAAD0klEQVRoBc2a7U0kMQyG4SoASrjt4KAESgBKoIStAVEBogREBUAJQAXoSkB0wD2zRlbk2J7MRzjyA816Eufx63xtlv3Pz8+9nuXx8fH19fX5+fnvrnx8fEhvBwcHv3fl5OTk9PT0+Pg4pACxR7m5uaHjsNfqBbRXV1fv7+81zF5tWmJ5e3u7vLysAL4MotyfXYHJrUZsBmA1RASI4JDz7u7OVYiQar2pX1Kug0iOXEmAdslKAnk2ESK01lmKyDxwU4YSKKTdND7gjcEg0RKetFqEGIlXj6dGRKoRmCYEYizzEd0Jiwbit51JasqIVAmF8uzsbCYi48ZNLh3MSC7eGHmqXPmAwzmIQKzIB4HrTUEJYFqi4TO5UF/z8rvdbtWD+zANMcovrufNj6H7sTIt0VFGZFDja2phPc8J6RGfv/JK+vb8/JxjgH7UB/J+e3urHyc9jKpI8IPDltCj9Y/m81IsnY6qSAzUHEdkHkTaSCJagnTr5Cpq8OOI0RCE++Hhwe273RjlR/lwNYKYLAoLJdQwiFOXbnyyNZv1P0OkapTihaNQ+VoeMkR3FxZo2ZpaOlheJ0RMZgmUelJaTjDqIURMJARx3nY3SuNW8BHzUbjWRHGBaqO/u1xfX8uYc/+SZdfey1hTY4mOMwJhFgXXw4pGJ9EsVIke3zmXJU4n0ff39wnixcVF8rbLqzojeZbZ++smXS020flcRiQ5fXRlMs5torkiSpLFcnN4eJhU6PHKIuabSr6e9+DDp0V0j9batx5J1PIND9MQf4SKekXpyrPZbFx7V6NVMTmsM1e6okTOLWJUD/t/GYj0axGPjo4iyp+iYrK1JPRRVKvYrYqJVMmrVVAiJxMQIxed7PwaQhmcmw0xOYl95wFCLyrgsSryQ02kSrIeRU3m2V9eXvTIN+x2RkU+RosLNwd15dUtHLV0yjL68e8gclnhRj/7kq49DBJVTkr5BuIgDuBekZja+5taE6CSj1EoHnzE6Cqn33mWQ6DmF33KqekjglI2UE07DUedv9JRyTekNEqHaSaNV881Wnxdxe46QJf6niNEBL1s3ENIVChzxUoi88OoliFStRy/Suk6Mn7zj0hlljZGf9RkBNGsAkJJ6LMpUc7AoUKd3BJ3BJGqUBqnAmoGdem0fgYCncq04oSP5YVx3Uos44hSz12GQKcPYqi9YwSLtwxoQyZw7YtDKyIQdBl9vQICXCkkrmYS4flLnUny0+8ERJEKUHemK4T7ABmyuXrXGTCW/QFzVuEw9/T0xO0FhxH61q+OSMj5HC0pkHF0yv7BpaHrfyIRki41DEvvAAAAAElFTkSuQmCC"/>
  <p:tag name="POWERPOINTLATEX_PIXELSPEREMHEIGHT#63" val="125"/>
  <p:tag name="POWERPOINTLATEX_BASELINEOFFSET#63" val="1"/>
  <p:tag name="POWERPOINTLATEX_REFCOUNTER#743D35383432" val="3"/>
  <p:tag name="POWERPOINTLATEX_REFCOUNTER#5C6D61746863616C7B4F7D28635E7429" val="1"/>
  <p:tag name="POWERPOINTLATEX_CACHECONTENT#5C6D61746863616C7B4F7D5E7B2A7D28635E7429" val="iVBORw0KGgoAAAANSUhEUgAAAVYAAACDCAIAAABZSaT8AAAauElEQVR4Ae2djdEdNbKG8a0NAAgBiAAIgSUCcAjgCLBDACIAQsCOAAgBEwEQApAB99nVVlfT3dJoNJLOzDn6quzSaDSt1tu/6vk5T/7+++831t9CYCHQA4Eff/zxxYsXv/zyy5tvvknj+fPnPaiOpfFkuYCxAC/qD4MA9v/xxx/r5X7//feffvqp7jlh+/9OyNNiaSFwRQSePn1q2MYFmJ4THi4XcEKhLJauhwApwF9//WX4fvvtt03PCQ+XCzihUBZL10Pg1atXnumPPvrId56tZ9UCziaRxc8lEXj33Xd///13w/off/zx1ltvmc6zHa4s4GwSuTw/pMTYw/lVvyPQf/75p7f/d955py8In3/+OQS/+uqrjpxDarmAvng+OjVug1EVxx7YGP/2228PAsfPP//sV9p9F/DTTz+BKvca//3vf+N0/IxtPcsFtOG2rgoQQDW//vrrdOLLL78kFwgG3WMXxumX1d0FyP0FpiPF6OZheS5g/S0EDiLAphelFDPA/g8SvNbl77//vqxdGmDSfRUm3eDw+BRvHCexKDw4Asb+v/jii4cChOWL2UsDhzgIBOMFfvjhh4MTrY2ASG01WhBgU/rhhx9KMeyzzz7rXq9qYWviNcYm08zddwGyoA8++ACzl0MqL9Rf5bChcRYXwMaGShK7xydPnrx8+bJhJVzy+vVr9I9HMoGJ2imk0h9tKNPPFAfxamPsXq8y9o/ef/vtt/e62Ny65hQC9OzUXKQuQD9eAM3XA/a1D2YRxy/HiRqXyfLqyZKGffPNN4bCJgSffPJJl31UPZ93OVLvgcelvieHToMgijeiEGBwYMMl0/FW0q+//moGVB7eshYA0950ySQrWceGsWRBoaGB8G7rCHB2VM52ubxKcCYMM7JrVsEJrI6bYnIhwCxEiwAv0OZ3buMC4BVT90ZbWUnyiYMnVd9T73SMAA4eavndiofmJegQBNQX9WLNy5cL9bZcVG6aNLEjLF/mJaQJY/WNG7gA1EXznRZAT01tM0wcBILmBkns5CCGFzPc1svs5iORoGZ+msbffOGeAeMKEywzHaJRpAZZTHUBOC0d+kSNKoM/y5NLujfwQTO9gI8ebVmcV8rRPaCkwb/vEkCornr5DW1o9pWRcUOUxnbRn+cCwuBfuRvHYHziIOijhfwVBsjIcmOmFzCGBGO7xHbDwUCtYbxtMWUoDt5N64UfaXd390You4LZJM0LA3jlM2ThtRQC8SkeShaP5LjEgFIpMK4aqlWauGYJ76NPnbZtZMHhaVk9zpjJsbW8jrTbduzl5RhWd6nx8JeFueGf3hvRqMEiBszde93p21zLl1j4Eps+RR5FqlPz/DmPAPDIenjbVhM0bdR6zs1tnlmQqQGk2yPfQrR3AzwRpVDFbfFEUN+X4YT4SRo8+ECY8d8CSewRw/xnAugsbB8ArUZ1G5bPe4TfffedXMjuoPYZrbJ3OXg2TOAJ4DVkw2srEwdNHzoYmEBT0+ASTWFQW3PVfX84gmfUV6M3s+g1YjnHaRLPNSCp7TPT4xPVUGBeI6DKPdrAjQCx2gNUacPhtXvrHBo4k8F6xnQPxqmv3dWGSRxwjRPRsaImo4Yyw25leAbAEdnsLpzPMFjrTGof0ZzjK8K4NEuVzIxyAaZKmTirVF+zknTtEftP4IZkNWS6XcmqEZt+VAkLLwcEbVTAZUjpQ+hof1EerC/s1TZbTYCq8XG9Zj8nHRDQCpPaNa586HJ0aglLNRF3iAvQliAwVaYlmLpcIo1eSl/vBSo9qBanL/KTmBVcifaSBQcXAqLnndA2Ge8lti2jYdHiE0UtiHs0P4m+15ZyHOKq/i5AxyuBptL+QVAukUZfhdOxV6YIG5U8i2h9qExk4T8Ug5ZWqDom+GsmQ4LCSd+GF8peZPrycxJqxi0m6cyUSw4Hkwhslt46uwCPC5GwUmPCzKohGuegkX6DkTYt3W5I6kw9RqiF6YA2LQ+RdhBCJzUm78MNXH09sgjlcg0jFA5H6GoDLF5zvHZpsj1dwJH4TxYd2k+Ze72S+jY0vfx8D/zU00wjWUUIQiKOP9ZRQrOh+2kXiJB/6sF7Odw73m+dVhUADMNw1RAz9oqjcrwxpbLX7uYCQq2tVxcTapLN9CoBeODCaoX3Am0OCEcA50YMiTidkvPr2oFw6F24XFhT2hE6vRpmFScJdL1W10znnIUAWY5nr6DJfVxAaFFos/BUboSXD9U2bX7e8qXnoNWBgN8ZQVzSATFv8MkFf3yreI0yjN3Pen9UL9PuzJyKYCjWmdlZGQ04ER1OjcLmsYMLCAts9UmR17PEdMFvlddfeTb0Owa4cgZVOREL8XMRXUmRUozF2YUggCGuqnKWEcNMCgA4I2a5Ik2jJxyC1akW4lUuZ1BHhRrqbsHlGJhy0bjegxiC9Ycg4gVpejrKFcdMThHud8ykySPUL2TQSF2tTBxOEMqgtfQlG2oOJtd3loPUfLUix+EhF+CnSbpSH7vChAoic3KqGoPszgmghXUTVk0/Zw/KvtflnslcGOk141Xo+BIpsjvhFskncaFhtrsAbMPPsQuLMIOAwsEdeL0m+aoJs5u/EXoPTe/7MLlQQvXL6TjSZ2e4y470L03KO0d05jyyE2zJ2owyo/ByVhrtLsArMfOBjpAuN/Aghr902DH3LjPA2TCjM1z1LcVBLcRNJgXAMyQCldqzifBdDhBhSWOm0tZD6tU75LPRBeTiZ33a7MsVCdBpKUCCUqSYa3ThB1hAzCRN4gvoN1sSDpm3Hsx6tagc6dEYkQ1VMnOqYd6uwCq3zb4550blYNWHtBYXkCsB1FtLiCP8hV5qKI5ih17pU0+YO9WzBFahs0tYpSlSju0DL2fpnG97vhC4dgEicQTnVeWEhYDEsFcq761aXIB3LYCyS0tyhnfQ3kRO9Q2PkREwA+qp6ZGoBZgYagmoZNV6K5QuxF+ElwCXd956rr5t77OaQejL2BmoXaUQkLAKo7XJLne7gJzNMFmlhEK2kqkY5ioJHhmWK0mK6XqvWZ6OJficX6hpH6dLbppmDmE8L5dPKDsJt9KoF65eyF22BRNpzE9ddwErfErDhJN9LiCXwBOm6tnKpQA3CTUFf5Qg2+UCwiwx0SG8m5ReT20Mm1NhOpBIDU07/S6ASeuFe98jQ/3fpSHz8fHmZmr2+6Sb08v6KKH1Pil0+h9XOj8FQB46FGt+pF0v4AIpHfxFCXQCYrxDGpNLB+BNiHRv+ETXaEz3GS9EMHTxQz3ycXBCnjXZHT8rykc15QdkxUJo4Gb4nUPdU2jzPc/wLMHnJh+ifPvtt0N+GjrDj0ym4B9+yFGPD4EF8Fw6wGctGzisucR/bdU7hRo6dznGg8My6/HhC5/8tu3k78SG7P3jx3W1Pyi3wyogEJitRYFIGCchG8bAAp2+p8rKumt7YiAKg78wr4N8OZLokXCLWxEifRthjlaf4vVl5oTUjHyRBT2VfErSV9aKSmq7hnkN11pdm1KG6cQuCGCaxRtuSLNvkv9rBA1L5nCXwLCWpCUp+OtZfJu1y1ybs+Bn6yn7uSp7vIDgsPLaux8WBrD6faJsoue7VF8O0FGkSsBYqSiraeAa6mUvKEAEtuZjEbLqXbte464FJvqVTk0LplKTKimHy6zp1CwlEOipufARxkgY1+pRTt8EFimyatuTs6MbJotM/Isu/UuvJ9fWP1FgxoTUzRg5xJzI+UGB/cmgH1SQuXo1yg4inKWyqKH3/7ouENJMnZWUCxQKp6gvmF9tYfCHH35YuOSEp9jlsgrUDHj5E2CRI4rHHytC/TZ/xsYvzYPDmHCn7a8VM8ll0/6Sjj0w6U2YugaFif/MUuOBcmYA6ZrLTz6mjPW4VEXPi2reHCVWqllK7cood3Pm4bPSGtO6ABxrlEhYw79PkSBVc6Fsr26VUoVbGCkHbK8hzH+upR9lOaW15P4fVKpE+cyMZSYnnA0D1KDl91oOyi0B1uDJYYr8GB5/2LwfQE+9j/OBsMZxA6DMC7e9Fr6XjvAgDTBJRLZdAEPlMtPY5UT3Mj1tvFmUORzEhnfMNwczjKI35yqHP4zljJ+FsPcOOQd2ny9UJrPeiWxeCA9yFR42t5YJ/cKGVu8074YL0D5MX0xbvMiEBYybAiGZdelDHP+gqX3WfcMQkdboo9y45R9ENUxYEBxOIbR8Px3DtAepUWbvIjeLuBI+N52F57Bvj779JBqeUrwNF6BhkitTY/M+Vt81DKLmo7Fe5jjJGddzc2Mz/CQQagxjkFxyZNHaMKAhqQYfCjVxfKh6btLU73fEZfXgbIIRhisdU5mBI2elHqHVO22CNlyAAKSvTO3kQo6wdYZrfTTWKx3q5pg6aTOWdnMwQxw2rWKyBHPBv34/7xnWMWBTCt4cPEF6oCl+6gz2D0vef6HnSb1LLiBUC7GQcPGX6wyhkTXWP/h4uYUbhkMcbrt9NRxKUBXp0MAmN+3W0EmHrBeCxqQ3E3tvEQYior2Otzj3m8f/tF7POeilLKbkAgq7gBOmiKGkNzu1wLRupXZDbrk54zkHhLI+iQfEiiSoahlhwA0Cghraq+lIG4Kb0vG+EkNCi/gzTupUOZROdmS9oMp6Sy4gxD1df6rlbYqtMMCITdChUaMQBcrXOhXiQOi4+Sp0Um2k02D/LKeg1dCvCdrkHWUiuJgzQGdkp9GTNmOyLiB0G3IlvtBMcNHDgizvxs3ViMakxEnQbTZWM13lGBgIGYO9tvyfWC06HDZqXEBiHiNHQ0R/4BPLh34bY5WAHBkWIvkfM88R9QmPhuyETi63kEI/8taLMu2TpMEF/jueMmtPhx3pN5BCOmJghr22CFQW9xmW3IBS/SUhmBhy9nsB4RPRIonLPTounOsGDlsfmnaYG5sx93E47usDR/BBx3jI31OgaMeL975/syd8219fFRqJHnDpdrg63qHIuoAyXkPfV5kGdGGN2P99rLEGzNDSwryxhlqXMbzBkuPKv/FSOeNmFhA+P1NJ/PzDQoECctYFhAJI6wxpnR8Cz2Eh07lvbTBQhLbR8XtKZrrNQz6y9OrVq3AYN+GaXfPmil68eBFOeh+d4fKzLqD8baMwo7giTIUs4OnTp1dcURvPobu/laN//fp1zhRRvLYtQIKlvLOjvtDsXNpgn3xVKFC8f5wFFMLjZL7HTfePz6f9cxpSgPvWhn8u9w15qV73h0FDDxjULjjfcol6kx9kWni+8Ihz2Zz6DANCgWZrAWFYkGWEtOTsVRq5VBP+udlzlVV04TPcCIRBo8t0BSLPnz/P6R4pQP1XanNTQJ8auDwaBE1kzY2xu7d/AAkFiujjrwblxJBD9or93PML2e6iaiHl03aGWcB8btl+5j4wDTObt/QrGcaPHHcllXOdalgYubNZQBgWZD2hO5Gzl2iwC8jpfS9VuwQOBSZDjSmMP37q2bNnOSKo3CME6tzyh/bHtYByFpAznqGM9iWeu7H0mKpW9vh9kc9Rowq4qrM5cMb1I/rYBdyBkZdRyxUCcrXoMrW7PDs51ysj/2jVmREalRNo7ALKHJwhaJQ5LJ/lV3rCAWBEuSg8tTqHIkAVoJACUJ1p+ODvUIbvhnhjLeDqOUKu5lQORHcjdb+Qmws0J5HE6koBvMg69rRkAeVKQUfmRpCiEBjy/8gpQC5FHIF/SDN3dyYNfqgnNUN8hna2uAAYOueLJTVI5UJ9rkBYQ3ONOYJA4e4MZHFPV/nVmSMg3Opa4I1dwOYNofI7drdaz+a8aFv44COPjv7vl1U2STzMgGm7g1xpNiFdeFjwYUTRZ6E5gcYuYDMzDHPpPpyOpJJLAQ4+eTqS5Rm0Nz3+UCbKu4Dyg/1DGXsQ4rEL2NSJQv32tMC9fPkyTAF4bnylml5qc+77cC8gF50SS8sFeNF07MHSYxewmQWEttSRsxGkwhSAx8XXjcBNcY8QR6JZViRuBz7U+1rjcIZy6NOztQCgL3PDRqD8QnH58vlneQU93LyUs9D5fN5kxjDpKwfnXnyWi0orBeiFM3RCgWazgE0XAMUL7QXwVmEKgP2vLQCiDLOAMGh01MhEKvTLMou80ic9q9GMQCjQbBZQ82nAciG3mdERF4ZVZR44WXcBEtqhxw+DRnfplF3AygI6Ah4KNJsF1DyPSRZwiacD2AL4DSfhJfeYcEfQr0Iq3AiEQaP7ikK9lFlWjiZQHG+EAsX7x+VA5gsjg+Hj/I/ThF+hIvm50C7GYD7iMJR12Th7sRHqZSIectVr3gekEwo0uxEAoJocLPcZppPgS5ISroIS1Kozaxnl0LhtlrcKAVpGx9uhty1lAaHxGD7wK9xsN53nOWQJ3vPx3aiVXnoZhRXB8kbdE2noCfcgic7KAhrwLFwSSvOoC2C+sNJe4GPaKT4y40sA3AJ4zI9GbcIe2lsYNzZJ7RoQup5EoeAddk2xBicEfDikn3CYrQWQHNYkAriWE9bVeNrH1ymw/3ULIGcP4T2gMG7kKLT1h64nkSqcapvrka8K93TJ/2ZdAHhVvqfNJ9/CCW6FOLcA/Pvny/7L4gjt7bYuoMxw97O8QsZfd7InIRiKMvn9kgsgZhbyNL228Ma7HjCtjf37vcmy/038w9pbqDebpHYNqMk0dxFsG0xJ6+P//t2rFwhFmYRecgGgWZkIcI8N22tDv+NV5P/e/qn/rfx/E+RbbQTCeRO3EyoRaSLuHEsMC01lE73zDwgfxP5f6lf+ceJdYsDYytSGnvXfliGF4Vcihk56T8TDjG/CAsMEBKPilvOE2dEQWTgmMWHGm0zhrQOE8Qsw88YmQ7u+q5+IbtLsOwA/5dWIHvr7TnTf1MKcfIIPzX2sAa0dDTgaoosgExY7ekU5+t5AcAFp8LYLACZxkzUJz2QvwD7fs8f+JYfF6s8hEPr6OZldqFejYzIGr+1/zkpz4I/u9wjjFNKk2y6AcTk/7emmHsxy9JKgj28K05s5s09Y4OQpwM0LdE42HnofmBmXxxGodOS4b53B2XnJSpiscgHoYpglerrSIxMM0mO8khZhmhfHdse53CAkhSz2JuKTxoRsHAZymeYgB2Sc3X3bP/Ca9SbhyqprXUBOSKIrvkGWNSK5gnWdv8m8g9RFLOQRGh5Y/OychYdqCj99Z0eNdebI6ibvW/sup5JamGQBRbq81gUwGrDE3uobpA+9HAGR3+sonKzgX6kKm8PCe8CiK5uXHxygjVMUrKNnx8vozPFx1IaVCp6poX3rDheAgENXbaiHh0yJAbcpE5OGysFESBSyBzVvXS4IhPLt5cFllkIjdPHHN3dEL2MGBMYCG3d2ypukXv4+FwA0oZb4OXI9SILpIVKQK6cYwDAjNkOTAW0+5c4E3Hc5BmQOtbr0nctTQ6DeC+DoC9riiegeFMloEfQfIfkXEMLkXbv13S4A0lzvFaW5BwEjFf50klamRlLQrBMCzWqECPi6LyYUjhzUiRcwRpuUAWOunxG9x3MZjeLwAXNGdlLemjSSLS6A67FAjNaTHt3DZnUZv5Zf9zZG4oU4P9vCgD0buIbcdhIOMXvOEh6M5UOHno41he6YDyXo/SkQ6RkbXUAiEcrJS+54DyJkrvmKqJF6kDYge3ntisC9gMKkfUqSeEMf0Oz0V84fGXMT5nuBcJzOpjQPuQD4Iybn5OTnbuiB+IOL8LgS7KWA2RhJjX7Ko8AhjiBXDDZM6kOWQNhfMSPcsxu0j7qARK5NTlpmpr1EaOQ089DvBYi6MxkI50KbyQQJCSbswxs99OOn4BxVDC9/zE5/l9fsAoDlCf+M+TUf8uEQIja/L9D2fd4kSGTJX+6Dls28rQvrEUCO/qNdmFbNp+XrZ1kjJyCAHZnvheFJzbfzeroAvSTewUZp+HofL2DzR0qmWcFzo2TYPH8EfP43bGlSqz0fAb6wYH4qhgh8hk9CzIfiujPy+RM+g6L5x9D87wCOcgF64tW+HAJee/Dap/o83OUgnc8wX9A1X9CkPuJ/RHe5gPmiucaMfFuW9E3z6nNIfXa1z4aA3wWQjPst9saHw862qsXPNAT8HV8TUqZxsiZqQICvIeqtNxQoDXr7p39lAQ3wPsolPox0LB4/Cog3WifFNVOV5/59+CM6Kwu4kYiuMK3/FusJfzPiCkDO5pGan7F/7rKF9g9nKwuYLZ5rzWcSgbCkfK0VPQK3vhBYuKe7soBHUIn2NZqXTCgQ3uuX9tsxOtmV3LgxVRtSgMIzHcsFnEyAJ2OHeELk10z5X2rSZ1f75ggY+4cf/7inZnK5AI3GagcImESATSbPfQXjVtc5EDDy4kZArgqQ+F0u4BxyOzEXPCloXhzyZcITs/9YrPEEp7kXaDyCh2OVAz0mq8ciQNg3v/xVKC/Zi9fxLAT8yx3Yv38c0LCzsgADyDoMEKCYZJ4U8q+gBZetrrkImIBPEWfT/mFwZQFzpXTl2cwjwxSZKBZeeUF3xTvPArz33nt6SZWZ2soCNGirXUKAN8H16VUR0GjcvP3s2TPNA1lb4UagHrlcgEZjtUsIoFI6/6fstLKAEl4Tz/FGgH4ckC1A/ZvdayMwUVB3MRWOgM9AyFIqs00ZvxrdEaAKiM3rGwG51wHCqVcWEMKyOrMIsB3g2wFy+unTp9JejZsgQGqm7Z8aTflBAMPkcgEGkHW4gQDqpYsCPDK8tgMbkI08zRZAf98Jd7BXHGsjMFI+90ubu036SWGcAk8Q3e9yT7oycxeAJ7gaHtxcLuCk0j0/W+b7grv2n+df3SU41Ldp2Z2RkYUfBSmvZW0Eyviss1kESEH1g8N8qXJ9XDAL1oATuGD5shv2T122wf7ha7mAAcJ5GJLciJL3CFHHVRqcJnnu+ekSAILYVQLUfC4XoNFY7X0IEHYIPuIFUMRVEdiHYNNo8i/9XBafda18CiicbbmAEJbVWYuA8QKEpr0V6dqZ1rj/IsAnW3S2dfyzzqscuDSrAwJUAXiVULam63dHOmAakdCvbLL/J+06Ev/TDCsLiJBefTsRIBfgBhUfqErXcb+w/gHVnVM97nBt/2y+ej2XubKAx1WpESvXzwuEP1wxYtIHoSm3AHG1PIjRVv/3WK0swGOyetoRIPizOyVG8ddLR9u5ua8rsXySfz4KQDmgI7b/D/mDbq9GpZ4vAAAAAElFTkSuQmCC"/>
  <p:tag name="POWERPOINTLATEX_PIXELSPEREMHEIGHT#5C6D61746863616C7B4F7D5E7B2A7D28635E7429" val="125"/>
  <p:tag name="POWERPOINTLATEX_BASELINEOFFSET#5C6D61746863616C7B4F7D5E7B2A7D28635E7429" val="31"/>
  <p:tag name="POWERPOINTLATEX_CACHECONTENT#71" val="iVBORw0KGgoAAAANSUhEUgAAAC0AAABACAIAAAABEmlJAAAEG0lEQVRoBa2Y7VHkMAyG926uAKAEtgOGEiiBGiiBGqADalioACgBqOCGEmA74J5Fh0aRZMd2kh+LI+vjtfTayNl8rfE8Pj5eX1+fnZ0dHR1tvp/T09PLy0vkdfcvLy9oYrip69VnPz4+rq6uNLYgcL/EIFjqB5QKehCHIHAhwYTrv98PA15VYbfbOShIdPag6aZbXnHhckBRQBZtgUTaJZ7NimZCpg6YonFdYleJFwDhtGICPoGCpmAFnGZCBsg7cKB9IJR5cI3TCgiZ0sCkDYlmSDzxirAVhy5LYTSCECggEEOXToRIWnFEENjbekuwyu8h84VHKNyUD1cOHN7c3FSiplMXFxcpEiCiP48j2gMrjVQX3t3dRRxCjnkcrDsad1VEwWEVXQk5ZnCklpzW6rpr4M4MwSTkmMHhNphYtmzUFJ9uGZsV9VbkR1oRuJLGaBFGsrPz1TDHUdpm9aNTnaYDmwYZ2xLnOOJpg6WFn0aqCFNysIPUJMFRSoZyW43bB3Vy4CfBkTKDfCwpSp0cOQ7yH2uJpH31UTM6tORA/7fTeHp62u/3TshrPFWjTkny+voap5xDj+Ph4SHaIAF+Km8RPj8/RzWHw2e7VBQ9cGLOZyU+ZLb1Jji0YXHwl+xYUDpvvDpyeH6kCcQsLii6LklayIHthB9vb2+puyU4Dj1weKLDCY739/dgchCcn5+n8hZhzDFV3m633tayrERSq9M79vEycnh+pCdHPAqj65KE0yhOxaKgM6lLtEGyblFwOIhjST5aydGSj7QrSzPnhJ+fn3EDpsnAcFKXlKfDOGIySkXxONKQJycnbqGNr104Jud62ob1blTVj9lForNuMKlLWjzK3JgAq3Z7extPgdT/fyuLK+0IB25N6cWHeLYhtXEZT+rCe+wz9KrjLEuvLCZWRBZdaR48jriUrvYYECnZwVEhR5IPRK6KdXubFUBUDr3Yc1hbnw/mYjfUUhqsNBOxuHVyEDTBgdQ1DaSEtVr4bmy/KWA7e1tx5rzmOJiwrlkNCU+hwCetBXBlc6lE6DlLjhoO5mJWWCi3KYLxy3XLxoPOClTD66BOjhkcTOM6LbYGYACvJQ3o88xeZUXN/RbrYvVAw+qJR+YFAQOSQXrikTBADmI14bCYZse2WAp61mry/8Vme3jc3nPYECvjaG9ILQjGK+Po6zksltnKdSmMkYMQK+djjBwr12WYHCvjGCcHQLrKX1ceJsfK/Bgmx5p1WUKONXEsIsdm84vaAGf5wyeN+Pmk3fk658f9/X0EoW1i0yLrW6A+Sz9A55H+o5fYdAs0BtofVbz17dv04tm03B8lkpTC6sPx423R39g6kac/XS5pw9ytVTo0+SYgY1Fg0Xh2ykg465KPdAP7Ra7dx8fHXQvQy3rJ8B9UgJJr5l1eQwAAAABJRU5ErkJggg=="/>
  <p:tag name="POWERPOINTLATEX_PIXELSPEREMHEIGHT#71" val="100"/>
  <p:tag name="POWERPOINTLATEX_BASELINEOFFSET#71" val="20"/>
  <p:tag name="POWERPOINTLATEX_CACHECONTENT#713D39" val="iVBORw0KGgoAAAANSUhEUgAAAXkAAACPCAIAAACQ3TzaAAAU2klEQVR4Ae2d7ZXmNBKFu/dsAEAIMBEAIcBEAIRATwRACDARMIQwTQQDIQARDBsCkAH7DGK1QpZKZVu25df3/dHHLUul0rV1XVX6uv/zzz/v9BMCQuACCPz8888//vjjf/73++233/7444/Y7rfeeuvdv34ffvjhRx999MEHH8RbXS7uxTVdcJQQITAmAr/++uv333//8uXLX375Za6Gn3zyyWefffbpp5/OLVjML64pwqJEIXB6BB4fH7/++usFFJO1HHvn888//+qrr95+++3s1qx/xTWz4FJmIXACBF68eAE1pP5RF6W/+OKLb775ZrEocc1i6FRQCAyHwA8//PDs2TMCMoZm2Cl4Ru+//36IzoScEBOliOaEgE6tOGVxxz7++ONaBiudeI1+QkAI3AACeDpWV7+7I8NPP/3UbCl5iA0bopDTFDLNcDdNUooQEALnQgB2wEgx2IEoL6NOsxr16tUrQyZm0VyB8qGMB6RbQuAECBADxicyFIU1Fno9d3cMQjGMVRQOEyH5vffeK96dJv5rmqQUISAEzoIAwVqDaAivvH79ejHRAAJEVnPNiO8wE4cxdSdWsmucQCmbEBgOgS+//PL58+c1tSAa6GDlQHUQbls3eHCeWsQ1tSeldCEwNAI20aA6Fo3fwWk2lWnEtak6xG6YkdyUIB+qCZEyCIHhEGAGjWHRoC4j0x2JJgisoQAHeeYWi2tqACpdCAyKQJhEYyhHhMXT+Q0J01sw17fffjtNDynEj6G/2t2QLh/Kxkd3hcBYCBCLffLkiaFTxzDNtBYYx5goyCi4EbiRXTPFUylCYFwEnj59aivHGiijw9tlm3cN04ayxogYd2XXNOFVBiEwCgIPDw/fffedoQ1zXvyD0IYc45Zt2hAnqrlvsmsMVHVLCAyEAGEam2jQleWRW2tsV1GbjINWsmu2fjSSLwT6IIBn1Fy6zSqEPpWZUu7v7437+FnYX9MMsmummChFCAyHALNpmkTDoqd99LYrYjuLohrimiIsShQCAyFACMaeTRN0tUOzHdtjrwKHE4vj3+Kajo9AooTAJgh4iIaKbQroqFmzoqLCitd0fAQSJQT6I/D777+/8847Tbk7jEClOtghG3JOF5fLrkkB1LUQGA4B5st4dGJRkidbrzzN6qZDZuKaXuBLjhDYBIFppy1WY+xrVcy/MpHdJGwJrFrAIkvziGtSNHQtBMZCgPXTzeGnoHGz8/dtmIfamNeXViquSdHQtRAYC4GsuxrKsQzKuNv9lodrsg39xDXdn4IECoFuCGTd1ZDr6fxG8bm3PNVxJEPqRolr5oKs/EJgJwToqMai6kwJz1hVVmTNvx6uQT50E2sR10QodCEExkKAvTX9Cm23truog7O61AcU1xSRVKIQOB6B2p6bx2v2lwaeCJHsmkEeltQQAhYCfgfKkrLZPY/XxiBa3ONCds1mj0KChcA6BPxc4zEx1ulSKO2sNJo24poCiEoSAiMg4OeaQ7T12DUoFj1Bcc0hj0mVCoE2Amzf2850XA7ZNcdhr5qFQFcEnDOGu9Y5Q5jTronWmeyaGeAqqxAQAhEBp11D/hAeFtdE6HQhBITAJgiEkM1hXMOiMo49Z8t1zu5kXhDbYYQf1xx1zo6HnlM7a8DAowhBIFXU8ihdCAiBNQg4fSiq+HtSIpsh7/ljBx17s9K08cyDZp/kueqlUxWRNre48guBQRBI+4J9jTuzv87OjXXQnC6PejvZNazswMTAZuEkLf9yMqJKz5494zwav41DLemuq80dfexHqLtCQAisRyCEh/+9XpAtAZaB/4r7j4aCUDJbb0AKmGQM8qEW3l2MXZOHazLUDoJIa8fzyipqboyaFte1EBgKAbrG4ENRTrj+nmKzqekFQRjBaiwrXKqiAq9fv54easUhWMXMIbF4RFZNviFHt4TAIAg411LT4Qf3odAQSLcKZ0AWhv+CuUGG5hMlTwY3JlKxVM11LGZWohA4BQJ+q/wQril+3WuWDn15k3gNQZMnT57Euclp9YBC7JbTQonCpOnFa/IwopQizjFXlM0yPz4+Fo+/Msguk6B/hcCACGQfWkPD8V0tIiGduYboDIPNxZ4PUnR+qqwdLV6DEnJJWYPQL7XEzISN02BwTOciJak0XddC4BQIpK/9gAqnQdWmerBhT67BBiGIG5d1ZtUTnYEXnFvsZGWRGeM+KB25DNIxCMW4lcnXv0JgQAR23q58LgKzjKk3a7t6Oa5M14l0MFU6DLCvqYsobyo2hHsQmyZm12uqU1khMAIC2Stt/Lu/tn4XD7WJqPaxa3Bz4OAaz8EIhFQMmDy3cM1SO4WxbWQaU3UGtz89TVYeIeB/jdPAwj64zfKh+sRrIBpm6NWaB1jriSYITwebOKBrOiie6pASU5quayFwIgRqschpE2b1/GnxuSkLqG3tXD6baPCqauGbuW0jPyunYK44vFUzo4LkG+AasAU9u5kLYLxCEcx7XhVs4bM31v8a77zZzax913kKa+M1zfrI0NeNZHKg8+3pW+/O0ngwfuPZCcgFs9FRd35wW1TnDIssWDm4RtvUyfC8WjyL5fGabObLtD6m+mCJTNPXpDhNyrN3VDzEaL6tgeviZbEKX7x4cXYQ7AGQ2LqdfagF/spyriFGY5j3kPEW+zkwZO7hEb/lGR/VUBdNg3EobUdW5gYo245LRvAH5xpM9YVcgydsty3b2CEisv7CwyOePOs12U6Cf2eQ7XS4DcnGPIyzNJDZ8573eU9W9e+78A+QF/hsTVdt/WwaQysPixnFT3FLds0/3tEV/3iW3Y3/SmSTy2p4YDvs05ZZK6GCtm/ckbnKebrBpm1ucg2tmtuoAfODM5R9A5/lWsfYNB3cQO82iCa8nJ7QAV1jnzd5wWuJ/rPHvJvRWThv2UIE58vXDEp5DE5nXQdmI6zea17Sga1Q1b0QYLiguWSBrjF3seEC9ZiKYQRqDYHz4jVsRmWHaagpLlYyal1zq2lY3QbXrIFIZW8PAb49zQGppsnfBRZYb6Ecv9HV7ORoQMzcL3BZzmY7N/XglumsUkJgPQK82M2Xf2s3KtXBOUAWdMaHmmHXeEQvCBo14UszYL+l/06vadKmHty0RqUIgX0Q4MVuzmVtjtusVDX1WjyEEKtjaNXLNcQOmoNq9HPPDlix+gUXFwnWLEBGRa6AwMPDgx0ioJM2v8eLgWL6bnSgsCpmRYjJ7OUaD4d58ixuZygorlkJoIqfHQG8JLuTp6ZH38ZyqEkQiAJza/HaNcwA9kSeId2+bZtKa9pWzVj9VKZShMCJEMCTsiOn9JEtpuyz2iN+6SGaJZEKT8jK5tHwnDadvxeUtCFGDZw4T3OURwicHYHm7L6+c4vSrsfyo4AeVfg5mkBS24dyGjXNeTd+tWo5I63WMtiubK2U0oXA6RBgkZA9ws1yxQVbzBRxyHbatestSiDxjb3SJHiPUYOsppz1GZpUotOg1oMsCSdCwLZuupj5DHKnm1pgnkR8UmOnRjEx/Y2qsWTxwslhsECxeN/EqHftQjNr+gIuaeMjQIc3rAHoZk2nyIRncZJZXIPD1fCh4hBXrXuH9OaMRru4525zaSmwLolXeepWHiEwKgLMJ2YqPy9/UUHixFglzb5TLEvwJN1EHHsiWzSTzusrSkgTmQ1jcQ3D6c0QSRDX9G7SWpddNzXRCNQyYFXq7AjwiYVNatNoGUGma7BOiu7sbCmcAjWko9p08DXTdv62vAwr0TkHMcalDVHrbzXpDHdvfS2SIATOiwBOTc3ACSxDJ2LmcXGICiOFHsQUualHlrlOER9ngIWqqZdSVrwmjQkZjAihxuq3uzAUCLfW+KXbqS3JQmBnBKAAT88lD8TE3ym5pH3N2Ma4uWAiyoHCAKHqQ2FxNZd0B1lNiyNWufii6XACmYI1i+FVwVtCILhLMI5t49C7iebwtzZNF3OG77cxQbdWcApm0KTKNcYxb5msHU7GaAZrduC7rNX6VwiMjACMwxcad4lIiE0601ZghlCQqI39/XbaIsgPsdTqXlnN7h1UnNuMacM8KU1lxDUeGJXnaggQ4mXPKX7MxyOagyHDXziCX2qV4Bbwoy/Tj/ymg38cKpynco8fVXwA9/f3xfQskWDNFosvslqaytBsm4MzgfpXCAiBlQjAIJBXUwgUFmIgZR+qGR+JFexgUDSVgZJFNPGJ6EII7INAahkZNUaKKHNN02eJov0WVywy96KpTGzMXMnKLwSEwGIEcMQ8ZWP3LHONU4qCNR6slUcI3B4C/pmB0Rwpc41zpUNkrE2hlF2zKbwSLgQWIOA0R1KKKHONJ+SDfjssC2jOjFawZsGLoiJCYCUCTopocI1/24tU0ErVa8Vl1NSQUboQOBABp+uTrsouzK9xDpsztXmH0Z8rcw02HV8Pp7F64Gs3YNVhtkiMFAyo4dlV8ryWxHPTww4KXOMcytrBgeJ5NE21HWyr/V+LsBNas+37K3auGnk3mj74uVo0jraelzPbq7MQr/EwFm3eYRCq+aLcarCGbYM8z3KcN29MTTCK2ZF7TN1OrVWzY4bWZQerFLjGicIOds1lHSinM+x8UlfOJsre4uk3OyaVYlRmMZblXLODXdNs0k06UDwnDtPZ4hW5oEx7w4QLAtKlyc2OSS2Fvbumm2s4t8CZFuyb4glRk6dvpYNIk13TpUsgpLgv1CBP+bxqNJ8OwY1p6wp2jedTgKxmfSszNLnzVoM14MaqNuiG8ULPs1iJ800WBzfQA8N0HOQmW7p/o7Jdh4sKFIyau7vCOJTHgB+Ba27VgQoPD7rxPNTik1bibSPAi4Hzwcc4DBkTzaAvLDyLcj5STb8Hoi/vsDU1dTA7mwqETf2mZTumNOmMNnesTqKEwPgI0DeNOGl6eNN2bWmSQ02Ngl3jMTu3tu09O5Detl3TfKLKcDUE6BQM/hrT3zBtiGBuup9U09aGGdiaq/hoCvEa8jWpxONnFetzJl45WOOESNmuhgBT4wyiCWg8f/7cOfllGXrNs1WMDGWuaZoMTTJa1pJYqrnbcVPDKEoXQuAGEIBBnHOF0nOd+jacXetsHYh7lCM1f+lR5pod5ukZKGArNu0acY0BoG7dHgLNr29sMnTgXz4dS3kuDJslFLdPcSlzTbMnN205j+q1PNkyimK2pobFUkoUAidFYNaUq1mZnYBgAdh8xyQDe7FrmWsYcLW9JM9EO2cbsmxEtmw7jfw3PLMmQ0P/CoGAwKyv+6zMToRt1wy6YBGfLarMNZSxDQfn+ky77uldHEK7SaGIrdtUrFKEgBBYgwAd0zZqIJps9dO0uirXZGs0s5JN0yPL7/k3bKTgySmu8aCkPJdFwJiDswwTmw24y9F3bcnGnB97Np1RcNktP0C3ugxqGW4qdQUE/N9Xum1fQOyQMN3WWV3VroGliosaInv1HcYnquS0lRSsiY9AF9dBwP7wpzjY3TbN6bm2wxqEaZpDxrEWi2sYKjcixLb/FivwXEA0fo39BO+pWnmEwCkQcL72ZDNmuMxtKWENe1CYbtsM0/y/Utv+MdZZQUN2WeddJ4hRYy2DcgKrbLeEgGfkl1Hnvk22wxpze+JdUzmDC+ZWltUFfJllCFiRU2oXCtZkMOrfiyBQ64l89ek4r1696otDrbrQMRf0/TbX0LdrntSaKBTTjTKxRLPBq0YxIX1NjX2fhKQJgZ0RmPYOUrb49CLTtmiYH7yg7W2uQagxDZFA1IJap+GrIGeanlEPfLSgOhURAreBQGZr8OntzjVsW5F5G1kfXGDRBPBdXENWKsiqjP/OqhvamrYkSrDZlBpjztt4ddQKITALgeneUvQmEmcJMTLbC5pwROi/RnH7lpdrkGLQjcemQstpOAakUu0jf9UuurO4jY7uCoHRECjSwTL3Im0a3dD+0nN3Ze+bwTVohn+YBVkiKaAKd1PtwzX6gU6xGZlDNHVHo/BwATFN5StFCFwNgeLkOjomjLPAxqHfZa5Z1u/4dz2X8YzmcQ0F4A5bM2gF+4Uf2WrEBGtMiUnBmqv1GbV3MQJFuomfZLoSXojBO9wiAx/7Wg+NdJN5HosVpuBsrgmVoShKRIX8F7St5nAVbZ9UMpWuaarKCoFbQoCvdZMp6D7koavyo3+Fi7RP2dcwWkfEFnJN0IDO3ySI2BjMHJssYs7axUp3sSNqEiUERkCAHoFtUusva9KxjLp3t3sgW6MTZZnIzFRlfoSX2Gsi7p0RCJUt/mAZfvZcZlZXPX361NAESma3HiODbgmBayJAv2Cb4eb2MR5w6GWQFz+7t3pETfN04Jqp0AUp7L0OXkZB2q9z4A18dOviCPDJx29glSJf/blQQDEEWFn6xCZ5c8v684/CNTTSXucNjq49MvxNV04hcKMIsDgbJ4MOhZ/BD28oehu0GIeDc1DgFwIgwe3YwoqZQjsK19zf30+VS1OInHsOrkqL6FoICIFxELD2lNhNy+ZWODCxiGa3x6GKhMAWCAzBNU0Pk9DyFo2XTCEgBHZDQFyzG9SqSAhcGoEh4jUK1lz6HVTjr4HA8XaNgjXXeNPUyqsjcDzXKFhz9XdQ7b8GAuKaazxntVIIHI3A8fEaBWuOfgdUvxDYA4GD7RoFa/Z4yKpDCAyAwMFco2DNAO+AVBACeyAgrtkDZdUhBITAwfEaBWv0CgqBiyBwpF2jYM1FXjI1UwiAwJFco2CNXkEhcB0ExDXXedZqqRA4EoEj4zUK1hz55FW3ENgXgcPsGgVr9n3Qqk0IHIzAYVzDxqh207VnjY2P7gqBcyFwGNc0t31nJ9RzQSlthYAQMBA4hms4NcHQKdxi389mHmUQAkLgLAgcwDUcvWIfzxKwa46InwVi6SkEhAAI7DEOxck14ewIzpEgTMO1E3pCNhxbgzMVTpnY52QJp27KJgSEwCwEenINp9JwYpx9zNMs5ezMnG5D0GfT07NsBXRXCAgBPwI9uYZjVfw2i19FIydWz+Pjo5FBt4SAEBgEgW7xmuAoDdIqqSEEhMBoCHTjmkMapjk4h8CuSoXAAgR6+lAPDw+1WTMhuIt+6cVU3XDqMMcPc4vreDHNSYocqCIsShQCYyLQk2toIZ5U2s6+I0ep8L6SU511LQSEwBYI/BeyIizet/BrPgAAAABJRU5ErkJggg=="/>
  <p:tag name="POWERPOINTLATEX_PIXELSPEREMHEIGHT#713D39" val="166,6667"/>
  <p:tag name="POWERPOINTLATEX_BASELINEOFFSET#713D39" val="33"/>
  <p:tag name="POWERPOINTLATEX_REFCOUNTER#7C587C205C6C65712074" val="1"/>
  <p:tag name="POWERPOINTLATEX_REFCOUNTER#473D28562C4529" val="2"/>
  <p:tag name="POWERPOINTLATEX_REFCOUNTER#4B205C73756273657465712056" val="2"/>
  <p:tag name="POWERPOINTLATEX_REFCOUNTER#71" val="3"/>
  <p:tag name="POWERPOINTLATEX_REFCOUNTER#58205C73756273657465712056" val="2"/>
  <p:tag name="POWERPOINTLATEX_REFCOUNTER#4B205C73756273657465712058" val="2"/>
  <p:tag name="POWERPOINTLATEX_REFCOUNTER#475B585D" val="2"/>
  <p:tag name="POWERPOINTLATEX_REFCOUNTER#743D39" val="1"/>
  <p:tag name="POWERPOINTLATEX_REFCOUNTER#713D39" val="3"/>
  <p:tag name="POWERPOINTLATEX_CACHECONTENT#713D3233" val="iVBORw0KGgoAAAANSUhEUgAAAZ8AAACCCAIAAAAWv1IyAAAXMUlEQVR4Ae2djbXdtBKFyVsUAJTwQgVACS+pgKQEcisgKYGbCkhK4FIBUAKkAqAEQgd5H9FC0dXPeGTLP8dnn7VyI8vSaGbL2p6RZfnBu3fvPtJPCAiBXRH47bff/nz/++uvv/7++2/+fvbZZ5988glK/fff38OHD3fVcX7jWPfLL78EA/kbbAziMhu/+uqrL774YpSlD8Ru8ztNNYXAAgR+/vlnxjy/N2/eOMUw8v/3/vfo0SNnlb2K/fHHHz/++OMPP/zgty6qCuVh5dOnT588eRIz5yRgN/2EgBDYDAE8l2+//Tb4LHNG7L91vv76659++mkztf0Nff/997Dwv2ou/R8zf/31V3/raUn5bkvRV30h4ETg7du3L168eP36tbO8pxhh6zfffPP8+XNP4bXLvHr1CgOJrI2GoHV0jgUIVO3yoSR0+d1333V7rCnVKS0EhMBKCDA445AenoAy8JhW0twjFi8y5azUQIgJX5UQ9ffff6+KwpnlLD5aWquaRlRLSFXyR9VcZQoBITAKAQZka+TDSoxqiIngi0EeWiTBD74gn7P+GJZWZgdxS4yFvEoygonQH0P8kimMH1qKynJozilT7OYESsWEwBwE8EqywRkOu6aTYDpm2atyykz/4J9jz/068BEslumAqktIlrqThE6jHt4Uu93vLh0JgXEIVKNReM0zMkstGPYllWTMEg6dg79soisHKzKfdJTzWEouzYQBJ6NUsVtXh6qwEPAiUMZrQwZ/KbYc+eR4Br/Xklq5koDG+oww16QHN2mj2K3WdcoTAssQKL02XLZlIj/UJlCtMlqWOTn4P0jsT2VeJAF4v4yJGq2gPjUTGw1HWOw2AbFOC4FeBMphOdavQR8/wRmDv9euWD7zH1Emnhqb8Mw2wrOtRsVuLWSULwTmIEBIlToXpIdTW1Cr5NCs3XBoDP455r17x/Rf2tAaXltULGsrbTdN4ynHKmlC7JaiobQQWIpAFrINDEhLzTIfKh3waXqsDqmBLOAotRqbkz24SO1K01UXVew2ti8k7aoRyKbbhvtNJbjOwT/Kw6o6U0x+EUJCtZMPMUv9J3MySFNGS9NVnhW7TcKrAkLAhQDuQzreSK8x2jNVqnSTqcGhPfueyTQOcQNL4WkOBapulCHTPuU0EB1KOf9JNVNaCAiB2QjwimVaF6dj1E4+qdgs/eWXX3qm3nmX0+kEZfKzQ7b9yHKyQwp49MlqGYcYaJxNT93d3aWH/6RLwlOOEBACvQhkjhu+Uq+E2eX93s1Cr8r5oBZWqcaJsw10Rt/l9KJ8t5zudSwEZiCQeUbZ4QyB/ip4N+lMv1FxoVb+ndrYB4UNUQxNuk452Y2d8jKxYrcMEB0KgTkIpPsa4bg9e/ZsjpS5dTwvnyM7VXJGU+xW5K9Vco2/blbSyW7lTkpitwxJHQqBbgTYZTcdWk6u6W6mXYFtbNsnP5xBycrk1IfzE6ks+rZLd1GhLcp/lg2B08JitxQNpYXAHAQyP+Xly5cP3v8+/fRTNlxkT8c5Qnvq0JAzOF3ivqUMPqldFxXa0vCF7QLxbKah2C0io4QQmIlAxm5RCoONUzc3Nzw85cspMX+NhPNJZUtVj0p+lkEaX73xyPSUyTjLqJJpKHYzsNIpIeBCYHK6nTCNrz2tSnBOdsOe2WpggguO94WcvqRfoKdkRqliNw9oKiMEmgj4ycJPQM3G2if81DPbfZtcyptq1/0NhLTy/bR/Co8IPa0qdkvRUFoIdCPgH3tEWLe3t90N+CowsLO4rFXPr3AmgfjaSdDOF2Az+a1D5xRe+WhV7NaCVPlCwIVAF1k4N/ZwNVwUKod3UeSfDP/q37I6+k9yKDHpWBJ3IlzGwmK3sgeVIwTWQmByhm5Jw9msU0uUkyyq1fEQIUeDRnHuZke+1RZZFex8qlD6lWK3KqTKFAJeBJxxUxSXrcmK+csTBumkwp1kkVZJ08SnmMD3rjJfCXLhVS2W/mWTX2ndGWk/F5fs9vGM9lRFCAiBiIDTY5pdPlY8VIKXMcL7GOGNq7GMllrqjKNh9nLPArFbiqTSQqAbAafHFOWuRwSTM2JRh4GJ9cwJSjrj3Or7IYpMB3a0RF0jAmVAZKDQVdiQUz21MOSsytw9U+y2exdIgetFAOfFz1lVF2MUdr0zgKPaXU8Oawk9lA2qVRdSvtt6XSPJ14IAU+weUyHBJ0+eeErOK+MhAiTvEsDOs8i5gKa1s5PYbR7sqiUEPiDAfPbkOOQJI88TP9RZIeV8vOh/q2EFHftETm4FjDioreq4cWpTdqN3nz9/zisaXA1hEwX+ohnb75Hvf6MlRQiZSEPIeg/a0+aUFgJVBHDKeLqXLZKIJVm7P+/yjhI8CSe79T4G8TS9RhkQm7QIW6COZuuztwP2V+S25pyYQFcK+yWnL3xA4f6KKikEVkIAjuNS5JVMrnnmgwhamQ5bqa1UrHPlBESASmnFw6Y9pGF/l2fF7yrQqbDPjCCfG6CtdOiP7J1eevew/STFhMDaCDjn/mC3ixgpHrKepOm12C31qjK/EfLi5sayZigMG0hwmLn0cKLdBxm10cTaV4/kC4EjI1COiGzchUNG1pGtiLpNOm4wTCzcSownBULLlr9GBxhOGXSWcVyL4MqOBIuWhcoXAteAQGvQZRzH2Dk+GpN+KCG/x4qR7EYoWvJOABfaalFVpmW6IIgOK+csql6hh8izhnQoBE6DAIMrY7HWIaHSwa3GAWopH/Kd1IaZw9gNfFt3D782AfeU4KDFtDNapH78PkutUFoIjEWgessvOYIROrbd4dLwZlo0Eszpeng4ht1apINCkzN/VYDSqDtKMG5QVSHKFAJXgoDNCJHmuqhhe+igNnu1SteCCvQfwG7GfaNXmwgodsYuiTecVhdm/l0UooQQuAYECFziYDEScRwdExMj+MMoxrgxZd+yaCm7pVFkhuxsagu6cp+JAkkbDWnSrdW7yr8GBNJAJw6ZMhFjoKNhgitjjG4Mma35InZrPUNAoSE+cHTWYqLsM3I06Xa061X6bIbA5Bx8GDJEfJup5GwIzXGADA5BcxwXuM8psCw2n90Muh311NmIeVOaK606cg49iptt83Vq3VWlgQVwFnr9R+794boZwzC9coj7hjc9KZB+xMthFKMknICPCcnSxfxS3co0BRbyWtBtJrsZvDPwLuG5L13WpJtziqTs72vLkT8+yR0U8AwQrhzIxSNtbBn7+UDreqbWwHvbHHaj+ZZy5I+9S0xiBM+O7ZVVpTnvtAa8V3JqlwG5atevIdwO68KlMtDb6DJh9oWK44aXx1zbkpg0qNq9Rwgv7j99+rSlOhclG360zs7In5wxnSwwo1FVEQLHR4BNcTwbBO0VLsy+kbNLHfvx3tzc8MEKyOTVq1fz+6KLj2FTI2bmVJc0T2Eo3LbNI+Q4Zfa61GwMD3hWkenkReu5rw+M8ib16S0AmYQHC4Rfdog2exquLzK1AZ394NbAxaaDy5p0C2ZiETAaN4kDcs1mKgEL4IjajBERTtmzQ6G/hqxbmNRkVAGYbtLd652G6mA3241aKbynh4yh1WvtqJ6QHCGwLwKTd8cLnbiE43BZjCEPz/hvfl52w400muTUGo4bF5DtLfrt3PdaVOtCYCACkz4Oo2Zgc9uLwmux2cbJ3V52s5/OcCdZCQL7HrX8qcpKakusEFgJAe7o9si/xOmaEis7aAMBnDgcvbJimuNit0lAV4rw0d7oyHP0YtoZSguBSQTs+z2D4jS3/EkPDijs9WeuFSE8nTVYhlOTrrJdvXXW/lDrBX3ap2Wg8oVAFwJ8m8b4rB/UxpBpfSCqq6EjFL69vcUiQxOggASMz/FMsxvrTewv0xDkrwSozW72lJwBik4JgUtEgJFoLHAjUjsTtYUO8jwatghuoSeMEis9T0Ax2wk/jQc+2QUqIAQmZ2nOOhwm41MoCKKozsE94Lox7mPcLibDUmBdw3djKfbnn3/e0o07lT5g2gJH+SdD4O3bt3gorRCK8M2Izi4dCmznpYVJK6ogTESmL1++tOUqLLXx0VkhsBwB3n1sURsD8MTUBnR4Tp5p/Tdv3jx79iyD2mI3PvPewjRKsVeKxGIzEpp0mwGaqpwPAb613hoLUBuD9HwmZxZ52I0qr1+/zonemNHwTNtXw11Dpv8UsWdmZHp41lkGPz4qeQ0IGC8I4VhcAwLBRnsKPjIDpJFi0vTdCHdbd4xU1sOHD+PhwAStG24jNqwx0zdQf4kSAssRwC9rzXrjztzd3S1v4lIkGPsSpSZAGumeIk12w81Lq1XTCkursChTCCxHgCDr8ePHVTksnk/HcLXMyTI9cWQwOX1U0GQ3z0oTf5O9WNtu43rt9uqp8kJgDQRYD9C6yIlVmYlbo9Ejy2yhUeqM+xa92vqKEHs1RpRIiBvTYxMEvEZkutIalLEmSJoQmIeAsf4Dn4PXFeaJvfRaTEYZ72mk1kGF4WFL3XezXacgyM+macOetCbdPCipzFkRYGSVt/bwTuXVUht97X/zEvqCQ6hyRHazuXU9Vj3raJFdF4TAo0ePWLqVKRyobeye/lkTxz+0F1Fk+gcOEbtlsOhQCOyGAK5ZeWtnVOPKrbQ4YTdT+xsew25Munni2/XuJGUHp1DId0vRUPo0CPCsoHxJnqud8aj1T/RyF7uxMxJVPi4vjtIxLsvYO5OU5f059qQbLrp62g+mSl4KAuz2ky5lCGqz4io+/juOIYxQuAMHiMEI42zmVNKcH4RAYhV2C7RnC1rPgZLjZiOvs+dDAAp78eJFZhd7Y0B5Wea+h+jJUrvM+4HgWFq8wSIVz7v0KT6wcGXerXxek9YJaf/zi7KunSN2s/HR2ZMhwNqFciE+i9oORW0wBY870DOjNvoCuoCa8eCIoA/VNawbq+w87ok613vN046u13utNX09TWkhsA0C1V3bWNS2Tev+VjycQOS4Hi2gahUrg0//iUFLC21+QRxmlLWG5NgGrNfuEOWdQvhIBXF91ySC0YUnOwUsgHMlnzqDC8rLYD1qSxnKea2GYp79I8N1SBNdkrsK2+RQDoQ6u5Xlshyuvy61/IWNHRHQ4QSbIkx+fyeD+moPT09wUFvpRqxqdbyWujgIPWNFT2I9EzzPA1INYcPKvFtaoppObwLVArMzTz/pVj7yn43VuSueHihchGyCG15gbmulbk0nxUpWNRq1h2RZ8Tgdx1OIOeymRwplpypHCPgRKF9IWJXaUCxl0q7x28tuveX9oPV6kSwdm8NuK/lu9ipiZig2W1njR7y35Hp7RvVqcvDyJwaKDbIzClib2ujr9Fln1/hNadFzzfSW98gMZTyvGERpwcY57LYSy2RdHhUNCTz5LOcSD7lpM23cdXldoplLdAYcIFovRlui2/K6rPPIdk5kOmkDY9NJq67IdLnJoyR08WawsbKa19amfMpjl/efvQZ2Aw3eJeTnh0UlT4MAW05mq3YhnfXeaExxS323Lu+kd7z3lk+VtNNd7BaWEFZ8N5va7bO2fvbZK2E3GwSdPSsC2TbisMBm1Ja+3dg7fnvfEFgvxupit6DGUdiNfZaNuJpLoeuGc9YRIrsuFIFsG/EtqQ3E0rC0d1aklw3L9y5GdVlqhS0TG8Pb6N3s1svlth7xrBy3CIUSJ0OAx2WpRxOobcu7dTq4etmqiw0RvtKsC+6n4f1kF0z8QmCF3brsyeTOPmQi2aibXhxGMZ0SAkdDgGHJCow4MrenNgBJ16B1LQehbld5exQv6ZqUoCflxM82V9hteyphSiKd9Sy1316lUgflCIEZCOxObXiO6YxVr+9CiOcZfbA261rWe0LiZ7d7741VX5NC11ZHrvE6lO0to0xVSWUKgYMjkPICFznvBm2vcAzTwoieoYD9fiRiaYKltjMk+6sYjJQxVapJ5S16mswQSevD/X6dPCUn121yiXjkqIwQOBQC6YUNtaWjbhs9IVO2Y0sHL2rMazojF0xDMqyHvzZPYFctWkmtMNI4bqnk+no3tM/WHEaJqZcbM2cnWAGUTgpU5aQ3wGoBZQqBoyGQbSPONZwRzViFw7weBEoi/K2OUztIMlRimV66Uo95pC03DW5xUaYw1uWb4qVUl6Yztk4FjboLOSmZJ8GpYkoLgYMjsCqRpSOxN525Nl0wZoRAeNdVfXZh/8ZHJVHUI1NUMXqIJyOzdY0V/atXYhUlhMDxEVjvuWEvl5XliSVnA1j6IlDEbGn+isYsWWpgVZkmu9F8xtZR1nLaho9bwmMrIaFJN/91oJK7I1BSQHY973tYejddiJVEs4QuPU07faAWS1js1npWAjF5NGuVQWMntXEpVCm5JVn5QmBHBJxDcUeCWz6nVC4oWRLtTnaWZ6LQeM5psRttl8aEvpnN2dnNDdK1mW7h3WYSPhUQAkMQ8Icje7HbQqckoAQ/lozDKF7Om2UvpA+dW6BBUEbTE+zW6rN5SN1baPfRR4AyOWVY2qwcIXA0BKpjvjUg98pvhW+9YFaNhRBmezxVBcoouMTNpjbETrAbJTJvK7bRNfsGi2VuYKhuT8GO6o8qfMoUAqMQyK7tOEYOlegasJPIMDZL63DroIvJupMFPF4bZSblTLMbIloc5JwUy1w2QIk0bzO0U/6kkSogBNZDoHX7Lwf/vjlx0I2CohzXwUA4jraMgNFQgJmoMvItcXMyg4vd0KZFcDBoywzysT+bVkP1dCrNtiQtaSCiU0JgRwQYaeXwO2DOEK8qw9kmI/w7aI64LatVPUS9qj+YIQljOAXSygP+ZfVbh+xRxeZN1TXQqMWPhuEyCvDjrdfyxXg8NV5OiPLZPsHeT8mvW5SphBDYGAFeS3j58uXGjc5oDm8j7Ho2o65dhTcE0jcZysLQArsJEL9DEfziqEcluAKiwHmK26iU1UMOQriRxP0/WsXu5Vd51MhsuaP3hBYHcF/piLX8wVCbKoYaOiUEDoLAvBFRDJHVM1aFqxqoDTQJkGmi1wRvZJrK7bKE0LXktSBNk24pqkoLgRMgQCg68BkLjp5ziq0KXUdkWjIxsSr+F47l+2D0z1AABxKdcERxvuyNOtkNqoxeYyvE4Rt8Kyg2p4QQEAKjEGDSCWZggwz/vmxp0/Aj7IH3s3AH40XslirUm9akWy9iKi8ELhEBts/EiSGACz4Qf7EizrLhDDEN989s3PsfvDbQp9mN3diP9/Hjx63ewkgcw9ZZ5QsBISAEJhGo7Dw+WWdIAdtlxS8d0oqECAEhcLUIiN2ututluBA4OQK7RaYPHjwwoOUJiHFWp4SAEBACkwjs47sx6WZoNvCJstGKTgkBIXBuBPZhN026nfuqknVC4AgIiN2O0AvSQQgIgfEI7DPvpkm38T0piUJACNxHYAffTZNu97tAR0JACKyCwA7sZrx9hYla6bZKP0uoELg+BHZgNz1SuL7LTBYLgR0Q2GHezZ50YwOSlXah2gFdNSkEhMB+CGztu9lvj7LSTdS238WgloXAqRDYmt0Ulp7q8pExQuDACByL3dgV7sBYSTUhIAQuCYGt59006XZJV4d0FQKXjMCmvpu90o3d6zTpdsnXknQXAsdCYFN206TbsTpf2giBUyOwKbuxz7oBprYGMcDRKSEgBHoR2I7d7u7uwpbqLRWJTFunlC8EhIAQ6EVgI3ZjmZv9fT/0trmv1zCVFwJC4MoRWOuZKZ+84q0DvnzDt3D8H/6CAfn+KU4cn8nRE4YrvzRlvhBYiMAYduO7pfac2kIt+SwYb9cT2y6Uo+pCQAhcDwID2O3Vq1c3NzcbQKbvN28AspoQAqdBYMC8m72j0WmQkiFCQAhcFgID2I2wcQObaWXgR6o3UFhNCAEhsC8CHy9v/vb2locAPD3gb5AW+I5DEiEz5lAgpHngEArz8IEEh2UiFuA5w+Qj11BYf4WAEBACAYH/A2RIPZmEwiF/AAAAAElFTkSuQmCC"/>
  <p:tag name="POWERPOINTLATEX_PIXELSPEREMHEIGHT#713D3233" val="150"/>
  <p:tag name="POWERPOINTLATEX_BASELINEOFFSET#713D3233" val="30"/>
  <p:tag name="POWERPOINTLATEX_REFCOUNTER#743D3233" val="1"/>
  <p:tag name="POWERPOINTLATEX_REFCOUNTER#713D3233" val="4"/>
  <p:tag name="POWERPOINTLATEX_CACHECONTENT#5C646973706C61797374796C65205C73756D5F7B69205C696E20587D615F693D743F" val="iVBORw0KGgoAAAANSUhEUgAAAm0AAAElCAIAAAA5ikJ1AAAgAElEQVR4Ae2d/dHdtPZwb965BUBKgFQAKQFSAVACpIKQEkgqgJRAUgFQQqCCQAmBDvJb79WMRsiWjm3p+HM9fzxj68j6WJK1tbe25AcfPnz4z4S/33///Ztvvvnrr78mxDXKIQm8ffv2888/P2TRLbQEJCCB7Qj8v4lZ//zzzwrRiawOGu2HH344aMkttgQkIIENCUyVoxsW0azXIfDmzZu///57nbzMRQISkMBpCEyVo//8889p6mxFSgRUSUtkDJeABCRQIjBVjpaeN/xMBF69enWm6lgXCUhAAisQmCpHP/vssxVKYxbbEsDq8Pr1623LYO4SkIAEjkXgwUR/XWr15Zdf/vbbb43Vw3L40UcfNSZyiMeDJfz9+/eUNl5zQUj8v8OKMGHCN3uHBbNIEpCABPZJYIYcxQnlk08+CSJhcWW++OKLX3/9dfHj53sQqkhWfKEBy/9wzQV/jagXs3IDzGJ0PigBCVyQwAw5Ch1E4JMnTxoxoZJ+//33jYlc5PE///wTgfrHH38g28LFChX/6quvtO6uwNksJCCBcxCYJ0epMyLw5cuXjZVX41kMEMkaxGr4fyedFbX4448/XlxIH5SABCRwHQKz5ShoOPWGQbyFEUukaFeO1C0Mw7OIVRatw19Hmfrs2bMXL160F88UJCABCZyewBI52mWhVONh976FfxDHTnGcAnOUxsSZ6HgmQyNDH5eABC5CYOq+lxQHemT7RkOG+59++ilN1utGAtgJUCLRUN+9e4dC2eIXjWpr6zQ2h49LQAIXIbBEHw1ovvvuu3Zpyoj/6aefXoT1+tXEL4w2YsqyIGt8sxHJCx70EQlIQAKXIrBcjoIJEdhoQnSwXqG3YaHFRxqBOncBVXewFVrHLCQggaMTWGLXjXX+5Zdf4vWyC8Qweu2yZ31qIgHs8Nh7gzSdZez1uN2JhI0mAQlcmUCTPgo4VtGePn3aSBDvmK+//roxER+fSACZ+vz584mR3QAzEZTRJCCByxJo0kehhjaJ520jPr4Q7lJcI8Ppj7MDGOn47bffTnlElXQKJeNIQAJXJtCqjwZ27QulHuu6fi9knwwzmPoKtxtg1m8Xc5SABI5FoFUfDbXFMNtYbQ528LDARoZzH2efDGYAdshUHnQDTAWOP0lAAhKAQB99lIRmrbqV0OO4xFdlSr8aficCKKZ8P6DkzatP9Z2wm6wEJHAOAt3kKDjaP6yGFREzo+cFrt+38ObFxsv5gqNZO78ZxWKgBCQgAQj0sesGlFh3Z22rGDYAKhGj+TDckHsTYO7CoQ0lG2/7lwnuXX7Tl4AEJLAVgZ5ylLG4faEUlQgT8VY4Lp4v5H/88cchBBpFh+ohFkMkIAEJQKCnHCU5TLslnWY6bnY3smI3Pb4xOxJgI9PoZKj9DMiOhTQpCUhAAvsh0HN9NNaq/cNq+rZEmJtcjH6w/cOHD5sUxkwlIAEJ7JlAZ300VHVUoZlFAW8jTziaRaxvZOwKw0b0CzB9IZuaBCRwDgJ3kaMcyzAchefy8sNqc4n1jc88Jlsr1duoL2FTk4AEzkHgLnbdgMYPq52gi2SN6AaYE7SpVZCABPoSuKMcpaDt5wW6UNq3vReklq52c1wDS6cLEvERCUhAAmclcBe7boTVbt31w2oR5lYX6eEMboDZqhXMVwIS2C2B+8pRVJlsjW0BCHZcvH79esGDPtKFANuC00Z0lbQLVRORgAROQ+C+dt2AyfMCT9Bd0kZ0A8wJGtQqSOAKBDjx9O3btxjSMG2Gv/Qg8XAAH6uH/D18+JDPjj1+/Bj1by6ZNeQoNaGUaennlpL4flhtAbSOj3Ce0aNHj0KCqKf4H3VM3KQkIAEJdCSA0MGQycIiXxJbkCzihhNq+bQ2Lj5THl9DjlIOzidCzk8pUCUOJyV5ZGCFz71/ir67zIo8JvDetE1fAhJYQABZ88MPP7BtcsGzw0cQqN9+++1NtWElOUr5+Lxo+9Ka+y6GLb1aCFM8TB8hOxtiNexmJAEJTCHAAIXMG0pQdhnwh0REAcj0Sx7B2BsMv9h+S0ZTzL/I5po0Za1rtT9qMgVHJQ71ef/+/WoFNqOMAIaO0Dr0y+wnbyUgAQlsRQATbva1McYoAmeVB/WgIqT46d27d6MJrqePMv4i/NsXSqHjFsbKVOOuP9GCzN1CFnge3TUvE5eABCQwhUBm7ERGoD4ucBcKebE9pPL5zlFT3KpylFKOHoA+hVQaB0aAS0O8loAEJCCBCxKIfhvUHZUU96L2s9nx/8Chp2TmRc3NslhbjlLVtNqLWx2taPF0Y3GmPigBCUhAAvshkGqi2F1Z42S/e5fi1X1jM610AzlKJT0vsEtLm4gEJCCByxJIDbAI0e5frU6FdAYZxRcHpSizt5Gj6WbErHzTb/F58Zyj6biMKQEJSOA0BPDViNsH7rQTL81iyC311LnvuYDDvEMI+mh61FwpWj0c/2blaB2Rv0pAAhLYkABDNAtwD/73h2diR5WRLS6xXlhZ43XHC9RNhGUpQWzI0eN1GzlKyVgljZsoSgW9GY5XlQcC3KRkBAlIQALrE2CQZ4iOJwoheHDe6SJKGfbjPtFUoHavY11IPX/+POS4mRwle6Yq6OONNa84KDem7OMSkIAEJLCMwE8//YTr7PBZdlsMA+eGpEf6kAtHlqLxYubsfuBd/Rg+pghBkdtSjsIOB+K5BLP41IRZTxborQQkIAEJbEgg6mpZGaJ6moXPuh0VHDj+kCnSlHXNWalVIt/U9IJavLEcxXTePj1hPhLt1BUi/iQBCUhAAisQYEAubb68KZluFg/LcClxnkWaVhY1byaeRYgeuVl4vMVYzfXGcpQS4FvcXm2sux3nIJGRFxKQgAQkMJdAkC6jT1UO3huNPwyMR6oNfwohqLyraVahMNvLUWqOkp4djVgCVApneuJCaQmO4RKQgATWJFCRo+1aExrnzbpUCnDz2VkRgma8CzmK7jxq755VH8B1X2SeVQAjS0ACEpAABCqLoOucy10x/N6jgXYhR6kYcPm8aGMNWWTu4lTdWAwfl4AEJHBZApVBuN2ou0+qe5Gj0EGbbKeM0cCF0n12NUslAQlcgUDFptpu1AVgfS9KINwuSma11I7kKOVut+6izt91W+4suEaWgAQkcDUC95ajU4RxL3eZm1pZ8OzZlxxl60+7KGVDD1uAr9Z3ra8EJCCBPRCoyNEui6P409QXAfn15n6ViaBu+jQF5XhfcpS68V23doXy6dOnnhc4saMYTQISkEAvAussjrIIWDqxj/CODqc399gE5Xh3cpTmRJts36v75MmTXj3DdCQgAQlIYAqBijI6xR47JYsQh2NlOZ6eNINllf9cE9L34yUVx+NQjCDOt/lu2k1YaJMcmXgzWj0Ceq0G3joif5WABCTQkQCW25Iozb593THT+yWFfbiyhQbJHQ582KkchQsiEPNsIyBWWzEUNybi4xKQgAQkMIUA58WXon348KH00z7DkZF1u2acGezRrhuYcvp8ux0Ary0XSvfZRy2VBCRwMgLrLI6uBq101H4oAOIpuk3tV45SVrTJxvMCSaSXA/RqjWdGEpCABI5IoOKV064UrQwEg2h9cfTHH3+MRdq1HMU2XTK1xwrcvIAFR+HfjGYECUhAAhJoIVAZro8lR1Gs66uK6Hjs0oys9rs+GouIE3Ndv44xKxfRkF2J408SkIAEJLCYQMUr50CLowhRpH7FvYhvfWa62QHkKI3KZ0rrKvbNhsc+zI7aXptzb2ZnBAlIQAKXIlDZZMEpfZWl011R4gAjdl1WhCjmXHx3sjLv2q4by4q5oHGhFC4ulEaeXkhAAhLoS+AcRl3OJyoJUeQrC8BDIQrGY8hR9Mj28wJp5o7nXPTtgqYmAQlI4NAETiBH2SRZOggQSy9CFMvoaBsdw64bis5E4NWrV6PVmB5YYTE9EWNKQAISkEBK4OiLo5UTCziwt66DHUmO0ma4SJXmC2mLVq5dKK3A8ScJSEACCwgcfXG0Uv4ph/kcw64b2xW323i97ALbd/s5+Muy9ql9EuAVYiqKtQOjDXNqDmQJf0zaCAznfu2z5JZKAjshcHSjbsl7Bokz6UQ83JGP9Zfufl3ch0jkWLW2tN0JvH//Hv/1Kd/7xYZhh+nO3wT3TAD50f6xkLnjMy8ayt/6WEoyhUXAiYU5mF03NAwTBD4yOreRsvjv3r1LN9Jmv3p7YgK4trMjee5aO44GvOSjW6dIkFcOYjj7jUY4MUyrdkoC7Stoy7Csv0OGl/fhw4fD0s7zpJkob/cWrX2uRAp7q5TlWYFA6QvAvMBMS5ldxTLwIqGwphuu6DNosTFCuMiWCfiOUhbBWwkcjsBQrqwTwmx1ZVbZ+xuqiTo+qxj/mRV7P5HD9L+xaSG4nxpZknsToM+MTr+QoPxUyT0VvZko5bUfdkLiV1LzJwnsn8CodBl29b4hzFnrb2J3bkyLh1VYYFs+pF031LzLeYFTfLGGoA05HAHO8Xr58uWw2MMjvoZxCOHjwNETAdkZnI9KPRBZi+/SaDoGSuBABCZ2Y46iLfkZMcBOcUGACcbV9ddEhnspb25xGW++7hJ+zQRHtYHxepZDU1PemoU3r3UIMOUc7SdzJ79I3NiJgttRavKNP3FB+DpVMxcJ7IFA6UXgXdhD8UplGCqjDBSlyPXwg+17SUcrrpnsVJowi1y6jXpGKYLhxyXAhBrfn+FkmW6DBal0OslofdFoozzGTQkNtXJ+2GgKBkrgfAR4xUovwkRNdCsmmachYwICZVlhji1HsQMsrnnk5YfVIoqTXQQhOjy4IwjRBd7a0T++vgs5ituT8bQ6EhgSGE5SY5ydvwiphYkyI1YXG5b/G+t80Au+SI5Fe3Tpa3qNeJwmjx83n/6gMXdLoPLxIzTRBUKUmvIU/hdhGluagxNt58PHDpuMGU/jB512WKmJRWI1fZZdZGKyq0U7qBzFxSF9hXlnJ523UMJaN/se5dd2AwI6ynBLw1GqbzkzAqx506CjfR4DRhZ51i0pjyabBtqRZiFtf3lT+Ee8zpzAZ9HbPHLpRaMhNi9bpQCZQ3Kjl8yuq1qhkP00ZXS7+YIxJcmS9faIBBBjDEyjzd1lp1Mp8ZAjUuGI0LYqczSVj7bXdQIPuleqMvDu/EVIxX/7nu9jr4/G1wyDW/tCKQaK+qH+MTsv9kyA+dBwTZQCI/84R7e95Lx1lUQ06lbgDH8abalhtNOHHJTDOYy62ULpgs52EjlKzbFuZ6r6Ahz4YR7lu+0LaneFR9gQVlpp66X61CVl/dcrNMGsOoor4Dooh4PK0bTYkF/mLfGvfr6VPedO+dZtbv+qeeGGFO5UNpO9N4GKTaLddBMLP9x2lnalGM2LiQSY37S/tmkTHOuauqMPTWS1t2ipdTTDvreipuVJl+TnHgGYphOvD3yeUdZs4RbHv0ePHo3+ND2QMZfdgdPjG3MPBErnTYeysZDTYdb5v7SwWLAndbTKvJ/aM0bJGHg+ApXBducvAh9GDM3BPIBxo71pzmPXDSwYK9vNd3xMpstCWnvzmMJ0ApXzNJgY9RKilIdtM6VSHdQ6V6qO4RKoEEito1m0Pb8I6Uy3MmhkNarfnk2OUltWyOqeIHUi4VdOjGS2NSWmcfZAAPtB5a1m2btjISsZ9Xotp5eWQYGDlnAOwEWuy8x6etbGvDiByouwZzmazoPbJUXoA2ez64ZaMaCw6pBus13Q40lBUbqA2yaPcBBJqbm7m5gqebFesmb1s1O2MVIxtB16U/+a9MyrkcB+XoRZFUnfGnwdFp9hlGZ6Qn2U6oGmMldK61+5xhMd4pUI/rQTAqhiJSFKCdu9uNNqov+V8lp5Do4Omh0QSsH6VjatuNcSSAmgY5RehNSLJ31kJ9dRH0VT6iJEqdc55SgVY1beviuIcSp8IWsnPcBiDAlge6ibbfvaWivzszXlKHZsVvGHNNjzo3V3iMWQ7gR28iIsqFfcqttR3p9WjsKXdaN2UozCDkwLOutqj9RnS8i2XlPOUKOdDB+ZJprS7lvfNGWvJRAJ7ORFiOWZfhHVaPTR6U/VY55ZjlJzGruyw6mOJvwK9DX1jClFMk5KoP6Jgl5+BDHHyvCx5sJkaQ9r+8Qx1tQLCVQIVF6Eo3zwo7R7rVLr0k8nl6PMzSt780tQsnA/rJYB2c/tze1JfY26qcd8BmHlyVZpKl3RU7MCeyuBxQSOuziaGhcbVayU3snlKFVlctTufIHSUxlDU6Ber0mgroye1agL4VFrNjun19SJ12xo89oVgYoyuvKEsgXLw4cPWx5Pnz2/HKW2aC3t9i5n+mm/2cM1M5voMjBanu6v9H6GD46VwO0w9mpqyq3u5aPdwMDuBPbzIsytWmlBZG46WfzDf8c7q0/pFutu43mBHY0ApUIaPovAzZnNaouj9I31FUFy1EYyq8MYuReBihw9yuJoLxQhnUvoo1SV+XvLQinLUX5SrW/Pa0+t3qDIto5nAVLaitDqrvi2wzEFCdyJwHEXR+8EhGSvIkepKvvWlykojMh8E+B+bWDKCwgg1aL/+ujjfT2MyKIyB1eOjjaBgack4IswbNYLyVEqz+71kqPjEE0Mod/01Wxiyl4sJlB5mUOa3WVbJcfueS3G4oMSuDcBX4Qh4WvJUepfNwYOARF//aWvYTEMyQhUXuYQs7tsK+XY3YCc1dRbCeyKQOlFoJDXXByl4peTowjF0T0Doz2VmFiDR38ycFsC8ZDM0WJgdeh7rE/leMiOu7lH62KgBPZD4EyLo8yAe4G9nBwFHOcFTlFWWEwlZi/QptORAJup64ujU9p3Vnkqc/Duec0qmJElsCaBo78I6Z7R9LqR4RXlKMiw1tYnI+zMYzG1Ea6P34lAXRkl07ixslcBjj589OJgOhcncPQXATNVmPiiJnU0WZ3z+6NT+nr6FbosPlZBRuqOlLP0vW0kwMEafGi9ksi7d+/6uoY9ePCglN3K3xwtFcNwCaxAgFGxZAq68otwlXMYsh7GQFzaxR92uShEM2K7uq0fY0RR+wrRyuKoRt0uHYNVN06x7pLU4RJh1n4UT8YzLY727SdXlKMMixVtBsNF31G4b4OZGgRKM+IAR6PusToJUuSyQjS01FEMYEc36t7vvbjc+ihTqsoOfXe53K+rdUy5fkhmdwdah4+ObZclhWXo4kIUINhXpm8iyACueeuLUKJ9LTmKn+eTJ09K2syzZ8/c5VLqKAcK766PVgb6KRY5TpRkX93icyWRNHRLFhpYo+UPYwm3p3GCu2miP1DHaynqIThU5OjinaMoNnRp/o7dpVkcvs5fZYTFfes6HI5e0/r5jviIdaxg5UhIFkdvZpSqzjcjZxH4DlrFqzwYA7NHDndbwdsilg73LG2987bDd69ElXF1ceGjh8GhR+AL6aPM4kuKBf3g2LOhUge/ZDgCpmO9K3PwOARUsouPVyTi6ONM8FnFj7YT8mKgSSeCaDBYsI/eb6kmIqRvk43y3G0gdceou/9v3pUGT8BOeRFG+aOMxhekstw2+uy+AhfPI471IDbbEnf6MUrDsapz8dLWP8zeF04qurIuNEXxjUVlrJlYMHpjmimDbPpgTDAWZkox0hS8lsACAsOOF3sgRoUFCfJImuayFHby1H92Uo67FqN+pi72irvmbuLdCVScMpgVdcwutcrGUSNeTMkoalqZOKw8G4UoKuywcyI1YwHCRd8qVwrmT1cmEHty1v24XYYlfbnQc5YlspOnzm/X5QNbFYsBMymWuIc9w5A9E6i80nPNp/VqRqPTMNoUWxZmq+g/MiU+uWDfCwY0KoLIHHbOYQXJorLDdVhyQySwgEDsydmzcdqXhd+8TWfDz58/vxl/zxFOLkcZyCrjFwszi93M9tyopy9b5dXteGYmGCuWjEq/ivyjGEb4TfHsZbEzHg/Cs0MhGlPOLmJGWbi3EuhCoDJRm/IiDMvA1omXL1+GcKy7a557g1BAuaIAw1ItDjmzHL25y2X/a/uL2/XcDyJghmpZqHJqLGqEwPv25s2bUiJTho/4+JTIZBSXizBzleTuqFowGlgqueESmEug0sEm9u0sx1QBTRXTLFrfW747gsB+9OgRDnpMuBlGFu9Gywu2E/vyPYpRaeBD+1jfg9Xh0ixtfem4WFjRenmLphCLLxt67c340RWuXoXRQcf+fBOvEVoIxBle7NLxgpnr3JTTLTTrrIySY2nmzes29EKYW6NJw8HcRPcQv9LwjI97KKFlaCFQsrjytrQkG58tyekwfNRFXUgkLeHNsSZVo+tCd1S6T3diihX0QgLTCZReh2WvW9Rwlj0+vdghJi9XSYjG1/nmG1rP9JxydHTOHpABtBFZHai/rkYgzoizi/b2rfSfkNcU/S8OFlzcZBJzrI8s6UQ+rbVbX24SNkILgZJaskAnwSsldt3FG2Zm1SW+iTHf4QUVnJVmFvmE66M4a6TG9wwZI86aa9pZ7t52JFB6t4c7Q2ZlWu8/Iamb3kyszUffn9JcPi1VdC+qdF3ix2jps4je0mJqGs1rCSwmUNLnbr4IWY74HMRvhPD+ruDmSY7xTcwKk97yZrV4Hp1NjrrLJe0c576OOlxWzejdk4VPuUWIxl1SzLWnzGRHk00FXkxwNCaBdNrox1GaHIRn02RjavVHYjQvJLCYQK9vP3C8eSgDKyMcHL24PNMfnCJEQ2rTYw5zP5UcZepRGfjc5TJs/kOHYFeIvjlpRdKFyTT85nUqRHnPea+mqJKjyUYZTwo37R/xBUZyVyJTvHhMYJqpcjSl4fU9CIyuys/NCO0zzhdXO1c55niztNNjDpM6jxyt73JhrHGXy7D5jx6C2zoCL6sFwgaRkwXevCWpqDiSZrD/x5DscZZgs5D0lqSiwKvbacNT8QUuZReijSqjTBynbzNNC+m1BKYToI+NitL6i5Cmz/Hmcb7ITPdsnTZbLz3ubUUT5afj1suS1wmMrobWvXWGCaZ6J0I09VQa1fYYU4aJhJB0ZJnY8XgEYwl/pTQJL3kY1Z17Kwn6kwRmEaB/pnIxXE980dLBud7PZxVpSuTRYg8rQkiL09NJ/HVHB7sAi2FxCm7jHJfAqCEX0TilRrw8qUaLgEyFKClwO+pkUUo8nba370uLuYxasCeOYjERLyTQQiB9U6IoYiJbSZNXIH2K9Y5K5Hv8lM5rY5lHL1pyP4McjWtRQzoMNNmw2ALLZ3dLYHTWWRelvP/pNJnOw2xstIKjazmjI0Kq1/add4/K8lKBR2thoAQaCYwaRUpvGQNvNvnr+0ZMr0tFy4oiY/R1np7F4eXoqC4S6dTnStMxGXP/BEalHeKHtzfVC+kSvDOp1khvIVrdQDoqp0knztJ4PJ1395Vwo1Wj2Hbv/XfLk5VwtCvS2+MrxhtBnEx08X5t21fTdzNKh3hRWaaZ2HzHlqO0TWQxvKiPjBMBGe1ABHiHMxVz2CuGIbzzURxWKlufsaXJ9hWiFClVc2NG7S9/pbL+JIESAUbdUetI7JnZxcT3q5Rdl/DKyFDSp2fle2A5CppKczbq6bMgGnlXBJgOT5SmvOFxHj2lCnS5UZGWDhzdjVdkmqYfr7tnNIWAcSQAAfok707siqULXpZt1dCssZgKMzIEqcF/isdYkcVZdvuAx0oUdh6O53TcMJAVlTZeZ5Nvlq+3+yHAPiheG1zt+Zwnr33YiMLLg4WHTeW8TjjiLystKbMFhZQZI2KyIU06XmUD6LLs2EUzunmGSnXPa1kJfeqaBNJXLAzFvF+ccISlhPeLTVzX6Z9HlaNs6Y27kbJOTBNWvpaXRfZWAjsnMDpfZCq9YI/szmtq8SRwUAKHPIeBExVKQhRtY/o61kHbzGJfh0B6ZGBa61ENNY3gtQQksBqB48lRDLajB7uADKsC9u7rGBNW6yVmtBUBlvmHWTNZ9GD6IRZDJLAVgYPZdTHYxpOOh8hYr3J8GWIx5KAEWH8a/Z4GHkYecnnQNrXYpyRwJH0UG1dFiGLOVYieso9etlKlFYq6EMVgw99loVlxCaxP4L/rZ7ksR+bmOBCVnsX8tdj9spSm4RLYlsDo+kV9v0F07sWR+Pvvv9+2/OYugYsQOIw+ihCN39DI2gbfRYeMjIm3RyeA9YUdO8Na1OVoFL34CgyfNUQCErgHgWPIUXa5jI4pEGGvkhsA7tEzTHNbAlEipsWoexjx/d24o7r+CbY0Ta8lIIFGAgeQo+ialV0upZ8aufi4BLYlMLo4OlEZZXKp1/q2zWfulyKwd39dPCaePn062iRYrnDQPdv3YEerauDFCJT80utnGCE7w9oHMlh3gYt1Gau7JYFd66OMJiUhCjM0UYXoln3HvO9GYNTKgotARctkxhkPKVSI3q1lTFgCIwT2K0dZ7HGXy0iLGXQBAnGZM60r/nTpbXYdTzgaPbohi+ytBCTQkcBO5Si7XDj4u1RPPg/rjLsEx/CzEqi8EfgQBGUUR6T67tKzwrFeEtiQwE7laH2XC5vkNkRm1hK4NwHE4TCL0UCisUPm5cuXIf6od9IwKUMkIIGOBPYoR9E13eXSsY1N6nAEKkeOZHVh+SNGxk7jkV4ZH28lsAKB3clRLFRv3rwZrTnz8VH/i9HIBkrguATYMD3UPoeLpmiiGHuDRRdpqp3muC1uyQ9NYF9yFJ/DaKEaYvVbLkMmK4dw5AUaD38M9CtnfbXsOIw+q3J2MgNSMwpRNoz6zd0Ml7cSWI3AjvaPlvbMBRYIUcfu1bpFKSMkaDC5cyCAh6GXKPUKH26eRl4iO1FMU8OM3/TuBdx0JLCMwF7kKMs8cXI9rIkfihoyWT8kWBFDvn6ibh3+YQv10KIbcucoEna56KC7TluYiwRKBHYhR8Mul9JggfeECz+l9lszHHtAUINYumPes2bWF88LczqOuFgCwjuC+GQ1lD8l6MU7htXfCYFdyNFoLRxC0YbXD40AABUtSURBVGY1ZLJJSGp1RwfyAzubtIKZSkACOySwvRxll0vJQZfVIGyJO6R2wSKlc536Ka8XhGOVJSCBKxPY2F+3sssF41XqTHHlRtq87tjV445ezImVU143L6oFkIAEJLAygS31UVZ9Kl9JfPfuncfQr9wbRrNjKfTRo0fxJ78lElF4IQEJSAACm8nR1Plz2BLuchky2SoktehiJMApbKuSmK8EJCCBHRLYxq6bHmY2hMIuF7eKDrFsEoJHaLToUoD6d6Q3KaGZSkACEtiWwAb6aH2Xixv8t+0Qae7DcwA0tqd8vJaABCQAgQ3kaNyGOGwAfFg83myIZZOQdKNLKIDu05s0hJlKQAI7J7C2XZddLiUvXHb3K0R30l2GQpSCadTdSetYDAlIYFcEVtVH2T7x/Pnz0frjwMJZLW6oGIWzcuCoEKUMbhtduSHMTgISOASB9fRRdrmUhCikUFIVonvoMTTTkydPhiXhYCkbaIjFEAlIQAIryVF2uVS2irLLhc0VNsbmBDAYlJpJo+7mrWMBJCCBfRJYw65b/5aLh7XupGdUDmh02+hO2shiSEACOyTw33uXiV0u2An/+eef0YzQcjzxfJTMmoFMdGij0vd2KInK6JrNYV4SkMCxCNzdroudsDRAs8vFb0Fv3l2w5XLsX6mNQvGUo5s3kwWQgAR2S+C++iin4bjLZbdtz6I1AjI9rmi0qGwb9aDjUTIGSkACEoDAHfVRFJ1Xr16NUma9Dd+i0Z8MXIEAxnamOI8fP74pRCmMyugKLWIWEpDAcQncy8+o/i2Xt2/f6qC7Vaep7OIdLdKHDx9Gww2UgAQkIAEI3MWuW9/lwoe3FKKbdD4kKN7RJZ+v0SKxbXQ03EAJSEACEggE+stRbIY4EJX4Mo6zv6L0q+H3IECLgB0b+ywJGkqiUfceLWKaEpDAmQj0t+vik1Jy/mRQ1kF3zd7DCX+Izzdv3izL1G2jy7j5lAQkcCkCnfVRvuVSEqLuclmtY2FXR3xiP1+ggKaFVBlNaXgtAQlIYJRAT30UF9CSgy7fcsG3yANaR9ugSyDGW7YY8dcuPmN5/NpoROGFBCQggRKBbvooBtuSEA27XBSipTZYHB5kJxMUxOeUHSyzMsJ+4LbRWcSMLAEJXJNAHznKOtzTp09LBBnlHZFLcGaFc4Af8hLBGf43mm3rWWvUrfPxVwlIQAKBQAe7Lqtx7OgvAcXMqINuCU4pHEWTZebhXyn+PcLdNnoPqqYpAQmcj0CrPsqIX9nl8uzZM4Vo7DSw4pqvYaNHDv8jNQnk/121zFiY+oXKaJ2Pv0pAAhKIBFr1UU5UqKzM4V4Uc7rOBeIwVnYPQjEWZvqFB05NZ2VMCUjg4gSa5Ci7XFj7vDjB81Wf2Q8LseerlzWSgAQkcA8Cy8+p57uhCtF7NMnmaWrU3bwJLIAEJHAgAgv1UXa5VBx0D1R/izokgF3aTUpDLIZIQAISGCWwRB+t73IZzcbAoxDAa0whepTGspwSkMAeCMyWo6ycPXnyZA9Ftwz3IKBR9x5UTVMCEjgxgXl2XXZu4IRyUB/UE7dir6p5MH0vkqYjAQlch8A8fRSjn0L0xJ3jm2++OXHtrJoEJCCBexCYIUc5hr6yVfQehTPNlQlo1F0ZuNlJQAInIDDVrls//O8EIKyC20btAxKQgAQWEJiqj3Je3YLUfeRABFRGD9RYFlUCEtgPgan6KCV+8eIFx8Vx4RLpftqvY0n4ooA7XjryNCkJSOAiBGbI0YsQsZoSkIAEJCCB6QSm2nWnp2hMCUh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P4b/8kTXERgT///PPly5c8+tFHHz18+DD8n5LS+/fvifbPP/9wwX+uP/vss++++27Ks2mcUICQWho+8ZoyP3v27NNPP50Y32gSkIAEzkHgwYcPH85Rk6PXAgn0119/9arF27dvP//881mptRfgq6++ev369axMjSwBCUjg6AS66aO///77zz//jCR4/Pjxt99++/HHHx8dzcrl7yhEl5W8vQCopMuy9ikJSEACxyXQRx/Fivjq1atIAZvkb7/9Nlcfio9f8+LXX3998+ZNNKsi1fgLdtq5QJbphaiSYSb0xx9/zM2R+GRKH3D+tACdj0hAAocm0EGOfv311wiAjAJLdGioWaC3cwnA8JtvvkGg1h9k4vL8+fMvvviiy9yFTEmqIsI/+eQTIvDHBX/Kznrr+KsEJHBuAq1yFCWGgX6UEaqVI+womVmBf//9d91eeo8py/fffx+cnrKiIjt/+OGHLtI6S9lbCUhAAgcl0LrvJTXnZggUohmQZbdgRHRVnkW2VX7t9RN6J75LGJ8Vor2Qmo4EJHAOAq36KKPq6HLaPZSkcxBfVgukacnQilEXnXVZsqWnMt9dNrS8ePGiFNlwCUhAAlcm0KqPoqaM4qvoqaPxDawTYPmzFAH5+tNPP5V+XRCOUTeuyCKkf/nlF4XoAow+IgEJXIRAqz7K5v1Hjx5lsH788ccF5wBkiXibEVhHJUVkRpnNJAkh6tEKWUN4KwEJSCAl0CpHSQv3TjaMBuvu3vxQKNv/3z7y11/xrJ+08hOvESds6thcnKQSblhy1lDRI4fhs0LSLLDMs3nJRe5ZAI0sAQlckEAHObo3argQIwD4Q3x2LNu7d+82F6V3VUlTIcp8CJeijvRMSgISkMBZCbSuj+6HC+KTnawPHjxgHw6rs32FKNVEMG9e2WhxHZaEVVIE4TB8Ygi6bEwc5VshOpGb0SQgAQmcQR/Fy4bNjt0FZ9Y5WCn88ssvs8D1b+sqKRAWWGLT3aKY6Pt6La2PyBwlIAEJrEng2PooOihi4+nTp/cTojissj7K6uMehCg9I2qNw16CSlrfaTp8hBCF6CgWAyUgAQlMJHBUfRQ/Yey3o1tXQ80RfnjKsM7HBX+bL21ObI8p0SoqKY/POkZKIToFuHEkIAEJ1Ajw3bTD/bGvplQlZCc6GT5Bh6vU9ALXlU7OTJiYFDEjRsy5E58ymgQkIAEJpASOp4+OHouPPMA7BpvnRU6ta1dJ1UTjHMILCUhAAi0EjrQ+yul3iMnht2WQoCigrJVeRIjS3pVVUn6tK6xE4JSMeAy9jkUt74/PSkACEjiMPooQ5QvhmT8RTkB8MnMnHkArd6bFKmn6sViF6MqtZnYSkMD5CBxDHx0VovgQIVavKUTpiHWVtPSrQvR877A1koAEtiVwDH10+FUZv0BCv6mrpMMDmBSi275s5i4BCZySwAH0URyLsv0t+Ou2nN1zmoYsKZ2hgnEFNNwqRE/T7lZEAhLYFYEZ+ijH3Pzv2Nrfwocw2ZTJJhM2cSLn7lclMuWYhTR9PyaT0piokipEU2heS0ACEuhJIN0EU7pGdOHRU8oVgfr27dvSsy3hHCmQZTp9c2RLvgd6tu6aiyczdUn3iYaQA1XQokpAAhLYOYHb+iiOPOkR7Xj3IFNx8MlsrfjNdldMh1l7fno2seC2rpIiOONOIa7ZHTRMwRAJSEACElhOoCLnUQex3MakUX3SyGyZiD+Fi75aKefCp+kjvClPWgCvA4G6ShoZqonaYSQgAQncg0BNH41essgwZGR2RC2fyGZDZxymucDAy7G3aUjLdcw9JOKyaAVmXSXlQTXRCj1/koAEJNBCoOivi2dKsNyOClGyJDzLGGNvL7sr6aR2Y9RiypNl520kUHfcZX6jOTey8kICEpBAXwLjcpRhl09hh5xYHM000UoJ0pXUSrSbP2V7NiaaLm8me9YIHJY7nNbEyjK/6WgniMl6IQEJSEACEBiXo3HtE1fP0qG1jM5DgqOBw2j1EE4vSuUxyuhlDy2qg0p/rauk9V/TdLyWgAQkIIFZBEbkKMpN3CFaOe4gtbvOyvJm5KgKh5hRqN988MoR6iopLruqpFfuHtZdAhK4H4FcjqILRptq3ZrKRpdhsTLPo2GEKSFZyq6MToFGnDp8VdKJGI0mAQlIYBaBXI5GXZD1tsp+UJSbUX2U3aWzsh9GRpCnKeNoOoxjyJAAs43UGD6MgEqKi/Uw3BAJSEACEmghUJSjdfUlits0b0RvaTE1jVa/ZoNNGqFdMKepnfUaITraIll9622aRfZWAhKQgASmEPiXHEVfiY5C9VXJ0VG7/siU0hAnVUa5VY7e5JYKUZqg4riLwqpKepOnESQgAQnMIvAvORoNg7jIsrW/lBC7YoIjUhahixzN9NHpW26ywlzkNhWiOFdzrH9d6az/ehFoVlMCEpBARwL/kqNRGeUrLpU8RpVRFMcuMi+WgQJwgEClGP6UCdHgXF133FUltdtIQAIS6EvgX+cC4uMTfGUZoEvZ4GH06NGj4a+9zqlHGEdRihzdg58RxWBiUVHQhzRWCBkVoiHf4cfm0vIw4+l17FSarNcSkIAErkngX3J0CgLUnbgxJsZnTQ4ZHG9bLm4eFduSeMuznJK/H1GaClG2J9EoWdXqGDGet3uEZTl6KwEJSOCaBP5l152CYNSoW7cDT0k2xhldeY2/bniR7WrdsCTsR4qtMCpEKVt976+rpBs2n1lLQAInIzBPjmIPHJVzXTyMAtmKu+m26HeyWIsQjd8TLQlRQKGwVki6SrptXzJ3CUjgTATmydGoBqUIcO49t5EQgYQr7B7O+E2FKB+SG5pz03ZRJU1peC0BCUjgTgRmrI+yAvrw4cNhOfp+GTT1M9IjJqWdCdGKL1h8KoUZA+OFq6QRhRcSkIAEFhOYoY+OKqNk3HFxlNRS82m2l3RxJU/w4AIhSq1VSU/Q9FZBAhLYOYFWOcq+lL5erFiJIzLWYnu5Acc0j3ixTIhSUx5M5yVZ3V0lzYB4KwEJSGABgalyND0yMM2mu+dnNu6rkqZCFJ/hKebctIFUSVMaXktAAhLoTmCqHB0djpF53T2MsgN141GF3Wt+iAQzIcrt3GLfVEk9k2EuUuNLQAISSAlMkqMYV+Nei/RhvFjT2y7XuMakGzZG8+2S0f4TaReioY44glUq292iUMnLnyQgAQmcj8AkOVo6gqBuY+R0Ov4WIEtVUs4IvOYnSmAb5xCNZy6yYydddc5ahA/sqJJmTLyVgAQkMIPAhwl/o6MwZy9UHo12YC4q0UZ/+uWXX9IK1DMaTeHogempwtBor06GNMXLNe3bnoUpSEACErgmgdv6KOpg9k3QMArXzzCKm2RSI202fJdu0Z/Sp0jqUl67qTkX+dfl/AdV0lJnM1wCEpBAI4HbcjRKxDSnuocR34SJ32xZtrs0E9JRu03LcMprBF405/YSogFUnaGrpKfsTlZKAhJYgcBtOTq6OJrJuaygUfRiMFy2uzQb1vnCDLI5y+V8twjR6J/cV4jCisTTheeMnqukGRBvJSABCUwkcEOOLjuYPsrRTBxOLBPRkL6ZM/DTp0+nP364mBiucVS+nxANQFRJD9cxLLAEJLB/AjfkaBzZ05qg1lS0THx0wzdhWONcsN8xZoQMTldJKcky79+Y4G4vULUfP34cLeHdNdFYcTb7qpJGGl5IQAIS6ELghhyNg3uaWepNmoaH66iD1rWf4YNZCKI66rXhJ1TS8+2Bef369aNHjyJnoGGAzVB0vK03Smy7jjmalAQkIIFzE7ghR0crj/I0Gk4gX/IKyiiOSPXdpaUU0nDU2Ux/4vY0C6XYckGU+mGhf9c/hZbCWXatSrqMm09JQAISKBG4IUez025DKqOB/ISyiENQiDPqnVQqRCWcdFLrLkL6yZMnJ9gGgxoKxkzhLoGt8FnwUzY1yVI49zp0VllvJSABCbQTuCFH62Numj1qYoyMi1Cvc3ex7mZrtJhAkTcH1UqZAbDKi0sRamhQ3FOGOM3ee4rw4sWLuvEWvPfWidMqey0BCUjg6ARuf8d7+C3o4fef0UQRokEwcNH9nDlkT6YnoaSiqt51KbGxaZGIyKT379+Dhf/ISLjxv54s9ULOsV8I43nFmaueSPorxWAiQknInYuh8E4jx2tmKqyC85+/EMgn3HvNjWIuXkhAAhI4A4GbxzjhPprVMzuoL3Vdud8Jc6OHraP43iz/JhHevXuXQVtwSyKNhUd+p1bxBWVIH0GmNpbHxyUgAQmcj8ANuy7DKDpfJsNY1UM1wUeGnx48eBDthGgw9/OnJbusGJSN5VjU5ftlmkqRWdc39c4pqaFETolWiYMOOlEBrSQSf2ovT0zKCwlIQALnITBxaoBWGk18w8qj9CDkJibVEm2oHIfCYExGZrSk3PdZFMEKriHAYQg1ai9SezHSgmF4aC+SKUhAAhI4GYHb66PpSIqXKauSKFtBNUF8Mtzz177FJc2lfo32iZPOqG6EVRnluOXwh3rW/ioBCUhAAhLICMyTo9nDG94iubNNI2lhsDAHAY/VNw33WgISkIAEJNCXwFHlKBTwCsaJd1QxTRlhXw1/yzxu8FPlQTTgLt6zacG8loAEJCCBExA4sBwN9NkSg7fRTWna2FSIUrJQlDZi9HEJSEAC5yNw219353XGwMuZDKzasjh6v6Li9UoW90vflCUgAQlI4KAEDi9HA3d8i/A/YsMlPqV3EqgYeA/axhZbAhKQgATuR+Dwdt0SGlZPwxFC2GP5a9lGiVGXoyc4Ua+Ul+ESkIAEJHBZAqeVo5dtUSsuAQlIQAJrEvg/5dgCvx26fYYAAAAASUVORK5CYII="/>
  <p:tag name="POWERPOINTLATEX_PIXELSPEREMHEIGHT#5C646973706C61797374796C65205C73756D5F7B69205C696E20587D615F693D743F" val="133,3333"/>
  <p:tag name="POWERPOINTLATEX_BASELINEOFFSET#5C646973706C61797374796C65205C73756D5F7B69205C696E20587D615F693D743F" val="167"/>
  <p:tag name="POWERPOINTLATEX_REFCOUNTER#5C646973706C61797374796C65205C73756D5F7B69205C696E20417D615F693D743F" val="1"/>
  <p:tag name="POWERPOINTLATEX_REFCOUNTER#5C646973706C61797374796C65205C73756D5F7B69205C696E20587D615F693D743F" val="4"/>
  <p:tag name="POWERPOINTLATEX_CACHECONTENT#5C6D61746863616C7B4F7D5E2A28745E7429" val="iVBORw0KGgoAAAANSUhEUgAAAU0AAACDCAIAAACGB97jAAAad0lEQVR4Ae2djdHdtBKGE+YWACkBUgGkBEgFQAmQCkhKACoASiBUAJRAqCBQAtAB9+Eqs3fZXcmyLNk+x/pmkpFlabV691ey7PPw77//fjD/JgITgWoEfvrppxcvXvz6669vv/02hefPn1d3Pazhw2nnh2E/B75BBDDyp0+fasa///77Tz75RNecsPzWCXmaLE0ETovAp59+anjDzk3NCS+nnZ9QKJOlkyJAMP/rr78Mc48ePTI1J7ycdn5CoUyWTorADz/84Dn78MMPfeXZaub6/GwSmfycF4H33nvv999/N/z98ccf77zzjqk82+WM52eTyM3zQ3KLPZxf9dcC/eeff3ojf/fdd/vO9PPPP4fgV199tZa9cvtp52V85t11CPCQie1o7IF17G+//bau87lb//LLL57B7kn7zz//DHQ8rvvoo4/wLH7Etppp5224zV4BAqjm119/nW58+eWXRPWg0c1WYYGe9+52Lrv3DEey0M1X8vx8/k0ENiLAGhWlFDPAyDcSPGH3999/XyYoBSbenVWTOHC5fYgH20lMChdHwBj5F198cX+AMEexbSng2gbN1Jj6jz/+uHGgmbeL1GahBQHWkE+ePJENqs8++6z7HlILW737GMNL5Lsn7cL1Bx98gG3LJVse7G7KZUPhLHbOOoQtHFZ0Dx8+fPnyZcNM6PLq1SuUjEOIwMSmJaTSH2UoU88QG/FqY+xeexkjR++//fbbu5zsPotzDR2bHbJWpx5TR711g3XljfnA9u54SuMXmV49WRKqb775xlBYhODjjz/usuyp5/MuW+ol67gk9gzQ6ZmKdo1YnJvJsgiS4Xht5vXr16ZB5eWR63OY9vZJ4lfJOoaKuQoKDQWEd6y149HYslrl1yrB2aGZkV2zCu7A6sYhdl6cG241zph6m3M5xs7hFXv2llm5heNTAE+qvqbesxgBbLzU8juKh+Yp6DgD1Dfqqiqnr5fKole7iQxjwbxlXIJTJdu62QF2jk5ovtMEqKnZVAxTAIGguUDOuXM4wlUZbrVUTl5Ggpr53TT+KFiMU0tz39O1GW1pAHxXO8cz6SAmulIZxpmedOlewNHsaeo+RLTlY/urPihp8O9gWR7qpJ5jQxmafUVjfA17Uqvo72fnYRivXCFjFT4FEPRRNf4KDaRlubCnqRtrgbFVYjuwMVBrGI/d4NiOg3e4enZbyt0dt0F+VVjaSb3CUFx5airsyw4cjsNDyeSRHF0MKJUCo9d21amkoFnCxVT2OraZkQWXx/KzfXSTEmuhbCm3raLL0zGsrtLV4e+l8mA8vdigUYNFrJSn3LrSl+nL5zv4EJe+RUZE0lJzdppH5Ry3Dp98aoKmjO7u8xCYZ/syNIB0O8ksRHsXwBNRClV8E8dj+r6tJcT3LHAKgIDhPyCReCAa+dfOqSxk+yBTo58Nc+Rttu+++046kszXnkoqu5CNd8N8m1BcQzbsW5kCaPrQwYoEmpoCXTSFQWXNVffl3AieUV+N3p4bUSOmU0mTyKxnnco+kayktrEZ4xopVK6bBubtRF0PUKWhhn3X7j1oTE3C6RnTNVig7ruqDJN42RpPoQNCTQIMZZodZV0GwBF56SqcaYyKC4bwU4P52iForxUjlbeoRwMDpgsWpFmqZGaUnZvtwcRZpY6amaS+W4w8IRWS1ZDpciWrRgb63A4qWPb62nKAy5DSl9ARhYbJcmPdsVfZrAzhYZBR1TOMgLS8UrkyuNWPwjT9KDVOuX6IhpY6E4S9mtg5xM61ugtMlTLAnqWLFHppdr2pV7pJLSS/hU6KVfAX2hUWvFgIiB53h7LJXXE6OwxaGMJDnVSlcklYoGxuaRmJNhZkaroPuvQqUY4osNHfznXkEWgqjTx00n21SkdRYS8sVPIssqR9SAf+QzFoaYWqY8K4Jh4SFE76FrxQ1iLTlx+o5YTYV1UYyDi4JII9wc9BZ0L6ooPrbOceF2JapVqEOVJDXM1BI/UGI20/utyQnpk9EqEWBnZtPx4i7QWETioAssxlh4KBq7stNUwhh3OvvE9YMshzOUIhZbj6glcPr0KaWk87RwM8LuXhhRUysVB4ld2FTk0Bmp5PXwM/NdR0G2YRgpCI43R1KNBs6HrKBSKosm6sRx9R9iudw1fmuaQdkMO0qBmWMPA0eP9mBsodjb2U/W83Ow9Vs14nTNBIhtHdPQtw4Q6CN/U2L4MiwrkRQyJOpeii1ldhzPtp6Viz3SJ0ehXMLM4QzXIQAVRfD4gQvUqI+Hoh3EzHs1dQ1z52HpoN8qicQ9h9qEppG/OylJqNpgUCfiEDcQnsaSBsCaByYRwHepRueYuql2ml6BuahdoCkt0VJpRdX1fSMH3pAieiqKlQWNB1sPNwU6Q+vfHKlJguOCeZ6pZCTl00duVcqHJ0JuLHwrZJdlK0REFDEMAQf1Q5yohmJpiDzIhR1tL0XCWR1atc5YhaE1KZoSv77tPM61XOarZKLlTQgl8x88/F1e4yM+NyCSJekKamo1zxvmQHmLQZwl8ms/cM71xDEmF420Eoi3PMKQys9s16QvXArhY53LOB30HIcbjJzv0wSTPqo1CYGkFkn+yoxuq6cwJo4V4Gs6aeu3sqSmEsz2QuVhSIdL8VxpWkdX0l5TcgGYXRu89oI0Gf3YTW127nwOrHWIVFTmYbV8X1wPmdjKQx+v8Ryg1N7+Cwq1BC9dPp2NKHTXxiR/rNpHymmoTVnT3v5hjoPAISAEmytLpSRqvlrhTa7dxrKmOAjpAuF3AThr902TFVLjPA3TA3M1z1zQahFuImgwLgGUJ6pfYsIty9QRhaQK/7mkIkIoU9NbMeN6/DIZ+Ndp6LhPW5U84x7xbME5QixVyhCz/AAmJGR8XgqTcrCC4Ztx7MerWobOnRGJHXVDIjzXKxAW77umNvPAyRW/oKe0cVjF6FaLTYeW5ZXm8SIY7wF7qiofCJsTF6+BdmQfUsgVXo0RJWacSUc/oQyl0q9zcwbMZA0T0rrgdQt/SMCZ99fSLSEcpSOOHiPIHjNce7pBY79/4DLFapQs66NhqV1onKssdI5JoKNKgkZZqhFmBiqCWgkunq6JT64hTCLsDVN14ZVs2ld0zNIBjKGy9zwgKfjZRN91tZnCe2w7hrHN9qO89hzWAGrNxlyFayB8NcjkLH+txeoNind43l0ZmCT9GFmnZkeq9L08whjHul+w5bQcKtFOqFqyfSvRw6QZjUqHYZVCYuhf0zzVUTET6lYALDOjvP5durHGoumB8SNApOJ0G2ys7DfC/RQUdNBq6HNtbLrZxOQ21oAhnmxqt0blBjnf6INqdCXzcUKvkqNRiEQIGstymzI77OznPKVw+0Vm4tLfzl/sEc4HRQ1fxIuV7ABVJhwNGphHEBSaK5wA5vBZFvvOVTVqMxG+k3dw8dUBJTM82wY+ish/rWkI1VlSHPmsJbotCLBb6OKD+LqRvjS/jNN11TKPNhxvAuUjzki4KPHj0K+WmoDD8kmMJ4+LE+3T4EFsBzgZ1PFzZwWNPFfzbTW34Nne5tPGNpCB/KNg4dDlQPAp9q5Bc7d/6qZ8jev34yVBt9uRxuv4GpWQkUiIQRD7JhNCvQ6XurrBarVhMGojCMC/M6XJfDhW4Jt/gOIdK3EGZb9claX2YMtVwuWQbZEKm5NEIEcGpqOtJGcrTuXC0y4NVYq25tBhgmBqsggFEmb7ghKz4kXdeoGZbM5SqBYRJJS1IY16P4MnOXsRZHwZnWU/ZjVdZ4AcFhZd+hzXZbnIehqH7tJs5of+fo8xodD6qkWEAZ+68XsKCA9sDW/liErHr/LeZHYdUEE/1Kz6UFU6lJlZTDadZUapYSCNTUdBzdZrfFuQRkrQPlbEvmLkxqA5O7owsm6Uv8i8L8R88nV9afhjdtQuqmjVxiM6TooMByYtCH7GWsXoWyFwhHqdxo0GtyvVYPaabKSsoFCoVbrPnNT2LQ+MmTJ4Uuu90K18yM7h3TRpY8AhAMV79+ILGFXPLru3SsgUlvp+DGZsE/o9S4mZyuQ7qm+8nblLEel3TocQ+JAEYuzFSzlMqVocyQqrnEGHJ65dnYXlOZMYWOo2Y6suQ5KgMKVxyyRF+28zCTGa0ENcj2alPWoUF7hH4p1Gs6zXTCKDRo+jBZhn3E3RpkvOupccGgJAxjbzUDjWgjPEhBnM6ynYceLhGS7H8E07vRFFDCwiA2vPc9HMwwOx3ElXdzIfgdKzHgGlFi1WbQxaSVuUgvfGXNKIPaCBt6CmmshfX5q1evwhULhLD/octFzeu4cvlBtPfuvTjRi/NEE3U5Fk8dlBJLTH8QS5Al0fW/TxjC67GSZqFmy10p0EzyaqkMC7Q0wy3qAI4gdaHw/PnzkOw+lZikYZ5xMeF/frC07Fpka8EzCnDlvjdx18dVPdNFX948RxPQKqNN83CLHQ0/CQTJ+ha7D22QM+YRwdOvUss6wN2EFUyC4VAcFomHviztsCych5NHBVr7U5lfLPaVN1fj/Z+eQmHNops1lAlo7HslDWaU3H5yA+W2Lj6YQ+cMm+0cLMvJSGysbcphL06zmQCeEw2M8cwo3UWOADgo9wn5DCtDh5jQK9k55+YKz3sWf708ZOVslTkdSnwOVXQOC6MrOOk3mdWh0IQ4hHqzM5s5M4ONQRroY5s5tsxaj/z88ePHCTTc9BmMHEBCeaV1d2l9Xlg+jQt0O6tRqN/Cw91MU2aUK4S7MKHe5CgMqs/Z+YhgnqaA/yXXffbsmczoxYsXsJGUAaA0SyxseQ1BWh5bCOX1RsMLSX/YLc1EnssVut/ErYK6HL5m3hPAEIdxZwfqp2ayaDGkEYtzzRUhuqD/sIHZnwEfzTNlwUcXqM/G88K6KE1SE7rdciGe38cGRKVowvV5WdErKW9phhLmVo6hY9oylunLooDRWbqS1RLAk57gdMCEodGNQasGw8baSzj0iDGRrJ3r5MQPdrgGeJYaalhoFex8tCY1MDyui1cOxjr8bHJBCfcxM3J4/sbB3p0y71l7UaLk2X24cMEmbA3doJJRRhfCICaDXsfOy4cIBJD9Czk7v45o1mIeBmAsP2vnOYjTwIc/Qlg7/7B9YY5o0n3MMZy4qQyTmtzC2PQdepkT0LTzHOyh1ErxPJR9oh7Syg185vpCzqJfDj/zFLrwFh6S6filnTYmD1yctzF8hl6h1LJ2DsQFpsPcoND+tLdy4QKGL7UJF/r0w715QTr7LM5Pq7cFxkKp4cfjvL0Q6Apj3Natf30969+sE8yvk7Qzdb9zQ2UYGf6N09irnJ3PpL2Aeyi17Po8dPBCPaQld2+lUDgFVDjVfyuzW8VnmLeHkWEV2Y2Np503ABhKLRvPy3beMPwJu/jjjYlJViW39ShlO7ZhPN9OdguFuThvQy+Mwdl4Hjp4GTj0GXL3JgqFo/vhSz83Mam+TIYa03eIArVcMKfLXJwXcMvditfn5Xh+Qvefm16u3n9JK7XEhfHGUq7XvdaX3fohs87Z+VycN4gjm7ffgSWX4cgtznljodzxOnePzdqmnbdpWk5qcTwvj3FC919m2NzNvWAERsd+D8TwednLuTjvK/rG9fmtR/vcbz9dNpifTaC5YI72z8V5mwtoiefl1XsbH7v1Ygcu5P/KwTyX7O0mFDNQzs7n4twAVX/ZYudQP+2bD4szzwXt3M7cIsHZoDsC0877Qoofj+188ZlK+U2vvlx2pEYwD4/6ESje/GxFx8FunNRRyfxcnG9RnJzUYjtfTOTC1HcLf/v0zQVz/5XPffg5ySiLbn1PPnPBHB7m4rxZELGdLwq+IIxmVkZ3fPnyZRjM+QLR4R9UGD33BvpHPVXJqdZcnDcIMXXBnGM7X4znocE087FPxzCY85Wv+SxtUdz7CCiNMu18C9qhd86uzxffPCVvL7+7uoXXEX35NG+41sidch/Bw2lphulbbqU3dBZzcb4R3lBq2Xi+aOdwk/O7Gxkd0R3tCYM5Rj4zdgAP43kYGUZIR9MsKNVcnGugcuVQatl4XvP5t9zR0RwHB9aHH43g5dO5x56EErr1MDKMFmLOzufivBL5UGrZeF7jOxHJTTxFJ2P3uwksy3OnXysBvadmYd4eRobRs552vhHhUGr48XgfjsFCH2+YOP/ZEn7SyGfspDE5fTITvMhlKOswMgwFZC7Ot8MbSi2btzNeTabEE6ntnI2jQLoRzoJDPpf6LNQiwjk0ds7Xcs4XNa1JMP00cRxkbfh6f+tea1bH89BCDDo4Dx5Km8rzXDIF7974rZy59+ZlhC35yvAJhW/WqyZn5zW7RSEPT58+5WfSmruHNE9eGYqslLfX2Dlz9lnxSYDgcxF+Wc4G+9W+CVUpjjB1D4NDJcGGZjk7r1RFMyKRPCl96MJM47u59IGNqRHYsutzcrkafIHyhBtaHH3xewcY+dxgzyl0GPTC4JCjsLGeNUKoo5Ct0UM/urx9fJ2veobrrDduzvzeor6sP0OC49cdjy2HuwbM5ViuTj56CBqfytuN7ZyyoaYNPLA6E8s/lXI2zKW+S/h2GV4SCtl4DkxEv8qcJ3xALUDvWeApml9KzEi+KIL0496m2Z7xPJe0h4mG4dNfSjC/1Kf4Q3klyZbsHPgqcx6EhIF5uHeuIV33Ro5rn+n6oiBCcwr1ZpFUW4MwFkGqIWlng128RpintHF4/l4hhm92XspZwaqdmGN/9t3/IhrJyOvXr8sTnHcFgTB3k7ujCzkrQnfXDi25CVFqbd+bbu9NAFQTgA8WJ7bqe+YNUllkYLEBzkhEK+pCzXUWZosQ1TQII+c+jrIQTmo41230Ov9qCuCtAHNI4CzbOWCFnl4syhR2NnXk6tm7miPXit5cDh36Pjka3sRoUbok51w1Ha2rZOyr+t5BY48hlp/mtbA+pycP2FYtcljp7XN4hqcILLzZAjTPY7D8Ez7q8zI4W024RPdnEEawHR6wZ6DwqX6BAfx7Ugb0+2qfFeDwn0fm/zKtdGNhUufpSs3oiMqXnnwYR7r75JmVoN1WszB5Zsm3zyxEc3QhPROqZEB//OuCaqAXLIIhlQm95bw9tdMZkVApF3DGI7I+WA/d/AXztEoDqG/mgcWZ1nff0tIPjXbVexlWi6KNGPwWTm60b7jswmzTdGrtnNYaSsF0sYBL7mXtyC/UhhnGe6kmWZgXqOhKr1FCOqGaVsZzorckd6MTyZD5M1RiBUZ2GIswtsLO6RPmBoZ6eMmQWGmbxjBo+MCAgZDuNZ23yK9vIZRvLzddZjXcikN3y724S/gRI6/0C4s0b7GBtztcp0xknZ3TLVQFP0auBskxPEQKKyhu0YBm3kVpsjRocxwy+VnwCGiEU1mri2/fsSb05mX6WhtrnEKZ2u3eDXNt7aBX2zlY0N9rQ3MNzphoz5945UVSKETBTdyutM7AOSHR4L+b/eC1vQ7k8jUaa79w5UiO2oRPxLQ6tdg5/TEzLNMoxA6XrL6mhWv5dS9jV16Ou+VNYQjRcYn5ErvMPsJuGUd3tHsR9JkvTlATb7TzRAJ8vU6MqMHNzyxdi21cGZP2EiQ9HjeioazX28IJCoAqe20m2BgvYKhd5FKAkoIR2SY7B0Siq8/0ZLDtBYgbji8iuQOn6c1p501sfI2J2F6RsPz5JDUpSZgEGf3ZaueJHD5YL5a8VNbWoGpIcbd00YBy8UufumNU+2OC9NEBHD2jJ/1JUR0XMGO4Fof3iSZpp/FD/q01wlx7DqISe/muu7wVmGsZ1pODIdT0l/syYdhxVvZFADn6g6i48raPMfblbVLzCGAs5ug3ftB8H62nnWsOeAcYzeB0NO8w84dv1qzgmNEkDJs/Qjf/G7Y0qVneHwFeHDC/w8H+yBk+MbA/FCcfkZ/65nOXmkmsyZ91H2XneuBZvjkEvPbgmsPPj93c1O6MYb53aj6FyGLHv8Mz7fzO5N5tOnwklERMk/PZoL47y4cg4JN2cme/7F1+L/UQ7ueghyPgH5qauHE4h5MBXgDXy2EAYU/OGzn1M55Pbcki4GNFx13b7KjzRjUC7GqZPW+ec4c/QzLjeTWo12voP6o5P+BxHi1gs80YOc+qQiOH5xnPzyO4M3JiQnq4l3tGvi/Ak9+BKzz7nPH8AhqxYYps3ure7MyxFa9rZvkQBHj2YbZLCOaFAw7Tzg8R080MStAghmt25ScQdOUs74yAMXJG96cYNUvTzjUasxwgYEI6a8JL/dJwgMgJqoxQ2GbPrcwTs9POTyC0c7PA2TjzZovfnzv3DO6NOw4mmsdpxuz9hOc+nMdk1lgECOD//0Lw/24Wtnxs53ndFQH/9gFG7g/AmTFnPDeAzMsAATZ4zLEZ/45U0G1WDUDAhG52TxaNHC5mPB8gijslaU7CsvHDLt2dzvWk0+KZ+ePHjzVzlYnVjOcatFkuIcBLx/r2XKVrNPYpP3v2TA9EklV4lqZbTjvXaMxyCQFUSqfrbAXNeF7Cq/c9TrPrA3Bk7PVvCs+8vbc07p0e1q5/dK0yb7x3VIbPj+03DFtvs+eOsoeszHgewjIrswiQvcuHnGjE71hmm84b/RAgk9JGzuZI+YG5GXnauQFkXi4ggHrphTonYWf2vgDZ5ttk7PrzPtj8Wsxn3r5ZCJckwLMcfQAWy+c4zSWRGD5ps8fOmaWG84jTzofL6V4HMN+QW7VcvFdMRsxLP85kxUQCFX5Jojz0zNvL+My7WQRIJvV5WL5GOD8glwWr9QbOVL7ehZGz69lg5Aw+7bxVArPfgwc85pG32VDHuSfXVyl4bKaX5aC9au9NMzPtXKMxy+sQILYQYcTUUcS5Sl+HYL416ZI+icRHOCuPxIQkp52HsMzKWgSMqRN/1m4F1450pXZ8zEMnR9u/tDv34a6kPsPmysqcF9pkJTl/1GEL0vrtQNbkZElbInniZMbzLRKZfd8gQFTn8Q+fLkrXPHKrP5I5QdQIaCNnQdTruOGM5xrkWd6KgH6uHv5gwNYB7r2/PEXDaXIqoW133YM047nHZNa0I0AYZzFJIOKvl462c3ODPTFvcnVeMmeJ3hHA/wLmCLt6IDMoqAAAAABJRU5ErkJggg=="/>
  <p:tag name="POWERPOINTLATEX_PIXELSPEREMHEIGHT#5C6D61746863616C7B4F7D5E2A28745E7429" val="125"/>
  <p:tag name="POWERPOINTLATEX_BASELINEOFFSET#5C6D61746863616C7B4F7D5E2A28745E7429" val="31"/>
  <p:tag name="POWERPOINTLATEX_CACHECONTENT#5C7465787473637B5375627365742053756D7D" val="iVBORw0KGgoAAAANSUhEUgAAA1YAAABtCAIAAAAta2fPAAAgAElEQVR4Ae2d/dketbHGD+dKAeASEldAXAJ5KzCUAK4AUkKgApsSIBXYlBBSgUMJIR1wfqCTuYQ+Rlp9rXafef+w9Wj1MbpH0twaabUf/PLLL/8z/+/du3f//Oc/f/rpp3/84x//+c9//v3vf/OvVPvHP/7xww8/5F/+Xrx48fHHH//pT3+Sp82BP//5z1T65Zdffv31182FWEZDwBAwBAyBeyNgFure+rXW5RD4YB4F/Pnnn7/99tvvvvsOHparXol/+fLlJ5988tlnn3300UdKstyjL774gtp5CrlEklwyizcEDAFDwBB4QATMQj2g0q3JAQJTKOD333//t7/9rY35BfLxEy74+eef/+Uvf4kf5WJ+/PFHvInydB7NlSosYAgYAoaAIXAJBMxCXUJNJuQCBAZTwDdv3nzzzTds+A4Xnd1haGUlEWQf2ZfBKOBwdViBhoAhYAhcDgGzUJdTmQk8FYFhFBDHG5u2PvGK5WZjFybnzvw9e/bMJXDnAvmXvO68oFIIJbx+/Vo/KcjJv7/+9a9+7UYBfTQsbAgYAobAoyFgFurRNG7trUFgDAWUg3dxlRzFgxqyk8vLGfHTZAxHNH747Y9zhP5bI5IYd+BXX30lP/3Av/71r+fPn/sxhI0CBoDYT0PAEDAEHgcBs1CPo2tr6TEEoEc9f+/fv8erl6wS8gdX6ymcvLBAPH9x+XgTcRzGhScTx8ksxhAwBAwBQ+D2CJiFur2KrYE9CPzqIWv+e/v2bUzOXAxXsTQXG2fkKpmY20ExifcTwxeT8vhpLGwIGAKGgCHwCAiYhXoELVsbexBo3wjmpSp2eGPKBTNjF7d+2zcuIRfD1U3UGGwNM8jdOyJsH+OPDJ66ogAoV6bFGwKGgCFgCNwPAbNQ99OptWg4Av/bVmJudEHCeJljBv9DTqgehXNHjC/z09MTwhDDKyBJ/ucntrAhYAgYAobA7REwC3V7FVsDhyDQ4gXEGwfxiqvnfB5vXcXxw2Pid37Zd+YymlxF5gXMIWPxhoAhYAjcDAGzUDdTqDVnHgKHKSCv3HLrcuxvw//Hyby2L3k0NC+3yEsWZRQwCYtFGgKGgCFwMwTMQt1ModacqQgcpoDuw7uxTLx4pV/XF2fpjKlngUYBO6G27IaAIWAIXAIBs1CXUJMJuQkCx84Cchtf8rNvXP6ymP8B36effso10ZvgaGIYAoaAIWAInIuAWahz8bfaL4fAAS9g8tZlGrzsCGASXOXOT0lvXkCBwgKGgCFgCNwSAbNQt1SrNWoqAgcoIC/kcttLLI1cyxI/WhMTfBE4rtQoYIyJxRgChoAhcCcEzELdSZvWljUI1FJAXvXlLZBYJt4CYe0Vx6+MyckmMhgFFCgsYAgYAobA/RDIWQGzUPfTtbVoIAK1ZwG5dS9ZK7exJONXRnL+dwcxVjbZ6jIEDAFDwBAQBMxCCRQWMATqEajyAubOWFANH+pddhGM3irEiK+qcVnMC6hDZ08NAUPAELguAmahrqs7k/xcBKq8gN9++21SSnzsm/A/xOOt5KSQFmkIGAKGgCFwYwTMQt1Yuda0qQhUeQFzDrbPP//8zZs3U+U7VHhOTvMCHoLREhsChoAhcCEEcjO/WagLKdFEPQWBshcQH3tugxUv4ClC5yrNHQfJpbd4Q8AQMAQMgUsjYBbq0uoz4c9FoEwB//73v+dE3I0CsubLiWrxhoAhYAgYAvdDwCzU/XRqLVqGQJkC8uXfZdJ0VsR2wMuXLzsLseyGgCFgCBgCV0HALNRVNGVybohAmQImvwi3YUucSOYI3FY1JpghYAgYAsMRMAs1HFIr8HEQKFPAn376KQcHN8LkHp0VzwXxH3744Vm1W72GgCFgCBgCKxEwC7USbavrZggUKODPP/+sNFgZe0qu2Y8+++yz2VVY+YaAIWAIGAKnI2AW6nQVmACXRqBAAXU/354e+E8++eTSKjHh740ALzByldIXX3yBx5rPW3OA9YP//hHmUzeffvrp119//e7du6M4fP/995REmUczWnpD4KIImIW6qOJM7E0QKNwLmPvwoki/4ZV7rAufPXsmEhLYUEhfvP4wdIEmswPuGg6TqCxT1tDMpFz9w7/wksq8luwQAjA/LrDl7cVDvvOPP/6Y4604tos6pfznz587kd6+fWt6PKQdS3xRBMxCXUJxZqH2VRP0SPkrvmyFsVGyn/UouK2mU4zZr5jwFnOPhO/fvx/YvWCBNcKMrbRZflgvusbvi45ev35Nd60RfnEapOr3TNNAMFckhywKjN99952SMvlodicX2aYG6A/J1lnkXREwC4VmZw/eK1ooYOmZaphJQHXzUUPn96f9hvZ++eWXf9CzAYSeAMfGhv4GLG7uk0F6c+zptRDAc8lf4FdD+/wxbZ2+JYqTlXkkeW8ZIwsh4a/8Od+tOGJpDkcsgkbRn/mjND6EGHsEv/rqqz1PZSzuTnSGhhrZlwfbhoz7Z3nx4sVWH3AajphZqOGQWoEgwEzi5oRthw/GBQvSNuP9TsU6z8Us/S516kel30ivaOxTHEK+pJ2F2xorBnATL6Cv5TjMComeEAu/JgZXXCwSMSy8aryVDCtKYJAHhWDzAidfXFGQoKa9szt50Ip5P3VfaRKKG18mygIj2eTbRJqFQpWzB+8DegFlgtqQ3rjBiy9AhGwOlL2Asb8hrgxROL0ex58Yw9p3YO0MAGZSVyAdwrmdsOINBBz7jWyURkAOLHb6cvF1oQIES3qPanBAHmTgX0Sq0ThlkhJ2IvOvw6SmriANODhsBY0gQfKn04L7N5nAReIYe/XqFZ8N5A8/mZJy+CPe9ogdS4w3JKlEmGS8F8Ifqz1ySWlAzdFAJn23PHWOxn756QCiUKooYqvUGHRvJWXwyHWnztrJHhRb/NmQpVjmJgkCX/ImUg0Uo2Y0mYWqB/w2Foomy4RGmDHeNhaYeBfbjkpltVFARzz4l1qwub8ypeJy0FloXayGlXex3p4EzpaIzD1FKXlpdb3/gO5Y4/tRqqt8RNvpHE7HgkAyQBrHHStLLiaj6qTjKlk7gPR3G2rkNCp8qNheuvGyc6txr6D2Tu3TUhDzkYS0xZEuQYMXMKlcFFTZl8bW64ShdYBGW6DO9cukhrbXF+7jf5VwUrN3ijQLldOmWagAGWcv4vlZGctYlqCQHX4yy4nMNbaP3bCctS1TwBq8mEN3wMWXwcfFjx8ersEH4z28Xr3AHDmQfoPYpNELaX5as0BpLjyXkV7uK11a6gcgi7nso+Lj/uC42pDygxMOufY20CBFPPpJjZVF6Uoh/Y8Qg+YX6VqDGDkY/Z4DAmiWwsEWYsp8ijz8JdtFPAlIWZRWqqBkis0VSC2uTNKwkgEHenJl4UqZSeEvFxmPOEFVAmC1W7v8XjdVthp8Hs1C+RTKdRJfHdJtXGCZ76C+G4g7oDgPFHt+mQIyNwWIJH+yUq9vwIKU/vw4tTom5SQgfuRZfSg3+BcwIZ00zJtxaJqPfBxGsNx6qL+fMAqCGosj8Gil9KWgivjnWAqIhDWVzkM1gAhhlN7V0LdjACWGipgAe1iUIqrUwhwStLH+Z5Fo9hReL8aJKc1C6eCbhUriIyzKDUOlF82zVknBipHMtDJ1EPapjsRLoDj8yxSwpgO5+oYbniIWSgLR6AL9Cdy5QI8JUdpY8yhe3AwnJUkxdCo2dcEQuMpipYBJcWAkG6VHJleWM1RfJGQzRmIMYxCjgzP8aW550zDeg4bITzpSv9gyEUmxQQCO2F8LXSIe6a4iHvWXv3MJZqGK2gm6XPxzxjRVlMoliPvtGgsVDEwQiGGRmGXr2xrQxNHggNIpYLHAMgWkiFhJAk0QmGF7im3IJWBq4C/3dGB8EZ+BdR0tKuZDa0xCMMCCfsLTow05lD5udSAAKhs7qplB4m4wbzjEdNNv4Ix649b5NRI+pKAhiWUq9CU5aj/8JbWUQ2NHTR1Fvg6XHYIGPTDpcZzRGYYIPLCQYucUzW6Fxm8GyizU767vQFNrLFQwhdIbc6tKRJrqszg6EKS3u86sUMCa5WXVxK17dGR0ucBWYB0Fty19cuYVWFBYW7GjcokkBGr6xJB6dRI2mwLShGKnRS8D177x9HGUixyFXWngDDu3ZyePYT863DDD/gBx4VH8D50my/drRI9HVZ9Ln1yHLBhrOXmWxStjwYfahc1CBZgcHTLD1erLs8xCBWszGqUM1dMhEsyFuYpICgWssUGFbwTLmPGVpIe/+eYbvnPK56r0ZPZ0GQJ+FwkOQCyTYX1F3JmisxauCeB2lSGC0dvj+591P2h/vcUG9lexfwlc2cBU6Mt59IYXaJOfnTAUgRksiLzET25IkcuDROC4gfLoNgFUVt8Ws1D1WK1JeYqFiq8hY9TnTAazCl9gX4OGXouYlUPLHqXMKgrIzXOHqAP3sfG5Um7T4dIypW57tAYB/5bEXBdfI8niWmS05Or94Ycfhgxs7u0LqoCXLPhqTrGBgVT3+5kkPYfWn8FtYShut1tOD2mNiyR9g0reo5z4UHWbJDYLtYki2sTYx0Ipa4kdJltmNvkK1FIKiF4VaHJaZ7EF0eaO3EMzcq40i29GwKd9fri5wKtkxBwW29s/kFjnxC7AUf5FHerY3uvpb/k01nLA6vRWBwypvz/o1S14GixIDqGxQLxJVZiFmgTsgmL9WdoPL6g6qAK6EsTIT7jX6UwGTuXkwSU36vOnVV5AasWlESwuBRo9wMYEHkHExSn47t07PbE9nYFAsFM2o4ptyyxadBhA51cg5XCGD0LbYPFLqAzvsDatFHVeskDLAavT6w32SYOi9Lx7PoUT+0M+aOCeMvdLZRaqH8OzSvC761kySL3KDCAMTBIvDsgxD0XIoyLVUkDKleqP1kF6VqLA9/T09MEHH7DjbnSwAUPL0oBA/LpAXEhPx6Y0dpPjMpetZbF8y+qKm7lJTDAhHvJ7+YlBctTa+lxk/HM7hwjxuWJ31t4zkM1CdYJ/m+zBZOK3q6eD+eW0hcVVAWNmmddWSJzrAAWEuinoxEXnYnCoxnTQTg3m4LL4HgSw6EWGRIfs6X5JChifNe5phZ53yKjUq9j8KScCfberz+qKkvsMyWdOxYw7J/DPIRxCY+dGFWUzC1WEyBIUEaAX+ZNJkF54WBC/4KcQ0OCkR2fVByggNQ1/CVHoICYTa81OPMfze+xxJxyW/X4IKONZGqtcByBpkgH6qs8hJM3K3TejgMDus7dDpMfXlF+IqPKKgZo+f8V2FWU2C1WEyBIUEVBmVOFhxULGJvjxxx8hS65MRbyGSo9RQCpInnxqqDjOwsQNvqxfjQ7G4FhMMwJFLyAly+g6WkuOOx5iIUcrDdIHPrDg6YP89P1ePqsrNt/X1G2YE8tp/3zVQy2qzUIV+7wl0BHQXwqBjenZZzwV6snRJib8gVUcpoC4SfVbf4cIF9BBdr5Z3j3URDYERisEBGoo4CHS4KOadAGSoJlT+oXXh2/jvqpvcpCSeUlifFYnkbmAr8F7HAR0LfW7/SFAckBdJd4s1FU0tbOciqdN2NhK+aVSRbA2eQ5TQKqBIy9ggdIe5i8u3Xj16hXeQYY3r5Kc/m62yGaB/RHwbfxwaXPcMXlAcHjtUqBRQKAQ0tOmcckuqF464N+1luull26gIrxZKAUce1SDgHLHEGxssTdKDiAyRw2/braFAoLg4jEmOnNnB7llBiCGXOorJVvgrgjU2L9m88+yJIkb65aV+wW+vU/K8wiR/jZu5SrRT+ZnvwFcfpdu48SXBsEs1KXVd7rwbAgoE4L45NbIKZfRDHcBIn8jBSQnY2zeqYsisnhZOP2DnowIFrF68AQ1e7K+vTwEl3/iKsi48sY+Toc0NyEQ+7o/fQQqtz59bpRj8xcFpAGNi7Y0J7ZZqBwyFl+DgPLi7UoKiCtBZrO9KCAgckSP4/CKFawBuicN0EAE8Qj6q/meAi3v/RDIvbHht7TZu67wBk4vrHQE+ibfb9q1wpz04OpQ93dUch8Bn9sp5fgeYj+7kuUqj/zm+M28ivxD5DQLNQTGxyyEzpPjNhCPZd+5EFfC8BdBnFrbvYAuP1M2cNRcwDuvG+ERZGv40l/2nAfOg5cMCSuygZ7eS/9XEPZfU1WSDXnkb1vkZq4hFU0tpKgspXaf9Mi6WUnPI786P7ue6xJP/T7gN/MSwg8U0izUQDAfrSjF67bGEcihQ/n6qOKV7NFLLwWkbjah2I1lU9ifdHpkassLQND2tryW664I1AzUzqGlUAeISLN/8ahG/DdCFJGOFnuh9H6rKymgn+zc6Ws4zv7bzQ/rBXSomoUa3rsepECFAsLMFrwUIvaLyU13NzRrZAAFdHVDv0AEp+WJMylaYeJboJhmuC3jSgToCTKEcvXCnDqHls+94lpwUa9hgdTCMowX2fjXN/+xSDvH9JAVWs384/4qPbt+dcqe/s6I1cjmM92a9LdMYxbqlmqd2iimFGV6LxqXftmkCuUN5c5ahlFAJwc3tmB3MUIKcJ0S69mZ7ODLdjRQR+lBnta49/qvNyqyDVggLHNBn8TIcRzi0r7wzi1L5h/3V0m7eZOahb77852I9xggmA3XtLNm4w1hpHuYhdpQL9uKpHAvVptTxea4oSzeeLdpUl1/mFEuRog/N9LwzGECZ9SSKxMrwswOdmMv0c5VZ/F7IsApQFlC5SQc4jCDbeD51rkLbyVzXJUpAwuUE8biF7DkAGQ3UwWRt/lpx6NzqnR6NwuVw8fiBQFlemfOh6VVrjalwPqA2C8WcvW5jqYc7AX0q4eBQV3B6Jdffnn79i1setk627FAXxgLPxQCTO5FzwcdEkswBJYadyMVkYxBgWFGvCH13qyQmut7btZka86JCJiFOhH8C1WtTO9yY9/w5mAj5EWQq1JAHxSYMpaPVT6Hb3C90CT/BUY/5agwXsBRBn6USFbOMgTgf7pbDv430EeCb6/yCCxSMaFw7IxTJiyQeI/K6KD0isXbBVKvBQwBs1DWB3IIKAyMKWvS3oW4AGFKnafVc+1y8RO9gMmKWXjBzPjgCft04h0sOmySRRUjIdHyZZViYktwDwRgVAwY3Z/E+b+B/M/hJiO2EkaWKGTh1hhHB92gmDSbVIp0ejIWh6fLYAI8OAJmoR68A8TNp0soB76Pzvxx+ckYOWioENBkxqORqylgIJ9be7nN4vfv32ObafDA/WK+LPzgZjUA/N4/6Uh0HoX/8ZSbomccrYXDNa9koIMsV+irnBdkunGDYuW10jv0CjypuuN2ByFNhkdDwCzUo2k82V6Fh82ggBgymQxnWCu/jVNeB/ErqA+zNcafS48vBxer+8NA1hcSp8SyAmgcbzF3QgCizwarHJ5INm3s5m9cBU4sKKYM3ThBTQzZXbd3iaGV7m/qXkCNYFPTsCE+71TNVMmt8MdBwCzU4+g6aCkrAeb2JBVhxmb6GnvqTCZDhXoGEjb/PNkLmJNbvPGYdo4P4h3EEOYS6/EYVDSkp7Gn10UAfs/ww3+m8D8GEr1o+OZvABqdls4WRHb+pECoLW+48800piEONtzs7CADHPWt/IxKp0YsuyEAAmahHq0bKGxMNm2HYMKUKHYEt8WQMpVCNqWAvsQMNvdmMVYcrCvP3fslKG/0+MksvD8CECB2SOH08DkoEcTo6ekpR/7oKgwhug3MiV60oHX46nj5fVJFzAu4tDk7SMOvu6oRDbLzC1w6d5+EpBVrCAxEwCzUQDC3LUqhgBw9greNklx2lnkRRPZFRxWeKId3Mi7310C62aSb10xcxAlk/xsFEZlXdU3J/u3HU3HwhfEr/S8Si/5HHTA/zvz58qwMz2OBPoI0c5k2QU/v5L5go8IrVTavLvqhDgimZV7tVvIpCJiFOgS7byyWzWnBwKwRWHkpZOAoFidXJRTK5So8KrbrAl7AeALFf8C7I4dsUsOYjOu1mP0RYCjC/9hYPPHwHF465hcZyZNA42AKzaSum20NT4LLijUEliFgFmoZ1CsrUrYTxXXXKQ/bO+40OeZj7PnCnGCXpIA0Bgcprtf6A4JjXbU5NC3+dAQYiuyWnn54DgIKRVNWjaOAYneYtdCjvT48Cj0rxxCYhIBZqEnAnlgss7rieBpyA534qpR957EIbPRGcEPDeBUAL4icndRLgBzMfiFAF8CeCgJwo/4uzmqJc34wLf7oA27xJFUQIJI/GKGrjq7iP50d5oQQSzq6KGtH5Z6afjFoOJSX3efFDQwkL67HUBZZkBZ9BXntpyFwSwTMQt1MrWwxYVCSjYJgdF7ggldLLEW/fUwKmYgsbhXvn0DZC/cbDH+f1BZlZYAAdhbQ14ILs9YZrgv2XvVhg5oqT1dMkm321vDU1o3t5NDB4kcjh2vhlAKDI0fxWKDTniKYVboMAbNQOtRXOQvoWhEPYYlhsOst1Z+K/WI5raf0nyq967ZnAQVxF8DTo9snlwzfw8DXdgIZ7OfpCOClxxUPt5CBFIhEB3BnBNd3Aycbh/aYI1hHKoM2kPnQT1p3lR1hXKT4LPHKowuY62xyfAhGS2wIjEXALNRYPM8tLWdfkKrzRCAzoWsaNmJZG696FtAHCHMi2PnxcZihGEdazJ0QoDNABJV3cvG0cxHJWUcC4IJUDVETN9hYOsjy8XJvh3Dquegqu1MXtbY8GgJmoe6kcZ0CNk+/mC13lon18MojPVUUEIvV3LA1usey1hBno4Br1HF6LQwh3hlXfEuczyPNib1a3GAMLrz6cCA2xyFwisw1qDKJKDNUTQmnpOHsfOUq7hTxrNLNETALtbmC7iQeZENZtzfPY+JBVN47ngFjmQJiqzhszoW0DLMZEowqE+dK0XzKWctRlVo52yIAq9B9S6wH6NgnskAfOqYVLpLg8DjyuI9l8wpLsT/7JUiYi7IpR35eJYAvsOY4x1WaY3IuQ8As1DKorSKHgLLMlm+7HcIKciXkRCn8UJmViQsUEMmcc5Li9nehyQvVucbbq4g5ZG4ZDwtUdoRpMv1hHxYoKkBs3izjbWKfDsrTmkDunbWavCemWXCHzomts6pnIGAWagaqVqaOAPNzbn2OTWlwlokLkDmQJY1e+9inBQroV+budPBjdgsrihFRN/H6iDwWmIoAu736oooRW7zNZKqEeuFCB9ksZotB2YDwy6FRQy6p8stcEN5ZEQuab1V0ImAWqhNAy16PAO/e5RIXXVFxRqGAurWKM/bHFCigP6jEHdhf67wSFMW4SrGO82q3kjdEgAGZW7E5afHAr7mHvRMchGR9iV9Tb46rpW0/olPCzux4ZDtLsOyPhoBZqEfT+CbtVd494CjOIU+TLNc5CbPyRRCHZIEC+nD7g82P3ypcJNGXaMVWkF5dGPzqxQO2DFo2Xi/RUuaIGs8laRr2I85FYOAOCNpkYnV/5zbKal+GwCXmdrNQy/rD1IrYn1H2ZMSrVyODLNeLfaOmtKNpDlDAS/jPOFav+0gu4cs8qkVLryNQM7Rq0ui1LHsKVeKFj+LJuUPT0DLh9Yr0wavn9Z+iTQ5E8ifTq//UwrdEwCzULdW6baMUz0L9XjALdem3p9igAxTwKuRJ304aZWP8fjmjTL98C3ciAGcqEia691mXBba1DkeX3qjm6wna5BmSi5sHhpQjk5W9ZTwEz0sUIkrfXFqzUJsrqFI8TubkTD9dsfJaBiGL618Ecc08QAGFq1YCdFYyxT17lkhW7+kI1CywLuc2gwUqFIdpaP13UE5XNAL4O+A2G+ygkTUymIVag7PVIggoZqVm/4Ejg5xBcqUpPkWpbkbgAAWken9unSHNkDIVo0j5o9wMvqh6maevTU8XwMfqrHDNMVtMSEMPZ7XnrvQ7pWm6q0/umjpFtoZKeSkY0sZfz9vBPhXQZ4MGCS3Lzgg0jN/1zdH7pG5N2qTVyzzdQJwuQBuq5FIoIJfoFV8KEacDXYIzbM1i9GQ8RgH1u3Z75BiYVx9g+tOBYlhRuyEAsSiKpDOqODtutqenJxZ8/HuK+WHiULaDLzFgfVR5gQMY+avcRvHzSthvtY13geURAr7qt22v3if1p9s26jEF46UQZbEqm7w5cIQCKu8X5/KOij9GAfe/HbqIy8C3DqWu3IEASXBuwHeKbC7qVKBq5tajbjM//VnmR5lofNVPxXarwn2l6OeuthLbhOlHwCxUEsPNp31/mtpc1Bhehb0Jw4tzEcMqVxrOlcbJNAsiH4sC1pCABtCLxRYdwg2V1meRfkYWfUegvswrpiyqiUYdpXE73EOhXE9w3R2Wng7mK3HGkq9HNss7FYGrU8CaOaoBwGKxZqEaUHVZOGKUo61Mv8pdY0IQld3kZqnqMx6jgDSJPZr60k9JqZg9xWfbI2rR0+CTsJ6K2vL6tRfngrYqLpGrhv4qnafYRh/nYuKxCXI3ou/AUMe2tFgaW/OixJqt/2KBluBCCJiFSirLLFQSllGRypscwvOCuvwXQa5EAWlGrklBC0/8qZi9SRSwyKtOJAd0NamdxcojO0Vya7VRfVVwHlVgfTm5jl3DeutruURKfxe4ODAv0SIT8hACZqFiuIoD4cS56wYWSuFwuKWT1zJIL2WZetaLIK6fHPMCkkdEj/vZJjFKb85Zyk7JiypUROqsupjd3xmZ1PyiDJskEOeQIk8PTTxRy7ke2NMcBaWdH/kdvmj5dm6IydaGgFmoGLfc/CApT5y7/AF7UQul3zub7JBygFuhj6KdqYHDFBBpeGtvqkydhftdyi8Kuj3PB6b3Xf9wki/SgrCPhi7kAmHOraJmmushDb7/aX1Lk2zvAb2A/jvdxf2v9WqyGhcgYBYqBlmf/M1CxYgdilGYXEwBeRHE+SOYtE98EcQ1sIUCKjvfh1CblDhniXPnpYaIofQAyvd52JDq6gvxLeJUBOpFOitlzTTXSRpOPCmbZHuPdhjOPwhIN+sh9Gf1Uqu3H4wdsZkAAAqTSURBVAGzUDGGZqFiTAbG8FJIbraB7QVrErk1WlfKQPGUolooIE3a9lNaynViyvVpCkCVj/hWjJISxJIHApQsQx7JaoPSpjpBh0g7u5Dc2sCvV18r+ymTYZ9wJxPMi0wege1ktPOknVRysODOTcqTardiN0HALFSsCLNQMSZjYxQ+589LnH0Ul5CSZaxsSmktFJDiWGadwmmUlrhH8rmVICX8j7szgsixP3V1itbHVqqX5vc8XTy9nBs8VV7O91vXSQFz3c+vYlIYsxeXXDwDFGe5dIzf4dlkmXfw49IoPYLwZqFiLesmwCxUjNihGAVevA+yQSSnALE1szlJjfyNFJCi99xV9G2A3/4FWwOiWr9eCecEkwTDA3B0YSQ7nDkY3sBDBdbgz5jsJA0cN1T80IcEPpQ4uR7rpLOHBNghMSzf58HmAtxBKSfKYBYqAN8sVADI2J+VL4WIJVIo41jB9NLaKSDElk+j6qUvfprbnsYWLnCH0AMUpQJX0k7Pg+jVq1dS+AIGLHVtGAD5mjWucs97faPknEd9lv6UyT1upTf217hhCYGFe7RN8A01cq5IZqEC/M1C+YAkT874CRrCip11zE+WqThl9K35htrbsrRTQOrD2gXnHNuEGJUrsAFSbC5eEowKgAaqzZWm9I9cluZ4upqQHkTajaw3t6stYw3yrBM40ttWvp8L2Nc7ApNnEDeZYnxw5oXp8AEPNi/gPLSvUrJZqEBTZqEEEH/HgEiO6Mmj5gCeJmXaAfzdXIC0tIsCkh9XE5NvM2QDM8JyAqW6wvGFLHABSkNExxIjAbZl1zgC6c2+B0gRSWS7cQBCJhviSjNfv36tPD30iB2oIRNKfaVxA4d4NOsFOD2l3+GdMMpcfLq0JsAyBMxCBVAr5uChLFRwQUTNlWEBksmfysSLJ0L8MvF8lSxtQWQvBUREDN7pvkDOWiY34HCALXMBOm3helG062/OztMuGhE2jHProbxBAapQsZojQXSSgSdzAb+m0kDU5p/J8w81js/mGnfLSA+XDi+yPdqFONJwCwQImIXyATEL5dAINg2EnPlYNYSVe/5kjsIoDzQ3DUL+Lssv6t/bt29/lzr/A/KrljTxIZv6ue1X5J9Ycb5oxfzgbcrnG/DEJ6DAAjgDCj1ehO5Ug3IdL7Ilh6II6csMyJaif8ujNBNFNBdbnzHZ+WcMRt2pRk+rl3lsytyye2wtzaUFzgbpdRJY00+a5d88o1moNgUpE+MjWKj4ICCAtCEZ5/JNsAxzPzCWligzc02j/idugB9TP8BoIab0FMKR680zDKEPjhJOGmbpBFgFJW/Po6Dzje1qhwTTna9rVEOHFMxzgZpBojRcoYDUyFVESt4hj+LbLpkRhpQcFJJbZQmwQfo1P4MOL8JMAqGhUcUpdEEnaRD7KlmK8EqXIGAWStT64BYquW4cZS71Vd/w1bIyM9dMg+0UkIrj+ZfI2WsI6cQukDPzp0+s79+/z+mGeJ4GDen/GbCBZZ62pORx3/DnYp4mc42KBF5lbSSSwP86Fy06BZxtdZK1z1hggJKAlguM0l1lOag4t/ZzsFeWMztZUkc+hp2LkNnyb16+QgHNQum6e1gLlaNoNYRJh1SeKlPTcLvsTyZxWETKBdopIC8hUmiSTdP+GXYoaANmKQf0JrOqPsYGQhSbwzVutkAj/k+dgUHc/cRjw0Wj68bJkEVCTV1AMVDXglXS+CGPJBgYqGnmjDYmm8DA1xcY6Hf2GiMpWDIyt0b1J+vOdUiy3geJTI4Ch61ZqGIfeEALxTSVc83QbUYZJmXCHDvYlYr8UaD0hEYK6HOs5IUUDs15VoGRn1PkKC0qqNU/UngqEA0x2HEnOJ3/6bvArmuOHQlOI0ChU09X9SjkqTQG31URd05IycAmJwfdJL0zigU3JTCbdYEeaNcwqoH6rR/pyZQKQfGRHLIaSQpw+8gcwmahKlX/UBaqxjBhQehUlegpyWITwJAfO9J1OutmGMSA6CtyNlLAoFB+5kwvQ5GJW5Hg6CO6rOID2Ir/SdMUgcGnmSjDA2LYx6ItTagJoBoGT6WRJhnpa4rV09D3aHKwCe7b1yAM4EHv1cvXn1J1UD4/EYamJXGApfW3OtmdBjIwJAQiVMmMmWxF3GQXgwx05v4GigD0cBADz7if52Rw8UMmcV31+lOagOS6kP5TcG6eB3RJ7v0URfswSjgY4/zMdSGzUPSQ5JTiwLy0hXIzCdMIDUxyMukwQYDewvildwUdqX40JYd/57wkEyN259DMTGKyuOZQiN+KFgpI2/wiJJxssyDrhAiql7w1AZSh9FQqGr7LXiNVZRrQV7og4NBNK4sCB1oal0ZMZw+rFIBk6BGZ+WOC4C83vYr2cwFkJrsrqv7f3+o8XClC1oNcCUVMAWmRdPLcopOWtklCdbHeh/R8fWTl1LdtvKigUo+HklE4A83/Q5v8oR3mwAbCKjCiXPoGuqDnUBpl+rUQNpoYaApMBD0JmIUKUKr5CZLJucWhemjK2sFC0WTpD/0Bml+DoZ8GEIJ6MUB+gsqwTquCKo7+/LVwXY54gOnNoNmApctBCcySzHEUXjNTM+uRGKuvFEvfpTS9Lac/pbFFQyvIgKQITEZAwB6QHfSSOJCxBkwpszMQ9++kVJtEHpq/DiETU8CgH+ojgl7NIESzvroDAVArZaL65AQ9qucXe+YmqqwUI8Bw7M9Y6ZVS9Sejw4xty9VLY2gEqJqFatbpnSwUIAQdo+dnAwVEgIALMW80qGY7ChhYuGST4CtB43X0GbRMbWSBx7g/wsQkbV5cFNYrKcaekRh72hi3ojkGoGqUMhaNS1BAehGjbiozDtgAa5UkzpUjgg4vYwG18qcPATrSqNbdiQLqJCCpoEORgdKbR25DRrrEIVFvnzimgDWTYeV4FAXJqPx/+/TypVkoAacYoNPWKGV4Xy0KVp8AdTeI51vJ5pE7mwL+oR4FUjIAar6jygfZ+CoXX+zgWzTK52ik6uZvs6AYjO7K77+JzM0BrgXnk3p8tQLJ+SBPc9sRgOZjuR/54x+iBajSs2fPmKndZP3ixYv1vQJ15L7F7EYEnwfkGzb4/OSaeJHfBYjPPQpSDu/5zFCUGdRy0Z+05aKSm9idCJiF6gSQ7LexUD3LWpbWgiRzctuUApKwQCgQtilnGqSWXABb1tOQXLEunjn/A7itkggahwSSAFw++ugj+VkTgOtg8+A6oz7A4iplqPMJrPVmvqbJh9KAMPgATvC9GqUQuiOfPAKBjT4yo4h760csdZ6enmgiHBQ2Xzk63GeLUfrRBQC1MB3wZ6o/sVtB5dEd07pbeDjt8y8xTqrKbpBsgnxdWowQFoiwrA1syefjZhbKR2NG2CzUDFT3KbNAAZnsnj9/7sRl+0P5/l1Nk/B+MXXyd9TySeGQVqhPpxhS2m4BBhvIuD+Z9J2Z4V/8W6c4t3ZDaTd5WIegMnh8jYM8EB57z54U7P+/av9J9E5KlM6/Tu/OS2fMLwDQfj44AmahVnYAs1Ar0V5TV4ECIgSGDdKG4+HNmzcDZaIzYfzE8gUrXSpy1OfXjb3fTgoa+xkIvhVlCBgChsA9EDALdQ89WitOQeD/AFoa54knd+qBAAAAAElFTkSuQmCC"/>
  <p:tag name="POWERPOINTLATEX_PIXELSPEREMHEIGHT#5C7465787473637B5375627365742053756D7D" val="150"/>
  <p:tag name="POWERPOINTLATEX_BASELINEOFFSET#5C7465787473637B5375627365742053756D7D" val="3"/>
  <p:tag name="POWERPOINTLATEX_REFCOUNTER#5C7465787473637B5375627365742053756D7D" val="2"/>
  <p:tag name="POWERPOINTLATEX_CACHECONTENT#5C7465787473637B53657420436F7665727D" val="iVBORw0KGgoAAAANSUhEUgAAAxkAAABtCAIAAABC2jviAAAgAElEQVR4Ae2d7RElN7GG2VsEAA7B3giAEMxGAIQAjgATAjiChRCACNaEgIlgIQSbDHwfX91SdUkzrdbnaOb0+XFKo9FH9yup9aqlmXnz/fff/2j+7+uvv/7Xv/71n//855///Od///vfb7/9lv9Y7aeffvqTn/yEf36/+MUvfvazn3322WfxbnPg5z//OZX+/ve//9Of/tRciGd0BByBIQh89913WAB+YfgTCMVy+cknnxCORgA7MMQCnIn9zTff/OUvf6E6twxnEHm8I+AIVCHwZh6XwnRisP76179CaKpkCol/9atfff7557/5zW9++tOfNmT/3e9+R+1kxGIiSUMJnsURcAR6EGDc/eMf/2D5hAUIi6iq0lhTYQH4/fKXv6zKqCf+97///fbt25Dmw4cPYwvXq/a7joAj8FQEpnCpv/3tb3/84x/bKFQONKTqt7/9bZXJY92JfysWNY8vxio84Ag4AgEBnNB///vfYVHR89SPDIwKI/DrX/+6v6jgrg7lvH//nkVXf5legiPgCLw4Av8zVv8///nPOOdxJo0iUoiHXX737h0WEBttlBYBjCk9mSPgCAxBgOEJ13nz5g2jFZfwQCKFeDCz4KL+8ssve9zMbOpJ0yRPGgwBwQtxBByB10RgmF8KVxDGTjegLC7x2//fsahPwwkJQA+HJ/gnL2aOf35njUEJLCX1sxSYyz/84Q+yBPdLSTQ87AgMRCBs5eOHXslL8FFRY+3uv9zdCwhQCORsIBpelCPgCLwmAmO4VDyclIPIcSU4FrYPx1J+9zAmHLNgJcpZq0MDrVjA3FxShXOpQ5w90hHoQYCx9tVXX4VTifZyWEqxoGILPqyp+JeUiLEfVlOWU1a1j5WwBkvWaYolsWvkKR0BR8AR+IFn9Pw+fvyINTzEERaFqeopnLzQKXxRefmYY1xZeeGHifNkHuMIOALNCDDqOcWYj8qzGEwEvIeD3g01QqrIe2ZkiDcWSyG5eP0GqkEjz+IIOALPQ6CLS2HFcvMUYrBcA8HCnuYkCa5GvKwF4nUoj0zjYUfAEWhGgAXMISk5HHcQHcgKxKu5OpmRwX5G4HB7y5R5mLyHEjqXyrHyGEfAEWhAoJ1LnRGXnOI0iHWYBepG4YlNjKtSrHx+NyQ+LM0jHQFHoAoBjiqeDbFkVLLyiQOzqopi4jOXGLxNIW1nbi3nUkXAPYEj4AhYEGh8jo+3Hhw+K4fN4kSC/WhUYoL1S16LQOHJ2pSHhhCGjJw3PzxcpZfpdx0BR6CIAEejGH1ffPFFcYgxPOE0PNNX9RKTogAxAWeeGO/4mdjlj5EEsAycwTp81JfT5ckxKZnRw46AI+AIDEDAQriSNGdbe1i3JOWkS1aTieb6vsMkMbxYR+AVEDjzQCdjkOGf7LnPBgc/WSIDl0TKes9290JG90tJrDzsCDgCzQhU+6VYoZ55pHjyLjdtM2JYaCb2neeJZlTkZToCL44Ar4w6HO8JLDAY3ooyySGd1BUveXwYH1iyf4fzTH4ZxiJ8LNADjoAj4Ai0IVDNpbBNh35+nFXy2eY2aey5MPEJnbLn9ZSOgCNQRIBVExtqvClXTxmeqL3q7eFIiJzJgyls9wc65bt7etv5XUfAERiFQB2XwjbJtwZHIXCVY9Ti5ZoAdOrQyb+mdq/FEXgwAuErTMVjRuytk3LlIuoQc45J8SifvAWdwj64u1pi4mFHwBGYh0AFl2L9d2ibWJjCseaJqJTMajixoUpiv+UIOAIWBDjczTnuQ/ezzI5jWO6myVvrw3y9Kjk0WfSorRfSa3QEHIGnIlDBpTiIcIhCfhL8MNmkSGxocmBiUkVerCPwCggwoCxnjNjTx/GzFSAQO19ZbdUiLowj8DoIWLkUnvzDo+XwmEkPP9vbwA9O2bHylI6AggBE6mzJJHPxcNzlo17KE8PIn7wzJd7ygCPgCDgC8xCwcqnka8FRoMSvHuNXBnh6aAcxVqrsdTkCwxGwE6nFz+tVacoGJacOqrJ4YkfAEXAEOhEwcSlOSh06pajbsh3QKaIlO+594xuZLaV5Gkfg1RCAglg8UviAdyZSodXcUf1qvdf1dQQuR8DEpc4+Bc8G3+WP8EQErz22FcXwgCNwOwTYwbcsihhiu52ROoSaZ4qdTh0i45GOgCMwCYEuLpW81mWSiMZieabPXVNGrDyZIxAR+O677ywDmTRXPa4bRbUH4Hx+cMoOl6d0BByBTgTKXIoNvrOno3d7gO7sUFcnRp7dEXgwApCkswEetWaVcjtPD950X1zFFvSAI+AITEWgzKWU17TsxqX8ieipfcULfx4CeHMP376baAqR2mc3P5Ht7BKBfd//DByPdwQcgbEIlLmU/nHQsdJ0lob1dMd+J4ae/XUQ4Lz52VFICQJjas83IEghD8Mwxd3We4dyeqQj4AjcHYEyl7IsW/dBwV1T+7SFS7IzAhyTMg4WC9/aVlN3TW3bNC6YI/AkBMpcSvkm17fffrsbFiyg/ZDEbo3i8myIAESqeEwKsXlz2+129yTaHEL3101JQDzsCDgCMxAocCkWr0qtCs1Scs2+ZXm6e7YMXr4jsDMC7O4p5yCj5CxL9vniXpSqNuCPpNQi5ukdAUegFoEf6xl0z9Oe2388l3TrXQm9RfyuI9CPgHF37xksBNcUpNDihOsHdlQJPD2NdeWsKutVfgjPvyycc2AoxT8/PkSN7423askEHnYEHIGVCBS4lG6Azl6GvlKBvC7Ly3LyXB7jCLwIAria9HEdcTBSrph+2wCKfPXVV9uKFwQLn5fAX2ixq4FaydUs1ArTxw/H/JptWXYtEIN6kf+TTz7hf029/e0YXvSD5LVio3LwLzCC9v8AQD9QXkIFAt+rv+JDfHwuXi3gmpus1SQEnUI8Y0bBcHTi4NkfgIDuaZajhm7/AH2DCh8/fpSqxTAn03fQ8f3792MPdcGoeI3FbNUQOyI5NjB7Whli0nV4h1QxFtWG0hpmDdquoaKeLAjJj0mfbg/sDGpkYMjrDTT8bsEvhYi6kuymbfi8NJj6Nl/ScEZXRJKL790+FUl2RtAu0ffxl/bn2p4xGYQGZf8LsiK9ODs0NN4RvGXG8cVUgTXGjwIbZiwnW36JOni2+JGeRmSj9i7uokQLv7wcgbZZY7HYQch8UND/MfKQAd7qsmIHXGdnllUsafRC1t9NFkydAjxmUmmg6g9+XxeTU2fHuF12y3AOdhDmcTvtdIETmxDUvMovRUMUrQr9k4cocS+dGVjiuUs5pNRnL8o5K0QHTb97CKkuifGu+6WMQC1IVjtrrPdLWUAIo6lWF73/J3cLfinLggZ7tNvDPrBRC77GNMwrcFuMEekhvwSa2TotGhaXxqpjsiG1N4jdkCXKvHlAX9lvLnybeEYXCIU/72FYNPriiy/acBubi88a6oe3oD4wpOJKGuPMsXp+iIeLi8Y9K5Z4flAfXl46UBfMbHBzBpPIgAq/tiqwsZhHfmQP/23lWHKFJSKuOwS2pJdpMOCIFw5ayfgk/LKzBsiMmi4TSHsuaegwCpCN8TVlMy3hVvmlpVtPpXu5SMWYwDwi9MX0DQlQGTvCuIq16IGxxxdQkKNslEm3YNDqVce7DTLYC4+13CjQ0O63zmLvrnSwW2t6KHxuyhb7pRizuQxxvNA6/fLoRonhPNtWU37R5RZVDgFI3mF7LYikRYwmjmTI2TkuXmTWyBsO3Jh9jFDTK+hC+LdoHRAjL7+kzBDJPwlIRmJah9kQqmSxckgy3Pf5o0TE/NKyy4NkecZrYySg8yShLRXjGE1Gv4nUVUAMelKxpzaIIWGM6iQBEKCTUDijRen9QYXQ+6vGFSVTLBnPQAhlxhHFOCxCEVRQyjyr677xYJ403NklDXpfNRXJMbWJyg0jQilfv5XXLoWh047qjZSjs5kFWmOOpHZKePiUprfC4V0mYEVChsNYIWmgZ88ahyCHSL1nhlbo758QLMuESLuTUpG26laZS6GY0s/iLSxFVcWzE8vZdGpdDLMIwllgYIPpuiCMMkrpx3r2/O6ZRsRTEX2jZwJQRI31wpByqYwxRcbWU7hRhn2SyRER4T0M7DaWR2GYD9V+q22RjTGigM9yZexUHUSiTGUhxOLHInlPmhstwmmgw4FA5CSg8q6YC3DfWUPvNrmmSUzPnJJUDYbFfgjrSnK1XZa5FPNNourZJVNXmxAzckUKCPecUb4s8wyQGC8TLwif9Z4GKKIKSWBI/4ttlBQeLyFb/XApk8qMOaxf4BklKLNFRDsGnkoxcxAWcCnAVDgNHGvgzJH0HEpWOByDa+psnaMdO1gMTGIqCQ6Wy0Ob2bD4tNQV0kQQzgL2ooakPEQA2RpmDV0eCjxTmXgGi5694S7MRBmDVDqkH5a5FKLrckhctqJTWDF+DdDXZiniU1tgf/rDDQUMa1XJmFrZuCGMsqNQLS7OhnRxVMasH/rAtuquVU1Tm7hIW2VD1xZ+o/RJN5jNpfQePqp76/ifzZG0OGN5Kp1Sqg79bchiSVffeDcfIMM5RCLJU2eNRM38Ut/mq52k8vIPY+jnOuD9q5rC9/hCj7c/1ENKnlKRdvnCMO+lXfNqWv2ZDr0JJ+HDk5W5Iat9aOXwIT4efhmFqo4byBQTGNHjiSf4X94QtYAYq9swGazRKJXiyTCWsHOyldp9/fXX7969O0OD4clXEc/uDoynltwUhPIZ4DyL98033wysThZV/AYRA3Be7VKSYjgh2dgK+5ApFn6YQDduubE6LGRs5JBZoyjSJarxVCxTgCIbL59jLOgfIFayc8vEpQ6dHGfl8uQhcy3P6J4l8Pg1CPCMdNJrD7mRIkzupacnjCJSSr0zbkGn8jcC5ArOqPryMjEQ9tdU6h74y3XpFGDs21IUYXQiBchriFSQkLrOSCQ2AWEmmWtsxVm9Ebp8VMZbKwOJKUAqy/uAVkq4pq7+WWONnA21QKd0fgyz76FTJi6FEFUWFsP99u1bHFQ9LK8BLM8iEThkD1VGM3HbwMx2e5GY1LcY5k08iWWvJZfFKvZMoFuQROZlbCOpd81l4n6YVCmjTPFIIQNMa1LVZ8WG16Af3g3eqUm2uuiaYvKeVPWhsmeR0tZhJcJbu84SPzi+f9bYGZx8CkikpRvoW5BJenlp4lJkqHJNhQpwUOHG5O1wVfO3FM7DnQjQdZLJQ5qMYuEJ1WjuZMWKliVILHsVGsuEHF4R86i9zKTD2DPeImVCphPH7RAVYAY6H62itkNEohDmSKUbBDo1qi5ZDiaoCPIOrikJTn52Smr0+HDnrLE5PsXG5ePibd8Ws3Ip3hOamCEjZIwTfFR4tnBTrV+NGYV8cLKEACX0SFc88XsnRel597ybWPZEwT1l7pfKvsFHXTfdwzWihCGKh4dgjfaToMbySYYLXxllmPKrEKZeZUnMuoLRYVfTnrJoNy7nUqz24xihV0x5KbYdrw1SJk2m9OcNhK0TgcYtknuW3A2+UiuXQt6eHs9AxU2F3/vNmzcMaedVde3fkToZFVWeGJkYE8M81CHILlnlbvWTbMQZvhgF2Y5nyUL8s51SQUcOD4UnfZhBh5+JwbLFWTmHGnhJkMcvi2GPXmni5hW5Ln/iDM4T0z+vXWYzN0WpFLoZ0zw+0DNr7A+OnAIOpWVeKLqv8owVXAoOlECcF2eJwdbkvKqBBlrq8jTMFtKhaJ9WgU5SjWL/uwvU0hVRhcZdFEzk1J9eSRIXV2xJer+UCPBImpyV5a0Qtr8NPM87KkaXgU8WDj+SgQmKvsAzLXTcznINiWfqkW6CsZ8sHCLh+kJ6Zo310tbWaJnLZJcwll/BpSiRfURlWWOsUiaLvIqTVbg96MesGp1XSYj6w7LrVLEHuQUmC+kX6cISJLO8UIxlVStuklyGsaM7L//ZMZKm55oygnbYPCqe1tC1yPWyxBRdUxxXGs7hLIKRRh5fG+IsMNa7eTJp8Ktmjc31Qjz9OGOQHz9Cra+0jktRjex5Y1GjwSCDjGTnVWOBlcZR0qNiLXIIPYaCQNml9+XxxL3KL+VcqjgozhKweSfHS55sn80jff8C8t129jZXOcawp1HsWg2egFh+T0C6xPZpox6NhuRtnjWG1D61kGJXDLXLxxEs8lRzKUaF7iW21FpMk/AqDkUyvB8/7RVhaUtAk8WMurmPyUJA7vE947BU0EuOpSpAEnxucVmloETmFtptIiSmSU7JuVQAu4NTKgiGJHpDt529zbWWMUWacgmXwvcQBwiemCdZOQl+Q7h51mioa3EW4ynJ6VwKtdmJW0CnIr70dQ5FspGPv4oGZv13lTc4inS7QDSdkh7ZtYjZ7Vl2Til9vFWOup2VOpMtThVnCWQ8Q0xeetiIQHFvqMgkjBWNSqYLjJXQfVcNYjBrSH9wXgKVDveH5bUkMZIB65gkGV/hMpr9tlnj7hDVal3tlwoALaZTsVXC+SpessDSauWLg6MANw3IHTojE5XJZPabIiDFjjaCyNoBI8u5RbhKQX22u4W+64VkpLDY0+vFYOoJFt8t8gZIxvB9gGKli11TKBh9D/T8Sa+EWNyyA6uTZl9OBwOr2Lmo2mV2I5cCAqzDvLNTRYgZA2zo4pJ1RlXEigSSPRgdFXIOfpi7ogENC8gbpqmdDh/W0GtapHiwWh7jXSNSsRa2OYpSDXdNFbkUS+WVn+eTChYbsQjp8xK8jp08bLtaY9jOpageIn/4ydhDyWZEQgtgVPioXoE1s7/J27nCrxZMOSokSVLKkaxcZley3OWWVEeqeRf57XI+Wzs7DvNSwlaLTqniGwHmiaeUXJRK7n8p5dhvsfQtEriVrilZV5Hn2dXcKuXiWWMr3TuFkdOEpaguLkUFNBWEpjgsLaI0p8FHxa7frT8VZ9HdyIEOi5LdosEvJbMfln+vSLmT1YPq/lrXaieR2V+7HSSU8/GZPPKRqLM06+OLtAaRhh9gKp4bA89aZ2obdGxoxNHB/GU8j9xW14W5oo4NMkizb5w1GmpZn8XYweQWp0XIXi5FHfRC+iX7fdcaYpy0vuF91uQNo0IOnmtb9kyp5nj5tI57bpph9IwgUORSDL0952lGQXFcF7Wr7QPFRwgtkNZWepjeN/gOYZGRDbOGzL5tWE5tipC1S6ABXCpIA4+B7tFBi+NTkb7zFs52DISRdXbWtT57z6wPLDRN+BmdiLK62p3j9eA012gcV83le8YHI8DhnmL/qV3droSr6JriANPw4xPF3bThBC6HlIZDtRBPA7G7kqd5Row047UaNcwatVVckt7yyj14ZG2v+PFYZXhhAT/cVIyH+IjE2Cr00jBtoABY9AM95e3u9nhrUZZ2qVKZFwdEqycXKFWFbJuYvYaA54XUf1twXDAjApaHb4p8xVjXjGSM8eJhLxLUmg5dVKyKftAbG85rn/Bg6eX03GVVGbNHKxdjnhRYPGvcAjoLMyluRh9oGj7zOeMfRsxrqC4xJUyQ1D5DqcMydaqBMIe5qiI/fvwoG68q77aJi+sDzNy2wt9CsCLCslMRppvdQq9NhNQHfsCWJthE2lyMDx8+JB0gv8Rtk2fsjCnSF2aNziqU7NJVM8Q4K3Upt/TOM0SwPWcNnabM6G9JK+SdPIlpk2HYHl8iDZecEuC9Caww0IRBC4J678lLaI6BjMv3MTaXs0/G6JHeRySXZH8EsMj7C3lTCTlLUNzgQ7VlRq8BRouRnGF59NkURfAcDN9bjPjIPcQiq4u57hiY0XZ3xEHKbHmcQvYQmVcPT+RSsmIctjxnx/BgTYBjnB4M9ZMJhocxc086im5xSw7H0Au8OwK1B906dwTuDleV/MYhuefB86CpUbbaj7wWYeQARtH+t81nxapJ8DobfMYuagHtMWmKb/pgM632pFQAZxGXii3B6IXiwA05/Rf9VZP2Adnpt5DQKNvOAcvJjJ3ld9kuQcA4WUbZ5PZHjPTAIQKW/dOdnVJBKYuEM9wb+pEpZJvEpeCFccHAvPO8Y7Wyr/qsIdEgzMk/3ZeMx7T5EwWruVSiW/BXhX1ANnehhLisLMM7Kefskq/4zfMVn1U6PJ4eEMf/8MK9wGcjULXN593M3hksDGOgKbMLVpXS0j0srLGqUhKzotarpivO+KaFdEsUtxprldoqvc8aSXPQnWTrJ3e5pD/0vKXyYi4l9WGJACXEkyS3AvuNEXRK1nK7cLEH3E4jF3glAlUjyP1S9qaxMAydLtjrmpfS0j0srLFBwqJrSm7GNZSfZ2FmidteKD71UcG89pUxPmskaAOI/r4o/Dg9RIrqNuJSUvm4FRh4Vc/zgAwecJSF3yWM7qze9B5wF11czqsQsEyWUTb3S0UoigELVrXn1YqVDk9gkVDfFmkWqXjuGw439vN8ct+wWHuzXtdm9Fkjxx8XnTKNsuBhXdS8tRer25RLRfkIwKvC84AsmlmpNCz1igsgWd2FYZ4MwnbA/Gh7jr/xYZzi218ulNarvgUCVVxq0qx5C6CqhGTGsqRvMFaWYtenmfECZAx78b3Bkv30ay23eB7DpXzWUDoG21zsd8l2TxLTDQCw7bB5UtTgd3UmpY+9ZOxBMvjhi6uiR8wQEJSrHutj/coHicdC4aU5AkYELM+9x6KcS0Uo9MBjgDKyPfQdMt8kqGLG9eUiXIr1M5Y/ydhwKZ9DYgYdUmaDGMYsPmsYgTpMhkuCc/d0HsV5zJMHdK2BvfoGfqkcLOgUB9WrFtzDt95zqTzGEdgQgeLD51Lmx1AEqdSMsGKjZXWWHTSZftvwpIN0zGTF/jnKNSWdE49xSm3bYZYJhlcJJzGPr8GVIQacgYMls4Ckuc8GKSyKF16SZSCRQt87+aVk8+C4A0GAi2cJ5d08zNY76Z/9BGyutcc4AvR5fA9nZiXBx7lUAohfzkYAWqM/HgSXYo7sFANHRezbsLexk2inbJ5dIsBMPWkbBzNIZ+M3iQbclUsF9KGWdjrFmOw8qC+bvCpcfIFWWPYx4cUBX1W+J3YEFARYpRmXHBTiSw4FyXhrkp8mlr9bwMjFG8TmLCw7fUr5mMRg5xsKj1nkvkTV+ZBYwvqAzxpDMGf/CiQ5mTf7sc17cymwDp46y1O7bMxfwqWgwwhp7xY4LXmsgMkPgZ1a2XHzlGcIYErsXIouN2nddibe+ni2A7AYGNl+h8d64cfWqJCYsRUppeEqkBtweUru9kyEWNR4KgtrfNXB2VwvJcZnDQWcqlssexjpVcdGq8qPiW/PpdCEeQKkirSDBLdYc7Pdi+HgB/PjyDyGZgd7F3uMB26HAGsy+1ockkHfu52OdoGZWeOmEka2bWY1HoTa331llJCp3Y5wbcoil8LC02rNp8XliSvqqhXvFukfM2swJGvbiD6M1cIBcThREon149f5Ks5yN0g+oXzTS8t788CC91TNUJDmV4DGDPVUmnzrO1TUU+A+eYutxqDaR9pbS2KfC3Fi3VrTovAcO42jla2fYvrDBLKQWFoe2L8DF99KEJRiqB7iMCqyuJ/FRNhcl+z8zLvN5YzN+LKzhv66eU6zNeNML9V5GD2B5/uay9czmp7j4+Aey4LcUuwTw1lCvYWCqPadjn1UY8PFP6u0T3PcVBLlVXWJRkWCm6S/3eXh4rVWi8f4pYxoSDpSi5UlfdF6S9+SpcCYBtd+1BHi2OzcigXeIvCaswY0gO176PLZCoGegCXsfy3nYR8ocyk6Hzto2A4Y1WERm0SyI1Yc8HgCN5G2Sgy2IfRFTFVpnvgFEdCXaxIQzA1b4TLmYWG5q1W0GGe6G8djnMXPyrk8vng0Ikho5I7N6rCtrEMKkrCihvLlqXP7KGioaLcsLztrwFjoKooDAl4O6xruHipwKfhTNAf7O3XksDns2UbDcZj32sgzon2tVF77XRDAduhzlVRk/5Eupa0NSyPQTBGM7g1ZV62ca9JLZnlWI4zTqO9ZCZb4omuqaN7zWlgVxPUz/f/ZBwFz9V951oBK4mI/WyzRK4rbyjmeekyBS8nMllEn068P47s7wy4KM5yNxpKnBoY3/FRpvfANEbAvyuNDTxtq0S+S5Dd2fpnXa8kr68pL2CEmLpUVYSyaKtmNt4o7L8x/tXsj8vHAIlczynmjZC8+a7CAVJaFdKe2507OOkCBS0n+ZBl1Z9Usiy+eC9nfuh1iteCRzsN6PfIxCNi5lGKAHoBGdFSgSw9LKL6wO2C18+LNuJm7zPgUu2jtqSmZvsjVHtC3ExWWNVxS7z6X0CkeODuTh0Wj/LLQWTJjfIFLyVIkr5LxW4WLo/EWWuSQDvSxs5dMBwq/vCKPeSoCdCG7z7/tbMotoIurqc6tK+NEFavbEByjbEbW2K9g0XUEN7JzU0xcFKk4L8SUTwr4rEFrwqGVDszrUew9Su8bFVzKOPD0+mbfhYfq23y38K4doqTrdZjlMBKzQgfiJx3ghyk98mEI2E+cKCc3b42JfGuukQyd6WvcQNn5uUjpojtTk3ijpkoJxls8fVasy94zpX0rsjSjhLdL5rMGTaYzaf2uvcUruNRdWIhuIkf1LTvEo1I2n5NNBIjt2LPBkZTpl7dAwDJXBUXwfo9arm2FjGQPymrVIjPLNksyWaMl/co0Fp6HwaTbLJOqOLFJhqRIBWmOi38aeqUKilTrb/msAeb6yZ9Rtq6CS8Wuub5DVNXYaSKr6rpdYnl404G6XfP1C2x3TcmzJv31blKC9GoUXSBFmS0lWPhKsaJJCSwH4yw6DhSP48D6cpdpSDoXz6qWvZd3Xp8l83gLAnefNdjr1B0HdquowFXBpShFYqoUeu0tHbVRPH29jhg12A+/HusmCbEO1HoFvcYFCOBNMZ6akrPRAsEWVIGnTXqJ+p+QtyApa1ygo70K0IguaiWXvqZXMjbfKlKfYs9EtfgsKsxs7ONazXpdktFnjQA786aCf7FHKXnjrToutfMaK6qkUwT9bixkwwBHKeGy/H+CBiwAAAydSURBVCzLsjP5ZQveF4oz7TzegoBxEQbtftgJdOmUstCgIphGntEzYIsyNCewOKUofD0RKW7zFTdlZA8vMrNmAG+R0WeN0Ey6D4VFBRNrZ4PWcSnj8OuUaWr2gY82TJVzUuFylawfLJskgBd7OQKcHTEexZVz0uVi9wsgj9oYaZBeqfHRyD3NpmSWZ2oWac1Zxp54C6p6z5RuhktU6FF/w7wPmDX0jWMw7x+kr8Wl3BMj/VIvTis3tFnLROKDS5axgA19jGuKdWfc4B6472OZquN+07L2tVRkmTws2lnqqk1TdCZJtpQUTo+Ne5d4H93KJfg0XD5g1tD9UmBiGQ46dHVcaogrTBeo/24cSHlRPSeN8tJuF8Or+SI4+v7x7VRzgWsRsLglKLM4q9XWe1V66ckYSBGKH5JDXzic8a2Yy8CBWUZTcFYpJsL4rOJZCc3x1KsbKIQ/Y/myoR/Te5uR7M/4IrPGai5FwygLgv5mG1KC8jbOF+dS0lVrcUsMaQ4vZE8EmK4slAIegBNrTxXsUjEfSOfQ2ClWTt5nIu1mNi0yj0XpDJmz+GLthyrAEaOVw8RdxQXPlLpjfMQT4e87axT3+NCuc8FT55eivt2MQt47oyc/v/XiXEpS7/uOirxZPaYNAc6lWroBs1qnlWkTb2Au3kwbS4NBjt334XR2EcatzKZ8zC3CkgRwC60/dS5loHZ9/mOOz7ulxNl4KFBW6uEcgdeZNSRrzHEoxlRzKUqU7+YvVrA+gWx7WTvWYawNlYXfIiy3dfzg+S2abLaQHz58sFQhuYgl/VZpeIxO2oRDf0anwMUylT2pzqobskvCcZa9qNFZxoHxRb+pfJiAeuGIUrUX/ADfQPBjUa8za0grEdW3B1q4VNH7aq9+RsozdjnkyZ0ZAq8pkzWcPCFRXEmvkcpruRYBnumz0CmszH13+iQRxFcxY0GFE0U/30Mr72M2izwJ/33/y7f6O3YRMcmcqE5eFnlYv3ivUMJLzRryiH1D47ZwKabkbQ2r8iqXIW+UaYB4kyzS0CCSc6lN2uVyMZg1i5MrQjKx9b+CZb2yOCfipj97RvMMl1y+H6qJGGfHpQ/TT4pkV0GuqQ5ref/+/WH84khYb9Foy00SaeJ8g29IY0lIKfDZs8aZF8aIZAuXomgMa75XbaxyajJ5wlRWxJh82U8yBRzkqGBSmbE6l4B7+EYIfPnll5Z1PO4KtlFupBcrK9nti3SnRzXMS5GSFh0tPQIY8xZlgEjtYyqL3TJu89HWkTTTUfdRwdgueyaTw+cVZo2e5WIjl6Lh99wyk20ve2fRgsjEzwvLd66g3bOXF89rvgUasb4vPpmBP4NjdnehUyz23r17F6FjVp69bwUl1Xf6mOznOcaipkoACXWnFH1gq2NGxVdOAGnYi4ikCvWLDEyByG9FBF5w1ujZ5mvnUjjEGJkR9x0CZ3YKA/HiD8cmK2Y/eL5Dd91NBuakIp1i6iqm2UEvCJ8kUiwe5GbQPAk5WKY/fXahR581tyQcOQhIPtV1l9doiSnu1rF+hjfHg8Noce0TiBalbpHmSbNG8V2doUV6tvnauRR1MzLXWChjz0vaPuY6i48Jnh1geZF0EfdLPbvFm7Wz0Cn6EiuTnb1TyAbhizs+oGE5X98MmszI1nmRjlzl0S/WCx3ZcOu/6CfjXIfcdpBh2TQerkLgYbOGvsKJyERGHmP0AAaT/vn/LOh79WexQdgOtYxFN8+WL/h7Z0ugUxNacbYAevl5N9qkyYoO1QVtp0P3mneLB36xL/R5Xoq7IT5IlWy0YcQWy1k8u42xWixSsU03sQmHsFTt2e3ZLXO9XnbWOJupA2th8OZY9ccU55rImez9h5QxF8Onyy8VCmK5c7l36sx9DY14cacU7u78hEQy2cQO4QFHAARYkur2jjR4fZgMeo5qzoCavR72r6UXFloz+5hUrghLVd3sLPboc/jh7KGcIDwo7bwvVuyNsQmgjBu61qJ4dwk8b9bQmatsF7trSnq+f+BqOuOz+KWCHOtXWlFy6GHueglSrVmS6u10oV/qzAZF6K4NFNcK7pe6sIGKzpUwxEh2oZCyarpTYgcgNDLB4rBOp0BvjSuo2I7XomRsFOMpPfqAscDLk73srKF7GSf5pWhuHfBgzfi3Mxk5sn4Y7HqXsnMphKC72/1jer1Vd8+8LHZQqqrLEycWPLZKDORZFsScdVm61ILaLVUUexerTEs5nmYSAjk7iV1aBq4a+FLrnLjsQBFyqSRuhGfTKWnuk6rD5T5UWLZmHi7aCtSZNw3n8vTHvOysoW83z5uezibEZFzYBZAFMpDbuRRdQZYVBCJy8eA8W68sm4blpmnSKvGyf+BVlfDx48czfolIIFZV2rzERUN/L+M4D6gLS6Z7nw2x2L1DYPHAj5gc9varhIlSxcAPRlb9zeN8Z27pKM4at32EojNQJB/7NHpR01eeNZS5KfTMInptCTAUsefrAaNLSDq6fmhQXSxlNRBWVIfDFbAW+FqR/qxVVs7BRUJAsy1AI7QjmOQEN+k3JNAbfdldyyRt7NbLZH7NiiydnG6GcZntaEnwP7Q/i2VIRMovi+49Fn5j+7liG4M1oKWYWnJRd47RnXwwrZ2FT2SzDKhHzhoWQjNv/OousThRWki5VCS4shq5lCQraB6FkAFmynm9AZJ3tkxZ6XdBQanyWXg2fcF00vwWaoKElo6SjPwZlwpNlzAu8y/O0PFJZWI7jB0M4zDPGkZImVlzC7AtRWCE6uihyyjQivP0TccUGErLkISXneiIPbA58LKzRpHihzZlLEwi+giQG42kI3EZuJHevtJnEVzLjVwqUZVLqs9lIgbDOnbyBg6pRlLpbCJF7SgLDwA+3TgmgiEzQ4jsegsV70YBsLyYD8ziGfKJAPES4Yu1TE2ACofuhChhEgDneaR8qqbPK5xeZzFGtCDJaOXEUPQDQoFnnWf2iqVfeCyhjh7Wsmd40jqUkAwfeUntoxhbPxoNJSiWf3hPaxDvLEs02q82awTFsd70fKXtZBeNYaY2cjEcaFnKOcO2Nt5IZPVhgkhRTgJBvBYuhS07VODMxoVamRGBpgcUFNDbI9DDQ9l6IvVKJaa3CPc0QRFGCqf3yx+dkh9NT/doYH4RUqYBuhBtQStTGmXKWgg73yq2zqgENIHOCWKrEWB2J33nVEe/otHPiALC0AFGaTe1HBQp2hPUrDKVlAnCxTUV9ZJyqnazCz+bCLEMs6uuLb/YynKM7B+29xxG4lR1zuiHvYEsEmJSFJWlIWLohaqruZTu/sJi0q11KCmBORUJUEkRN0LD+CGxlD4vf6oxfdioiMDOCDAH5K2zJoYeMkMjL/MMAUalnVHRB0hcNfAxJjBmRp/OEvpt65mC8+KxaUU7CWKkObOTgIP9RHfdMIahB+ydXHYeFLUlH+oLFLXlzE7/srOGhan0zAhDxjtCFm0XPS3nJ4wj2QMJx45UzaUsvdZoKSKg2EpkwnAw5sOPMDFFbUMJ9Nqoz4zAk0aFToX70XMu1Y/hvUqgxXWuE4d5Hugf+LmxuxF62EnMXQ7LWQz20GgSYwmU/xgWFVoWeh21C4HZNq2tR73srHELLkWbMi4s6xnaMeyBYOiS0cpglIPrx0m/1C8py/ISYT7XxXdqeCcyX53kp5fJXfn+0GJimSCs22Z/tzjwPFnvfcPocl/hXfINEeAd3/wY7HhQ9Jdr58K3DXxMGAaOz67d/Q3XGC5eMc/XA4OdLKKRf8AghzTEMMz5HAUo3R2iXEFeyQ15kljhqMiTXR7zsrMGrTOVR1oIkKX1P/vsM1gKPyyJ/FJCkjeMzSSSS9SENVJIvPUGghYv8gAmkm8yxHhWgbWDE0sBrcPI2l/NHqtTArA6IJjNohQB/NYhAuGD7XyUmwkvfJo7rKTjZ7pr+4+sJX5Pl34Y4pldCMc5ZufvYEhFHhyGHDDeGeyxUQYqy6iHIjy1lRk7wU42m0qmGX6gJE38QPw3KYr57927d0EY9OVyE8FcjJsiwNCDMzH6JEdXdIG+812mJEGBS1HH27dvQx58XCxAk/xVl9hZzAQ/o8R54cFSdIqRF+sxjoAjMBYBlmGMdLax+O/hVaz/fiAIn3/+VAp1CDvoAR12khUzqwUCCYYsUUAm/ljxvtTCkmUVmADCs1njYd/wyHkIQHgYcQw9/ulgcqFOZ2OUheXcoUegwKUQmk09rCFeu7EfMI7GAon5YSmk3NSL6DgzgrHAX/pqxmJed/GSHYHFCDDzBWYQBvvheEckOeQZ+GHUH5qtxfJ7dY6AI+AI6Aj8L0OAae0LTyIaAAAAAElFTkSuQmCC"/>
  <p:tag name="POWERPOINTLATEX_PIXELSPEREMHEIGHT#5C7465787473637B53657420436F7665727D" val="150"/>
  <p:tag name="POWERPOINTLATEX_BASELINEOFFSET#5C7465787473637B53657420436F7665727D" val="3"/>
  <p:tag name="POWERPOINTLATEX_REFCOUNTER#6E" val="3"/>
  <p:tag name="POWERPOINTLATEX_REFCOUNTER#615F312C5C6C646F74732C615F6E" val="2"/>
  <p:tag name="POWERPOINTLATEX_REFCOUNTER#58205C7375627365746571205C7B312C5C6C646F74732C6E5C7D" val="2"/>
  <p:tag name="POWERPOINTLATEX_CACHECONTENT#282053205C63757020552C204529" val="iVBORw0KGgoAAAANSUhEUgAAAkcAAACGCAIAAABYCrmYAAAgAElEQVR4Ae2d8dUltc2H2ZwUEFJC2AoCJSRbQZYSYCtgUwJQwSYlhFQAlABUsFBCkg7Icz6fo+izZY9nxmNr7tX7x3t8PR5b+kmWLNkz8+LXX3/9YNHf3/72t6+//vovf/nLV199tYiEGDYQCAQCgUBgKgI///zzq1ev/vjHP3755ZcfffTR8LFfLPFq//73vz/99NPvv/8efn73u9/xczhj0WEgEAgEAoGAQwSIZ968eZMI+8c//vH69euxRP5mbHc9veGo//CHPySXRnvcdc9d0SYQCAQCgUDgARD4/PPPcQGJEcKbt2/fjmVqtlf77rvvXr58+Z///Cex8e7dOzgcy1L0FggEAoFAIOAZgR9++EEcG/tQY8O1qV4Nl0Y6VbAmSguXJmhEIRAIBAKBJ0Hgww8/1I7tn//855///OdRvM/bV/vmm28INoXuL774Ig6JCBpRCAQCgUDg2RDgRAURm6Tu/vSnPxH5nAdhklfLojTOPeLkzlMfPQQCgUAgEAjcFwGOWXzyySdjHdsMr/bjjz9Ct+DOgU5q5Oe9Csjgp59+Inbm/y+//PKvf/1L5MFhzt///vcsPfhj0QGbxw6tsn7hdvr/9ttvB0bl98I5qA0EAoEnQSBzEANiHk72X/r3/v17zL2IhzKe4NIRr+gcN/bZZ5/hroSRngLtSbSCwC6ScIepc+7ddWM0DgQCgUDgjghwbFBbVIztGS4+OHPz5r04sMwT4B427/LTAPo50pKxoNHvLBN7dfo21inSJ7GaHyiCkkAgEAgErkMATyamjwJ+7vBY12YgP/74YzJpQuuNzvGTBsSfceRUiDcLODyJRElFkpM0m6VKxMbjh40GPLehR8SnclKo0T4uPQACbDD//e9/n8YImYCTp7TIisvDponsNAVIv/NTpgPlVJPaoMypkDL26adk79OlG9mHRPCx/0xzJJ7xfqwrb3edPO7Blo02oce3YA77w80bM98Lw5u3OGmQhcNadXBj8MXz8ExLk1rqEQYeURKJ2e21oI0+s5Zm/1H5SAiIrdeiv7p8Jl/SmBrnyWZyPZJwTV4A/zxQnns4k2HCNmrWDm9XXZWBzGz0YfpMzbiuEp2r5RvJDe41BwiJvTEtp1Qu+yl1Hd95HZvRsxMESrmX2jK8prau6sEkW6qOpY2FYA8Nt26TGcaxAHroDQbPCChbNh1TiUu8WuZywfokq2dg6r+XAMtUC2byGUPAery0Bdqx0UDnbRINt0CsH9toaSKA6M2Y3tTD85Wo2ckjSLU5cp42esCimSg9UiWWpJzsQ9Bz0smZWC0JOpsRBzT2kn21bDvtZLJ1grTYRZO3LevhiNvwLrCjK4+Vsyf20GwyyGnbLMsmp/6xd7Gpdgzqu9+FNiJ91IM/tqXRwP49GDIKTDcepEHB2Na6QoXQZAgDZKj6Pxp/YYnWT2GSDjML48V/2Y2D5iET7RbSTyLWpAIgQkfc7Flm25a6WVbG4oMbMA7xlEmIkCGSRb57hYvbPvZEk7DG01O8VVF+Uti9wTZ8HVSu5s4EOsPJKztEiqiFBjGVh+cAs2Va2mjkfzk09JR0Rs1zIoDalBpS1uDPFuKD3cmW2CWF1EDk+bX8QjbnDJ1l4UwkqZxmVxkIkkxLVdI2BKLMieCzd3U7OANZzsAD8eMuBk42hmBzmXNRAjDbR6kpynCHehKluH0tAqaKaoOCR1lLYRqdya6p0mVUfZoV9gDFSRo0dGZ5iYlAgqxLTHpS5V7300Ap0/ld/A72atl6bSCTDf4PX6q5tEuXk/jLhlqkSxf51MNAxY0LESCXcCOFySxAotz50nahcM2heyR+qY0yqZJKhq4p5MDVVWkn+1ke6dXKwNnz9u8Sl5Y0oxaiia6g1qJDUXhyBMrpLXoiBT8QlUZg1yrbDyMLKfEv8SznJHqIZRuIW7ZC6t+XGfYlGvY///rXvwp7FCDC84dm+CZOucWNPk149WI58zPcrtjk10NE+UYI1CyIsLC5SJKWEwr6ja8MhxFov3lgAkm3G2LztMhyiXOux3S9iHsg2tnuGkdXOl8gMMyr4dIyJ5HRNJDb813hutI5Lt0Vi8qxH6/TnesyZ4Qa6enlKqtJjfJyBPzbuAZEjZ22xl1PfukWEsdUZrEUUhvr1bDS2RB4GcKnbfUYEjCSzctGgr0hPV/RieluJxPcWICzCLqC6119kgKFjP5E9q7O5zcGbdhBS+cPfXLEni0WuDs5ysDbsyX8wJ6fpKsbSbzcYBtuu8ohes76jtlXKyOP4eyN0unSASd/PN80ZId8ZFmwfFNN7zgO3P4dJcG9/RCCC7Zu1bLGVDmrhRcp1O5dUq+XjD0GaAmRngfNlgUiZV3wQ7+mivIVVrSM/zZHGZCB5Os4fJ9bs4e9npPK04N2lvX3uOUWDN/8J0BNSoBu+aaafvUqj4Xe+vuu5Cv0u4O1zRXpey7cIhmlAdQEmxquG0e5READWF6lJkvKmW2mVWbbJbWV+hl6yiR2doCj7HyAVystxeaoJR1zati4xkyXY5UslG2G12QKkfo3K4cP3e4wg6jcgGzf7upqRnzGmitSTWKy9WLZxoPCaKq0UfZGm6bTbVkDaBLpCtXMxZ58q4jJL0cOM2cJRO3vTp/1arzdpJx4OudjErqq0nS35EmWhEeZQiRMPKhsltnPfq6S3bFxb008gWbmlUsQTC0qm82p0baGxNGSaTWH04tG6ZG4BxMh7Ov0YOZ7pM35QulQTEsuA531amXvq5yEsFQrcCo0O6WZWpYs1HoYW2+ua1yp7Fh+o7e9CGwu2+lwwoMo/WRrgkOT+3GTlhpAqcwKriSuvZouZzSf/Fl6NYAioKp1e8qrsbK4UaBmphlZX8zfURNhZHoAMaark/ZReCoENm2cq0AN0WiCw6sd0FUNoHm7N4nrD8Nm1syk/1glVrFkXH9gOev2lFfT+/CpXxhztZQQbjnyYAZqa+deFrOvJUawioITBDZtnDeF0QR7o82JTNtkaADNlp5Rvc6rAUUZruF9CKtMlE55tTL6KY/4m6POryxJTTSs1RK90oGetcTMF0qM2EDgdlsssanWkGbPpdtJPGMqs2bZ1ZM/zfO0ZViVRjnu1fjMUhn9lB71JDNDbkddaoffshf8DBmuv5OI1fqxeraWm8t2AHGVF9EEx/rsgLpqAGu3u5J4RuSlsRonj8qQabxXK9OacOVzW6ihLplfyeQ082dsqs1E2/9YDaVNxJc7DWuZ0gSHVzsgCw2gebs3iWdEXurVGKsM1zghTHCVkcHPg7Ea0U8pg9KXluMtqWk8rn9p1LyL2TAEu+B6+Mbl/MpY9qYwmmBvtGXQ+fzJKzPahDlEVT85c7VXM9kvjyuC4UGvZvqJ0pe2hTTtai39OI2AnoFMmfXcGG0eD4HbbbHEptpJJWzskkjPDk2E3oS6+vFE+i+jVTMJedCrlX2RQFt4RF4EbxYaj7LqtYZ576WVWiccquylvEfnDQQ2l+3c62qLJQK1hjR7LvVIfO0hAJMLMa1XB2ppdDNwKl/pd8SrmcsKt0ZZryJLwYhUyksTasSnxqbaBLRvNIR2EibZ5aLVbDatUhPs1hRMQ+PAQBpA83bcxtXBkDluu1Ls55wDCqZqlYnDI16t7AXOzfHaiMy5Kp7DHG5tclJ0wi16JmhReTUCmzbOm8Jogr3RdrWwhvSvATQ7HI4q71rCTb59+9YcrrNSLNicWI10YOk+y621I16t7AUIhoPeCetmM53lKxubHrpsdlGN0OYwt3ARy9FtDwKbiy1X002fQ/MZUvRgvrbNZImTb+NNgdgfjrJTPsy7xAxzvBp0mpqvNZA2R7xauay4bwINZWq8T+ywsHtu1OOaourpJNo8HgLZFDUZjE01E5abVvZIfKyJEBuO6T6T2JR1+VqvJuwkBdjt1UwBjEV8smoufLtxiqZRCLcHbSbLIoYDgWyKlpjEplqJya1rNiU+PAKWHNVJ0y23S+FqQZhprSx9uNurmQKYxtIByMo8bNYJiJiuOmt2xU+y0px90kHbFaNEn/dCwJximgVv001nz7x5XI2b2/J8icuIJ3WJL1Ziwd6/fz/t/RtmAIAh1XnU3V4t84pJUUz/6USHekJjDowucS3E/qaQnEAXZCxBQDsJk4CTlsjs83ClXhEy16ZZt8MEO7xxssQ5Fi6Zw/O6hAWbLHRz5SR+Gvnu82r4Qzn0opXDs2nuQRwZv3r1aolj0zBGORDQTqKGhttNNdPc1LiI+oRAj8TP+x6NtjxtfNPzEGYQddyrmY8K9gRDGtP55R4K8daA1aNh8+mPEZ8HAT05Ta69eQ5N8Fjja7L/eJUaQJM7zNeZAx1ln6M21cqe59SYU0DDuC9W03cKA+YYctVDofMFlSliYyHcfnDbA0dBw6MiYE4xzaw3z6GzZ95o07i5LU+WuP7SpBn0uAVKCDPJ1knEfV5Na3B7DLnqoWC+Z6VGGEoGaiyOPv/8czRAb0LWbon6QGAUAuYU05278hw6t3HTdJbGdkl5ssT1kW9XutQPfm3DS6KRfV7tphlIUOhJQmpYidvIPuMOeak/t/MEvp7AumWUA4FRCMi0bHTodlPtpiayAfWESz1WZSCwHFnUMU3NPUxg/OQQpj0X97TDq3GYQk7OaJr8ZyCh9osvvtA07yqzmOIJfI6TvHjxApvCm2biXMkuAKNxJwKbyShvc00TPND4dsL1AM00gCY7AzfVsFoPEKgllEyvJmDu8Gq1SLnnkKEpsJmVpBM3H1zroQfg0IyXL1+Sonz9+jVrn/BwPbhFmx4EZFrWGnvzHNomeKOthqGr+mkSZyeFdbkOS24tL9OrSRi6w6vJPVothrgK3eF1ZTn5M2QI9INH9968eYOHw6/jNXuSCUOGjk4eFYFpNm4IgFrhY1PtGKR6WWD2MCQ6R1K4gcyAP55XEzDPejXTZ5riWV5J8vCzzz67ggzUhU24lKIkgCu/93PFoNHngyHQs6lmnv5ahYP2wbc2kasA1MuCGg0ngWUI7F4WpaWx7rupBv01v5MO9/22hmZZL3tx+lKtd93GTzm930Vc+hWEEcDxx9KVROXJrzxcQV706RYB7SRMIlm2j31uyRylv1ITfNL49g/6SC01gCZfKRPWv8dBAomX6LPI5g8r1+j/7vKq+R2cFF58h1cDqRL6Wu9lSyc1SBqJXurY4BT1wqsRwH377be32Hd0Ip1nJqNhgxIs3iyRnkTeaLuFIm1KHDPCBscVvAxJbF5BWGefNb+TnNSODCQQl0Ny8L2s9FzDajc5tglEAjFK2ZNnmEBMDOEcgU0b58pzaK2OTbVjqqWXBcd6OHyXK106wEUtabHPq9Wi4JrPPEDotFtAhDl55qz/LlJJamsTsOveaPwkCMSm2pMIWthcaxNI0wklNy2k9GxG/D6vllpnXfDT7Lps5rCGx85Iws6JxMOxOVQAVyRtBmosH2vr0yWMaILvvvBfDuBkAuYYvauZMtOEKaHYm4E004/QbXZ9NT+j+ucUEGtktr4miBnHVot3R7ET/dwXAe0kTC68eQ6dPfNGmwmgt0oNoEkbB7Z/3fPHORG+c8ZKnUeYSEQ1bNpjyMtMEz57rCaaRDCOb0Mhvvzyy0vljWOTQaMQCGgE7uXVdPYsNtW0HPvLwyVOKM/BNFbqPFxEIirZNPPF7pdauX4ETrY004S4drrtjdVS65KOW8dqmh0UIr3skeUR0Vt7saNv7C+zjkDb+ttHyydBoGdTzZUl0hbZFWF3UZg5Esem8exs6dhcPfV4WGSm6xmTgXSV6z8MUHYj0Vta7CQPRyrAjHazu3p+ctw/PgLQA9RTtdFOwmQ8NtVMWO5bOVPi8o3QBJc3XRouRAzs2VhtOE3eOsTDpZc9Eq2SsMbDmZFvP9nkOfsbR8tnQGDTxnmLh/SekDfabqEwMyVO4KFN1sPISzOlhY6h7vVqtdMiurvHLqMc6XXGrAXYhHv37l0Z2vcgkC2dem6JNo+NwEwbdx7J2FQ7j+Fkietk3cN4Nc2UlgiuqtermftqNW+px3jIMgnr9E1RUpQEcLsUBdC1XXhIfIKpfgTmbLH007PZUlvkXZq/2fOTNFgr8YcRWc377IjVnkThDrBJAIeX2vXoGy+KPDBQ3PKQCGgnYTLobSNEE/wwJtJE/qJKDaA5xHCJS0wyvGeT/uWVvbGamYGsxYDLuZpPQHr0rfObAJtqPZ/+GHEVApvK4M1zxKbaSVXZlHjjUbNjQ4v19qZLx9jZvKvXq212FA1AgHMlPS/iqr2oJTB8QgQ2bZwrS6ST56SASMU/ochOsjxZ4vrlD6506SSMtdt37KvVuoj6DAEeCeg5RaJVLeshfj4PAmu3WA7grC3yM5jIAxC1b5kv8StiaxY3en3TZvmiq41MYcRq4zHnlGNtJ1MGi3BNoHjmgnYSJg7eNkI0weHVTJG1KzWAZsvhETBb/mkgeh7yeDEZKV6TxJ/bd0qEVzNV61QlqsPT1u0uJNPdbhZXHxuBTRvnynPwTMsVC//HFnHG3XyJy4ijdOnrr79OTMkhlIzH5T/Dq10igs1jI24V4hI4otMKArKOrlz/YJQlqvW/q15TOzyk2EXJfRuLj6mxMFbieiHy6aef1gbtryfxKHmmTSvX3+2Blg0T2uvVzJRao98DVJ68Bfn15KxPjtJ5O+Fa+yBTIyncOUQ0uzsC7K1uhuxjbdxJxLRFdkXYSb6m3d5joK4DlmeQznMqgRp0+jwrhKvq9Wrn4bi0B9QFP8FbO3k4+tKB+ju/Tjv7aYiWnhHQTsKk09ummn7OMtTbFFm7clPiwyNgltfpXe06zm4T2bjKOkxY6Dns3ejq0ku/7ezdjC02V5qdnZ9vxgs+UicSHZ/v82QPmKRGD+2rjRvj0sMgoPeoTKZceQ4smp5cQ9JZJtcPXCkuocbjFRLnTbb81UbcVS+BGt53VJ+7CNCNa94HV9Ubq5kZSD3G2rKsIq9Qi2Ostf1W++qxEeOueyGwuXz2o8wAK1OMMto75DTdveR1ntolXu082akHtnjkHbabp+FGDdrop7b/tSMDacZqjSFnXgJuWUW2d7NmUtVGLIzCTFn4HEuUtkaeH2WGQkmHUO55IrPG1NPWr91UOw+7/tjI2nMibV4GxGp4lPYYE67q+XaLGMiVtZogoIVD1NIUC0mSoTdp87Mbj0XW+VLPRk3g9VbYDNSGb6qNRUDSj0jfw6K8Nn2grTcDWYs8amHgWEDbvWl18WMIGjS7yiyVdGayrmlPeaPDmkw//STSN5eDrpY+knpCxBB2i1nmTRu1mTJp82wW9APXTtY02dTWkPZ6tZo58GDyRF1cBWoN0D2rL8qRybrBiNYkn+VMPzOH7ZPmRJUfZdYbKtDmYU/Fs+BqtN1rGzXjQtKPrGl4k3t2dcnPbGonGtKs6fVqtTm23OTph34yc7wEaxlUZ2ykMhWWHx/K6Ml+ZrLe3P7Jbnf1MzMlrjSkDVQmhXbjS6+KRWMUABzy2NOlBDvsnBSuaYU1qW4XuwRqQryfNY3petIEP+vVlps8CdTQD1cr8Roy/nfaM3vacM96TvosZ8TzRKMTOjd3JjIpLCRbpx/9GLWFgBwYOltdlT1gjn3mdYnUReiu1jSmgU2zpter1RyG+PBSTnNqtFebM2LnKDXCnGSlG1yUpr/n+Fajw1WXmJCZ6rvarGrDUptx7buGX3379q3McYwaP4cP8Qwd1qyB8O42UNORurg3IXthQdRS07DPq9WWlpnV0APMKWt1MWPSOWRko2SPrMpV7ILz9COklnlzDbLw4r9Qkl06bLdcoCrLaUON5eQbxGgDt5y2exFQqmJGv0+vlimAnxV57bDVPq+GDMx17lqvpjfVoND03pn2zPmpH1nVI7pa7GjCsnI2x3QOKmvp+WdGNn6idNgL6TcnlNDjIVZ78+aN0IO98PM6OqHqFoXMTJk0ZzPObDO/UisAWye12GY+YTW/s9urpRsyBtaGR9kKaC0xGpnMnqZLN0rgZJt/6NDtkpCYkkw9vL3kyZxQokXLlZnPaGkA3717J7RFYRcCGkbzRiyDw001Xs+vKXe1Iq/NjjFeLduNN2V2XaUGnVGI1WqR6XU0lD3jAMylhCu1KMnWNaUDuBHxiRGdOks1mavW/C4pt9OhaxMPzKNsne4/c75EiD2DZmaqvMVhoIYCaCPg50B/Qs80sFxKi4Pe0yLcUJuECx1JqS6bZ41KlRpeYzqAGwVqAEKqIfMBQL38m+79kmJhkYXLLOK82eW2LautRvtBONNS04bqZmCe6fkJ7y3NVAaCRju7tOonW2h6XWXatFW0Ma7p1ST5scOr1bYBzAEmMGxmqzcV6GrCsKcmDbezC+XRAL14vxrGk/2X29olOyeHOH97e5Nv1bSCL/bPdA6GN9Kt3VBh3cxkX7h6PiNr00xlHXrzaiSf9ckAljXeHlLU+ilg/s9D/brnT+7XBZR+Tx/D2pqJftz1sAEOdfQ/ZBVGaO2hzhbflIVrMETNYpo6hi+//LRcK2pUlwiL1qBItbsurc+mFWBeOlyjc6JVRsekCibIEfIatzi8lOEpvEgBBl2RzffYhLZUWKgDNWQkLNOksnJN7T+o3WbWmyZ7Fc81i0AS0iR+QqWpwWgt83PC6MOHMJNgq8TdyZ1+1bVo/EKVaJNdWhChmUL73iuuZuit8qywhsi0P9OwQNWNJlTNTAlHrlaKJuwO0Rb0dIHZlCbFvplTJnbodFUgUlP6VfS8f/9eQyxlwfoKM3R1n6afljXR1aPv7d90Eijt3n5mtjdXnUl5JmtOhh6ErTJntakkc2qhu92rGzUzJbz4iT6BvaTWldNN4NfUQ0Szz6tlS7kkGICQ7qYVaowlkpaszU3z5Dyy6ZGXudh0yJepnAilh8eFbcx1Q1LjmQYlQ49JzRRbBYuZExI3kArOFysJuraZSowsxFnLN1vTCNpLbKkmrCxnuppI1TN9n1erCWn+mq5hC2BSc1iCckWNud+7KmoczqBpZeBuvtxrrOFlZR5KAdPsh8Ia5dSb66HExRyTV86mhbasZmRErFKYA05DcJuXSmCF+FRYEhKUZNfOUs03pCVtZY052fUqZ59XYwDEkAmGn5NTJZBhBhCasJnrXJOYGyVJSr3JavANpuVFGeaLPqMN02Y6XZRhoWnOiGz/rC2TYWGCGpfbCmtxq1lYPbtTWRuyNsKrrpqLXc3IBPm2eUfWtekDnXjl9u1LrpqoEsAJMbu9mmnB52+0mM5VqwvlOVkyExAU5RZRgujBZqHm2MAZBFYxa67aIAn1WGuaN/HMGphalPT5unUDUsssmgfcajJNaOj/UJvB6Oon8GpqzfJCt8FysKF1UOsWXhNJbYJ2ezUzpp6camvkKDI3fulqrjQKCe7Hc2nJWNT4TVxjjLRiXW1fWEgx60z9pt5/bqrEx4yGYfAidsqJDAEecOv3aoDjee1SBsGlui4BnLAms5MlYdQgiFJLl9cg8ZLaLFO626thucpOJ3v1ckImklIQmlkHfMwVqsMK2rSqkx38fCVrz1WuXmpoECWTzUQ+6QD4z3SuA/GHtRpfqPRAphioNGp+lmK12V2aHWpoPFAEA7vq9M0DxdomnlnJQrCUu4lqqrzCbLaJ7LlqqkfmgF/QUYMx8xLv2ipffAAE017QyYPu+tH3RCQySx9/4h0EvNwro1CumhztqqR/3h9jvisEcPlu7K7e7tj4m2++0e+IK1nACuPeyG+MUgle0IDEWbWY7xQQAgZKWfqcWeDFNNgd/aYiGR2Hxztr2q8jkca1AjDyesxSdV3pLfOr/3sFqBkvwqjxe109ROr1PSLjJ/8xO/iP0jrVKEnTJFuI1xpv1ifNEUooQA9TJjOGm/3QAD30+YY80/gTY/y/9+H1uMesjbkMwaBkza77WS5pUQ49HOIsFYW7IJJLuuXeMj3UdEJvV+7t9nbtgbGdlE8ogTnNWF4dCOC4hRu5vRR3KYKLIvL5coHrBr/ZmrSfPLo15cVY1+3b9ZOXtTRJLYVODcY3u/fqn0xzk5IHq3SoFUmy5eygJhP67gwk9zNDShFOUy+Cwmx0c2jMLvVZy/STeszlrvgalnGcZm9U0uFJZ5lJ5S4/UX3cSQ2Wsp6lBlhhs7DOrA+Qgvzxk0ou0WGpuGVXUkNjOrkLYj10oksNVOG3f3GG3tK4XOEl9FBpn3oLVZ06AGs9kA5sUwNTFPIBCvNR7RRQafxBG6OR3X7Eq9GFqXNZ1xf9zNZKbQEwpRtKBhcYWYwpZhEDjQkAtfRHmYG4HchMZlO3XHqqEM2UKQg0rHAD/5OXAP/B/JmGt626QAfmqC7gi95SQI2poR7Fbugt99JYD+etjGOr+Y+0iJQJOJnyBqon9dnP7W6nlTkpyrDyoFdj2pQyKHu/QuF0zISG4YTao9AAz1RSe74GiNtDP9VVrORFOJeSwq7NUba1EkR14bRk/0wN/uxG0GFexT0z2SnLIjKBQOVkGTHrH9ixwVq2mzMZ3vZw5XQwFeCgV2O+lVNrDhx6Bde/3oRg7Q5L4vtrICD8WUP5kiXqx7O/JRYZ5H0mzRqAnLw0arnAmqN/vpykecLtSW1MozZh9BhiPgJM/NJWmE7noFeDJUxMNsYcDZNBZdW2C1/uOhZSpFXMI9mFXbgdaExMQExf6olIsKfA7SguUns2Z5YBDvt49ANgsrxlnfF46CXlaW9AZBjGz1sjgBEoLYZpkI+c7E9dc6C2/IwkY5w8fFzSndVwgpMjzkxUvm2YXdr1k1PO9JNOvjLnKWQnqpkw6Q9TgmkYdUh9F5EP0xi00wljcOYPwNNhaGGQw9ysG/gP5hR4NgPYA3PBRwqcKWeWJdVNYGq9BbqktACI0l49GYWqyQU5/Q+zqNbk0WO4JQgky6+Hrkn/uFcTxdLDsDZ/hge2NMtRDgQCgckI8GAfbmHuunMAAATkSURBVJtB8dw+H6uaDMgzDPfixYuMTbIX6RnlrP432e/+n3z0vdypKh/w7O8wWgYCgUAg0IMAQWpqxmq9p320uTsC5rP2pQNKbB73atxfnoQkGRJLp7srUNAfCDhHILyacwENJ6+Ml3BpRFbmQKe8GtseZACyfsvhswbxMxAIBAKBMwiwrZhuP3B85sy4ce8SBNKufDZ0GVNJg1NejV7KrnkHGltuMkAUAoFAIBAYiwDnZVKHaXdtbOfRmzcEykiJc+yNo2RnvRrnUiJc86YEQU8g8MAIsHJPxz7ZVKvloB6Y/SdkrfRqvF++gcNZr0bXHETJBihrsgbxMxAIBAKBYwjIG/HL9fSxDuMuzwhwTkQ/uwKpyL39yMoAr8YA2XPNEMHHSjwjFbQFAoHATRGQp3Ezs3NTdoLsNgJ8OylrsBk1HX9eTY9ETuDly5e6hl1cninRNVEOBAKBQOAkAmJqeN489u9Pgun/9vJTjixlNkOmAbEa0LBxlz06wIskNsf2j2lQGAgEAq4QkJV7+7u1rmgOYg4jUO6fbQZqjDUmVqOj8lUjEa4dlmXcGAgEAiUC2shMeDlfSUDUzESgDNQ63101JlaDVQ4j8W5GzXOEaxqNKAcCgcBJBOQsHCvm9nmBkwPF7R4QyAI1cs6dr2McFqslFFA1nJkgUnv7pDSIQiAQCAQCPQgQqGFP0nE4PgfBM0U9d0WbmyJQvj2/X+jDYrWEnRxPSj95sU2nd70p9EF2IBAIzEGAlXtyaQRq4dLmYL5qFFYwWaDGIZF+oQ+O1UABN5YRxGdH4mHJVfoR4wYCD4CAvKQfXvrX7A/A+HOywFfGJNsMAuQeCZD6nch4rwYRHImU14/ys+cs5nMKL7gOBAKBHgTEpIQx6YHr1m30CiYxQgrw9evX/UwNzkCmgVlMaQp4F0C8yF8DEuVAIBDoR4CVe1ols2bXS/j+HqLljRDIHhLj5y6XBqeXeDUWVtkGGw+XkCq9EbJBaiAQCHhAgOPd4sko9KehPBAfNOxFgK+AZucNzS+rtbu9JAOZhsxyo5E6aEsirgYCgUCGgE5GsWY/YOCyDuOnZwS0uBOd79+/J0baS/OFXg1SsoP+PNCGq9tLYrQPBAKBJ0RA27h4pcMzKIDsniZm926nCUTXejX9iEkaMt4IINBHIRAIBGoIaNPBY2rYjcg91rB6jHo2z+RrDHDEm7HIRh5j7ZJ9NSEFRZTv+6VKPiIQG2yCTxQCgUDARIAttPR0Gi6N02fh0kyUHqaS58G0S2O76rBLA5NrY7UEOgcgX716JQLAscWRSEEjCoFAIFAiwLv5+c41f6ShwqWV+DxSzXAHMcOrIYDsPZVxcuSRlDJ4CQQCgUDgGAJp+ZLicnoYsoF6bQZS+CRnqs/6E2yeCTCl2ygEAoFAIBAI3BQBdqMIx8e6NKCY5NUYKXNsfCcpXhF5U10MsgOBQCAQOIlA6dK+//77k32m2ydlIIXWLBUZZ/0FmSgEAoFAIPA8COjnvsYetpjt1ZAZj6HAg0Sdhx9KeB7xB6eBQCAQCDwSAtqlDX++fl4GUkQCPxz3Z1cw1WRv/ZJmUQgEAoFAIBB4PAR4R4y8Fot03fBXxizwagiJZ8iJ2HjOjteV8orIxxNbcBQIBAKBQCBgIkCuDstPYMMLsa5429R/AfAAGistu9D2AAAAAElFTkSuQmCC"/>
  <p:tag name="POWERPOINTLATEX_PIXELSPEREMHEIGHT#282053205C63757020552C204529" val="133,3333"/>
  <p:tag name="POWERPOINTLATEX_BASELINEOFFSET#282053205C63757020552C204529" val="33"/>
  <p:tag name="POWERPOINTLATEX_CACHECONTENT#58205C73756273657465712053" val="iVBORw0KGgoAAAANSUhEUgAAAYAAAABxCAIAAABTHOPgAAAVZElEQVR4Ae2d+70dtc6G2ef3FQCU8JEKCCUAFUBKACoglEBSAVACUAFQAlABUALQAech5mgL+bI8M77NGu0/Eo/HF/m1/FqW7VkPf/3112v+5wg4Ao7AKwR+/fXXn3/++ccff+Tf33777ffff//zzz8DNq+//vqbb775/6/+3n333bfffvutt97aAdsff/xBdsr/7rvvHpyAdiDoWRyBO0Pgp59++uqrr3744QdIp75pcNEHH3zw0UcfbWKip0+fwj7U8umnnzoB1aPtKR2Be0MAYwTe4W8T78QoYNF88cUXNTT04Ycffvvtt6GELhYQVAojHmxP3EITgykIfX788ccmvvJRo2CyYGeamNyjmKY6weeff/78+XMd42FHYEEEoB509eXLl2XZsHFkRKDw5XHNwP/yyy8LBTI0dI2s715jCdb2j5VhQYK2r/ZJ/vXXX7cVQ5dGb+2TynM5AsMQwFrRSqvDMA48whiBHZLyEI/lAnklRzrZf/nll2RGM+5ISbL2BCR8qVvVKZxs581ITKdO8lBsgPWmDJ7AEZiCAN5lVDSp/3hzeLtJKrgmOZricogxlUJz1NWegBBoDAfBwZvAksTwt8Gi4SM0LxV5wBFYCgGGTFLV4YKc2VIjPzYRJZiSNQeRIOaEMFJGOKHZ2GP1iEC4vnF3GUHrHzH58HW98847UDh/b7zxRn1ekzLsNYILbn9xiZk0Nx+RJ0iCQwp8CSPbEalu1ugJHIF9CODxefbsGdpusqO0EAHbUiZ+x+P333///vvvS0ZGBA6jMBxwTsfOI0bf329rGK5tGiw9kbImQEtgbsRtK4aURsnwWo0kpKHDMPE0u0s5HnAE1kQADUdvYw0Pi6CGMmNGaUuHYUXhycGFPKHeERZQ3HI5CBC/MjFID0P3NiuYH7BiTNXmEd787LPPmswVpuT7fgRbZj/GAFYw/45vLD2LFvVWofHtqqwRYx/DPN6xZVixF1xZSH0yNsGpTtKDfGx28Rbu+2e/rCH/1RdV6YVhjVNf5sGUSZ4OOPLqyAr5oGCny455yCYLGpbcJRHVHBzY7TE8Hf5aYGOSCOYMQJ2sbRhqk4pyAdKESicswULFSZvQiMvIbwtNobTkwhB7UpAq5PVXIABQYKgtcNOb0x+v1k1T2CeAXJjOgxpgC4eU0wiocBJBa6oI2lt7YkIExGG1925dv/KZS5PcrTtxkfDVejNWaTpizIQK9xU6XRxAqOU0Avq77oo/PL79Bo+UTK8YWcbUKwKcMQBoSRU3SC7yqJX+jGhvlTlpgzT3OhekKkxLWow5TuiglFykuLkrj0mPF7OrElM+2qm9dPgL/DpFAfNvvvkGf3y8sVrIIq/Gr9GCE5o+vY4f+sWLF3SQYB4CKDkOaRPZ79F4o3VFTF2P/u8Ch/V+VbbTROLeRqOZK1gb9m74ecvHwVzpWkbdmegY9qzR6OirLX8mdnFuWI0/O5KbbLQyzFyC0Ulm8Avp6EDXvTBjKDr7FEYOhKL7JQ6jcKRhwtAaVijQX/VAIDlD6FVPj0qTZSYVBiXRiScTUOV+fCfyNgBdc6dWa0MuDP5YNDHjSAw83nVnNyeYxxsEcns7U6YEpiLREAmgKlrmyQSEKDk7TSQm0IO/oRtdhbOPVgsdzul0QA9v/RTl1hJ6WBBIjiYz5iVx70ByMWgWGfMJyBCBJgUdbqvlZlD5nldOF42RqHuEV207JSeDx1cikBtKnRYQNVJphQlhWElnnE9AKHEsZRzT0EIxlmEP80pDfN5wzkOHl8Go0XnbeE+SJ80f43MZ3F6zco+FmU9AIGI8wTH7EENLmmBnvE6zrNMmbelaSI59Gs4EXeW/WuFmWpVBNFfDjUc8FmYJAsJEFLwKgeNuTlMRY+xqalrZ3iT7MAdMNOYrJb9sMjPUZRwZn8tgfIwixcIsQUCAkoNPcCRwkC9YNWgblRoHd8ZZqksapMDlHp9le7Dgx5g7Zxhdilfu/9EjfGI4PrgZC8O9/t1HOc1HCZjMk18JiCu9WgxHwOMvtEH9HGy9zkni03V6QZn1pDu3XUgS/2zGKgTE0ewapG5e3UhCzGULvtUmly2oiGnBh1OMFR+10z9aEBIwiREfJ/aYdRDIOYCQ8OaHroa1wizHQr2rEBDSFHZ8BaN4eMirXAD24QtJcnHJ2acAFF/tNG9RGm5+mUh/XA2B8Dt/q0ll5LkHAqJJ5R8eMm3mkWYL+/CIsRrbgXGuC8bAPmIkhuazUHXb5xSaoDXcCFxwD5mUPR61Rq1OQPBCUkSDyyYj6L333tOTA/to/k1Vg2d4hNaNHwFT0RxZSGb0yOkI4J4ryFDgpkKuVq+E/lCn5MS/0BKMNnMi+WbLAbSMuJSAX0kPKtbJ8JG89YAgwCo13gTA3ZbUGMnlgUUQkEGelEdPwMkEXSOF/nK2xVoEBEFg9t9EJHfkXGfkY0N6N4csj58g0ek8/NprgKNNZSDB8exwnUU1TN8ZsQv+aZOyx6PIpr9U/6+KVjvaYG5p/UtW9QDrFyQ3DOVXvQpYxfMn1nIZ3kJp/mo8AjcpJj59M0ZI6pUhmzuOtMpBRI2ICF0IFDjFUJhf9dLYxuF42RsfV41zecw6CNwkIOzZWdIymTGKWdbkBFiRgGr242lYskmmMyZCnxRvwUjD8gVdWVB4FwkEavYKjl9j2gc1pnTO9gkFrkhA2nIzw0M/wjUGFNMT+L1MAn80CBhrEXjd/DEQrf9YM16YsGctxMoAzvwovWYTE6756VRuJ+ntMMLa0WXemvL9MSBgcEZN2RFzcE6HwMPDw02ZsW2ZoVfb2VxrF0xAjHeF5ZUE2F8UAuKql97nA2u9AS9ZPKARADSzR1uz+NUleHgRBFD4m5KwI84MvdrJ0kUJaNPVMHPRlGncr3rdVEcS6GMKIb0TUA1uC6bB11kjFZviXIrksIvM3DW5+qYpr9AmvjVb6TkUWNlq+l92rTsRyVzV2mYEXv8+SQ6o9eOZcXMDJBfPSGG+wZE698jFoj4gUMMZseMiLz3hly1yOmfijeOA/Xh+0M6k8cezIIBzR44db5WZuYfZiL8JVwVWZvdKw1LgLm/4rdzS8bLFc6ajN74XGtYYb2jKuNgUgIZYfAzbMlvXAgI1s7FVxhEP/wT+Lsu08Ftun37yySdaQAaDfvTw6RDgE1dy9eG48KzRXllFf//Tb+9sUSd0gI/FlPbvFDB19imAk3xl9r8qcU4W5ZGLIGBO4R6UCi5jm4JZ6smTJxAQlyt77KAtTUAgGF8USMK6w1uULOc6kcZfgBfgOm2/15ayAui0j4m28HUEdtDwG7JD3fAbdasTELyLKXhTY/Z9qvVmsXecwBCQW0D30desrHvPJZhFfLuO5V6TLYvVCQi1qCF1J6Ct48dcgncTciuAy6bnCG5vDqLtLNA4LczSjFN4R6C4EwICgq2faj2C2h3kNd7KGjPzDlp9hSZgm8BBeI4HNBY7Gg/REd/QCQgIlq1B042gIwrnFtAR9FbLCwdBCpX+0+PC4xvazUEnICAAqjkQpK+GHcfUS3AEzo4APhrOdg1YjgHUbg46AQFxGsicWMlphhtBOWQ8/poIcJCF4cMhlQE0BAft8AetTkA0qWb9FdTLCah+mBmnj/FJ15fjKddHINw+5XAzR5zrR9OOdsFBW3MtTUBcB6NJxl1abqG7osv4yFvj9DG78pLMA3eDAL5UfncbZw1H3rGJ8BA1N4vQos178w1vo7QtijlZH05hxq7BiyxtxbjX0sxM6N+uvdeOvtkuyIiTLnqsHeTcTdfr17WAGCEyLcM+uNNqPtBBloW+dXKwJ3tmNwonUPes08teEQEWaKwb8HVAHFzmgIzM8nyr0DXj9LHMmwQ5JYGZn+Widg00PpnXdFl8eboml6e5CAI4jNCQmt3nRyr5X4hBWo/Sih+lN83GRJT2VJLrJiNQCr9UAE7/n8L887+w/KVw8MbeRACzyBgERnPiRz1my+UvR0Dm4oX5kQaYJW5tHANPlZvtb0HA4OaguVYUEGB+qnHCBqViFBeK0q/WIiBj4CSHhLGPzCgKj5uMQA3HpcJmWkO9LtV8b+wOBIx9kBx9RNbvBS1EQMYrwTZhEqB47ZBEod4ITNZyhUhD98DoS9cr9PvBNlbe8KisZRUCMt9SKjuSa0xBpvdKCC6bDEej4e6kyXlZfLzhOQRqViGVH3VdgoCwVvRIuMkdhq10Xh2uhCCH8hXiDZX70vUKnX68jVjKN/ejK5cg888BcWxHn+BmSNy8WbvpV8M0JXnYIGCW9Bw6b/ixO1OXP94NAty2v/nTobUXGI7T4ZESMFI0leK7qnRD1CxEfT6v6RozKurdhzWFe5p7ReDmfrTZv87hMNMC4qoXvxUrTAlf4GCGXM2QSD7eJGByUbJfDUuipyMNlXMk2kHT+KwTZrysc8qfcWrW7wYoc9nQvJXHaQR0hH2QnvbXeML8frz0dC4QU3kck8vr8cMQgHoY0kzYfCV9WKXliswxjnLi3NtpBIT0+v4RH5Hktm5OymS88V8k0/hXypKw6Eio3BhBWI7raLkW9cph2XjRo2YuIOY6oRGm/PYxcW5t1jXecGelwzwWqaaR5R39uMxrxmhPXFCO3Z1yTQB7t1pUfZ2jEmbz+pFTXoUqnbkTLCD2sLB3RFyoffcvmpqpW8rUAX5FhOWejvFwjEC8VuWnVxy3GKgpMXSEGD5lz8tI8cpenkpn7mgCwraHEQQmXOXwkTxuDVSuFOLRtbWiu09PLxizlIWYibl7EJZtoKy/kFBMoWWlRbANLNnbdNTlG4OliTFZ4wny/XjdC7lw8nSZL2BzcI2M1/stI+st11W4FMVIL+eVt+NOQpubR/UiiqzJQHyfIDkzMIcks3ukRiC5qncO0hBNCYuHDvNnigDJSpPaEkZfvQNxEAGZi6aYLckm7YusWSmQZl/hV8tl5omgT85BE9VAT7EsbSZKYqpOqkpQGJOy8DiCgAxTNtdmU37SAiLSr4YV9EC/0ga/gOkMriEaGdaT91K9kPN+bBrg3QnILBQ7ISg2qgyYONDW7BqpguProptiALH/ncTH94WeDzoNn32NyrnD69df1NuXgAz79DMgC9agHkj7gL5mriQHAWblHZ9rgtaj1Xpy7TeCtkquF4Z6iG3d8Om4DW9+UxDs+t1kyVmDGhrCfsvJAFJ45JsEeu6VlPxKLee2dvwGppTggXoEwFkuS5JLh+sL6ZFSH6bR5W++x7OV+SrTs6erLTTClScjK8uPkyVHi4aGMGLEGT2mgECB2VvtYxZq91faAYQCb7Uv+gGoR7eMsh3idVmCGfZBrN7sA9BmuSegmMCmBWq//jtRyWYMaDzpWRa/Azr3RHC1FTWeVldAOzfWUIatze9CQKy2RE3R0WGeS12vCGAC9OhWjDw9Cpec8QRbDCXSOFDNEWD4CMghsMIMmvQPIuqO5jcmIOjZsMBIvdQn1k236ccV5pAdXTU9S2E5FuCFpFiXrTBCpmPVRICko3f6yjdn/uw769uSgMDLzJMj2Sd0eTxjaOoJ4eld2EQ7pxRCh5oJJoY3xJAMwmL5RpZhJvAUTPpVmlz8MsT61VhTclIBdp8PeKDKnA5tisddrz9vSF4Y8chF0021S+Lnz5+/fPlSHpMBSMrveSeRqYzku9Fsdsj97MpcJKuZHupLq0nJjW0qRTNxT1Tez64pdkwahk9yswlOf/r06RgZTC3sI7MNaiJBGGXYCW8N591MwxRndGuWlcHyyqCTfNxnLt7E4VIJmJ+NwZuEepFI5u3T9Y4ZU4LkbnPjIALJJSFSHVl0N1iCwccGKR4PNvVI9njjQHpOAmdUxyOY9MuL8tUALshPDJzL95cb7QFABl2/Ps2VnJxvDpoaRwko6fdlbsy1YUA8Q6JGy6d04YDmz6oCTViciWYhs6/epANIFHu8Jyi583XcFttPQMwnOYWb7nQ0Fpl0mw7gIt2nGZ6rjADMjsMF3UhOmLoLRoZ3HFEpN7P329zgEtBI0FsGKT8pTJNlxE4nNG5IBnDuYDgqOMtJFroHf1hONuk/AnDoTs+ZLsXDRQTC50SBWpzWNV1TLHLDS6Yi/NAMla0/ebChjj5Ja3SY5c+LFy/61P9YatIXDqR8WLnB8BGSqwxgad+c2SbONih60lZ8hFOFRs4hlfB6MkcABAoOIKPeXQ15RhNEo0bMP0EiedWkp2qXYBg10G3N0ibIOMXDwrK5XsIg50SubNJ/XshdIpBzAIXdW2MBQAc9nB74UpOj6bjfR3eZJSCIjYr5o6kMTvjVMG5Mh7kY7AsK6QGNNIDCERU5k2vUnGAmnv6jv2FMSmvF6yKhBxyBHQgk9VkmS7TUcBAqLW93VGeyUD4D3wyT8Hhwz8tUxOO/CGg31yRl1ZHNDUXg1uX3Czfs1xh9j3EEkgjEpocZQUkOIhfqenASLYysYH8lBd4d+UhAlN5vGFPybhGTGbuKqgtnqkkK4JGOQCcEsMS1BhJOrnogmpzFQDxG/abFByuAnNUTBDjIazms/k+aSgUSbh6IGf1IFSMvUrSV/EirPe9FEOD3xHVLmQL5OJyOCWF2oIhnFyz+Bhj7U/yRDO3lGgpOBgrhL1xMCdnZi2Rfkj+oh8S5rUlK4Gf1+t2petyGZ1RDnNL4MPBEYh0QLAJnBdEJS4AEuj092pDcGhTBWgXoMwzDuUcKWrXFyzkLAvzcpvyUJmMHgiifIeAaJhyUvDV2sMksx7hcebCQcvZHAiqn87eOgCMwBgHoBsMk1AX7VM5/0BDXsIW5jojKvMtyrDf1BAmdgI70lOd1BNoj8PDwEArF+t6x9uGQMBl3GERYW8+ePYN6KimvScudgJrA6IU4As0Q4Jv/OGXwIrMWO1IoNhHlYEzhV8FDQkA7Rij5b7fQqz+cRLhfygu9I5IU8joBFcDxV46AI9AXgY4/y9NXcC/dEXAEzo+AE9D5+9Bb4AicFgEnoNN2nQvuCJwfASeg8/eht8AROC0CTkCn7ToX3BE4PwJOQOfvQ2+BI3BaBJyATtt1LrgjcH4EnIDO34feAkfgtAg83oY/bRNc8DYIcBs53C5uU9wapXCJusF3i9doy11K4QR0l926oVH81iV3qc0h/Q35z5CU+wb+VYM1O8qvYqzZL4Ok4rrQkydPBlU2tRpuWo78jNTUtp6pcvcBnam3mssqn31oXvJqBWLiOQGt1inI4wS0YKeME4m1ybjKptaEBeTOoKk9kK7cCSiNy0Vi+QJD4SPkdwMC7IMP6G6ac08NcR/QPfXm/rbgDCLz/bmioR7fCNuvFv1z/hfbfUvxlR7negAAAABJRU5ErkJggg=="/>
  <p:tag name="POWERPOINTLATEX_PIXELSPEREMHEIGHT#58205C73756273657465712053" val="133,3333"/>
  <p:tag name="POWERPOINTLATEX_BASELINEOFFSET#58205C73756273657465712053" val="19"/>
  <p:tag name="POWERPOINTLATEX_CACHECONTENT#65205C696E2055" val="iVBORw0KGgoAAAANSUhEUgAAAUUAAABhCAIAAADOXCSeAAAQT0lEQVR4Ae2d7ZXUuBKGmXs2ANgQIAMgBCACIASGCBhCACIAQmCIgCEEIAIgBCAD7sN6j06tVJZsfbnsVv/oo5YtqfSqXlWVJLvPfv/+fW18BgK7ReDy8vLt27fdxL99+/bLly9Lmrt///7Hjx9lDdevX+fn33//zfeUnq5OOVP6x48fU+LXr18kpp9Tesrn+/Xr12eDzw6OkdgdAj9//pRK30f+T58+3blzJ6+tN2/ePH36NK9sstTNmzf/l7xp3DAQMIvA9+/f+8smTeja1r98+bK2yPL7EWzweTlc405zCGCRcIC7iQVhnj17duvWrewWETi7bLLgkydPhr+dRGncsDMEcMIJLzHdfLCH79698+LMSH8ePnx47969u3fvQl08+Rs3bkRuzrt0dXWFYJRFqn9k/I4Dv1zCqdFpIuPbRd3I/CcKIH4en4HAgRH4+vXrEuLB5A1B+PDhwxJHAyG5MyLnsM9Lxnrcs28EMLNxAwiXPn/+vHknLy4uXr16pYqB18DyddLVH/Gzit7IPA4CuN9xMtPV58+fW+gwO2GqlSZox0tPkpkuDD5bGMchQ0MEvM1etaVHjx6p+f0zWdPyGiVn+Y734LOH3vh5NARYbYp3CVc2fkPPqyxryeZY8WLLWubE04PPcXzG1d0jkLTPpvjswY2n7eXEfw4+x/EZV/eNAMFz8giHKT5PW1kO9PPzc5dekhh8XoLSuGevCCSdbTqWfXizBSiSz+xOrW1i8HktYuP+PSGwO2dbCvz48eO1WA8+r0Vs3L8nBN6/fx8X15SzjaiSzxmyDT7Hh3tc3TECBM/SfVV7ou73qnd2yJRnWljZzjhtOvjcYZhGE9sgIG3dnAQ8jTx3qX++FDjDOCPw4HP/URstdkJA0kNt0pRxRkIp8OCzOmQj83QRkPRQUcjjjFpVlUwpcJ5sf1WRY1TSE4Fv375Nj9qpL53Jk4THA/994C6vvL1SS4LnPM406mt58Ixgg8+NRqdmtYw0MzdbqRyNSC7wlDSMfnPuv6QGO2WlrZuT6mDBM90cfJ4b643zMS88iM92yxK9rCUrbcFnU1qe3bUkbscLnsFq8DlbYVoVhFG8sDK5cdqo+eSjhY3arV5tks+mnG26LwXOlm3wuboi5VfIkzQ8zt7Uo04Kl61JyZp73nCawTMIDz73VLPZtmAyj9Rn2EbWsai0/J211MMBBmTIOMMw26vtLiw5tm0qrKhinMF78Hk7pfunZbxrXsi8xCYT77EEPX1DvyVvq9i4b9s1L+mhSnHI4JmeDj6rw90jE5+QV0/E42R4yz34wKaMSQ90ytpI8tlaWCEFLpFt8LlMcXJLswXFsEUcbGjMx9SjfLl93aDcvp55lnuEece2HcSDzw6KfgleBzX3AjoMMpdg8jHi2H6YipYkPUT2f5Km/J1axpkeDj7/Z5g7/ODVc3M+Ni+XWf7mtw6i7rQJSQ+1C0cNnuns4LM64q0yMQuqtuF7c3pk2OQquKsIy5pLAlRZT620jA4K55rB51qDkq6HYFiOnCsAk+28L9ZJtd+ECrLsjik+y+iA4Llw26ITnxEalNkVZGOGj1sHIlxk75Q5iZ0YUD7w8o9KZjoOmQuHUGrqSEt6zKFhNnguNM5/+hv5L5zCSzz9wz90rJoLmZ8oUtiuweIqCNv+YZJBlKqIlHzBLZyp0lCtSiSHy5W/CZ+xOaoGz82XXj6sjv/pVi0o+9TDYrXXQX6S2af1U2tF0iOEnRwIbwoTKSR/nVcoW2U+M8HARimiS09HI6C6JzRO+IsXL8JhILOwbxaK01+HgEtYUykLQNWSwYE8lzBlKhDGyQlBykGoxmcUd47J2OolIHKPV8PeKa3+U+mwzOVaO1fDkmPbc2U3yZfRQZX4qwKf0drQuk6zDvlAvBwpQm6vqlXFlzfU506vL2DC1Nan6dNsBQPgzJ2aYERMISM1pDx4pmulfI4gmCcflJZWmrSpAVguDN33VIq+0LvlNYw71yKQXLWxFulIDfHi0LV9n+7P5zOqOQcfilsinAwq6DCefF7fNiwFOHKopvSufY0NwVzedIi5l7Mk7lveXOGdUs+rBM/Ik/m+Xl5JB2nVgziQnKsle6psD1K5Gwl1ScldtZkIj2djGQ68u25hFOT79Obk8f6Nde62PvmSPnOmcbUkGXOMnFe89hAro8KwiFwnqDV1ha00ygmNM9NTo7ZGtQ6BSOg3aenhg2egWG2fOX/z4MEDj8YOryWnc9SyXqacR91hMu8esz9D45xUNbN92ZFg0typYlezgWrt6zPludRqsrnpbUkiYpmxohUXezwfu2LNS7pZck9onK2ZhZLeWS6bJNThg2dGZ4V9Jj6Zs8xAyexY8fEgznjL4alYs6y2RZpXc3rVDuPsAdLi5wieJ1SX8pmX40RcguqLPdLKybWxFqpQt07Ps0B4U6f/63bWTm1JZ5uBMGUVpMARZq1FeCmfaXIujgWp6k/hyyf+5Z772u51vp+FfRkU0bp6eLuzVKfQnKSH2t+KnFHrX5sp9aSibIv4fHFxIZv3RA8PTng3rP0JK6S/nfEv9WtbrHW/nIamOgefa2Ebr2dffJbLxiw8lWzu+rAkVzjiZ2JbLPZwkNVJua/NKs+VaAFOcrxO8Ia4ik66ZGpJVW7HVjm27QY9bZ/j5rH6Yg9Tl7Ry+7JvnhcTh87NWSNRiEDSOJ9I8PwHRsdsNRH3pavbH06JYpDd6O7LOIdWYhzwVJWqemYy/rT2TJvTcBIlJ6NDJBP2OTwaIUWpazzZcuAYiVx189aKZdMG0yGfxwHPPsOUtM9JwveRc2qlYfB87VqMz6xaS3aFfT4/Pw8z83L4AyePzHjy+9rp8ZxtL5bOg2WUSiKwZOfZFJ/l7FNdsNj7AOOxsVy1SoIeuYHpKvwDJxYMWFSPlDJ4Sa7JIx4xm0EhjyeSpIfauxMKniPv3768vIwb58LFnun/ytW/RyVor2j51TFukTn43ALVZJ1JPle3gUmR4jdIP666bGeE1Grz+LpxpOYKqrW5TLwjqiUwlr1yV/FRuVRzO85V3T7B8SM5A7KYV/43ru2l/rcFpMWOsVyyu5j/7OwsjhIaZef15nij7tA0mGPV4sKvvar72zQTJ3N8XqE4230oN99YrekDgUnMyYcy4d7bwX1Ozki+JDO38dPLiZS1cIkBYqeQITN1LjKOzAiePXx0PicXlmF7cl70WlJ/MkXht7NOvjuzoHbnAJmM7I5m1bjVYThOKnimvzqfkzCVKC4Q41ezmo2RHzQuQbJFWWbYFtU2qjOpqHFHspFUc9Xit8ows4VsmXxObsZMoSPKQQICk+Cbz05j47kROlg+GravPcJwz98bkRac8ZpY/lNKCyNacEHhM49DxAM/3GO2i5d340TuZIQkbmiSKWWKjwLC4zHty11KKipdNjUE0ptoJJjCZ+kSqEqQNM5qqcNn4n1I6Pi5uy30fY2RpIcqOUNgam1PPpjQiM/K+bDIKvSEWiNR1CHZUaa3O5WEcUddsymqnD1VCU0pap+ngHP43MLvV8djX5lYAymwDJZk/kjXQiCJsCk+S+PcznFYzWdTGNXSjCr1eGEIsXT10wJV5DxMJUkPyBuRbTsu94BrnZUOe6TwmRMF4X0uxxRGTioLCdaTPDGSAZ53//i5CgG5+qgWtONIcu5FRgd1H0yUfVf4HIcp1FpZ3Smnw8Xhwed2+pD0fUwZHvnWVwRrN9EofI7bZy9KbDdge6zZC0aki7XH7uxaZjuKytQj+Rx/p0Ah5gqf4zXagSku5yZXvbgIT2fJAeNNRD18o3YUVT53zD5/0+O0Cp+9fRc58EhjakNPymYh7dlnRJITswUJDyNDUg/t8FnqQFPjzOAqfIa0c6MeofpckZPKJy7ywjbGMhnpnRRE3TprRFc5U+QWpGBW6yNGCp8jQNiZ87qpxdqGwqVLOT2vrW3cn41AxCxl17m2IGdIeGOHKyUdb5dZN6HwOUJaCxjV7X/12niziodSh1Gs3otdVOi5Qp7MEbPk3dnuJy/ScpVDqw5v3VH4HIfJyTcScwh4Jhp3q/r/Ac01fVL5EcMDDvFtmg5A8cyS3LCMv/q6ljwKn63tMBN/8jKzWh3uUE+45kEOrleHpk+qibiiuqh1E0xQWmmc2fjo8yCqwufwXIRDZBOMGDbeYRKRyolnJMHSq/xDk0kqObpG5Ny7GOFuguzRtvZZykb81W8NJXzFPjlSGokRHo56f7tMKUm7VlrU7EXRwIjH1aKhU65TKqeXZkrdChkv4Or5P/L6/91ElnB6YiRx2XB48rqsHg6r++cmeYIdqZR3gEdSmmWgTXrqxcmd9Vbnc8RX6aaR0mXdamwKFUI6F5Oq4eCAbWG1o7hDANMnOeyl3W3dEt4k3l9vdT7T/1AXJ7CQuAM6ksw4rjvlAGKHXnf/Me4wXhs2EVnl7unogoA3uWwyd8/yee5hcTyc1oMn3Wz40M0jaNEvb4ynOZG5skVbp1mn599KE91BVx3mnmXeSm9n+YygWBKJzpRGUNeH6gkMmmx0K1Dq9ktdjKCbO3U66oJTpbaIie5jDMI5BXNYpWtrK4nxGSxCPpPTyOXGlEFg1yKD1Gcw1kKWcb/0OA7ZwQxMKhZRnaAJ5w4mOhzcrcgMpDE+c1nGsVIRKw7GVJXXEB7pwcyXuhLL/IUuVgfzBCtU4Z00th3CnjtJcwzohmRm3BN85g7pADtK40PWUhqsvTTLNFGx8lpCVqlnTueYy6rUf+KVzHndaFcLRy/0sS14lGk+MwmpSJXPQzDZq5mf5dVaVus5StPxdmbEMiAVZYO0nmFw5gd4K7p7NBTu/hhZEEnzGcRVpLJdC5DFAntMPrBZ9lTWiyyczpFAS1pYEk+AA//EGMxROltdJVyMThgtM3B2PKxFfKZLc1Z6uW9MDbgo4cQGHFititOnHACbaW9vQ1J6QuPYTkrTQYlQuoR4VKv6VkwTphyrpXyexkCdnOgS8xO98jjJZEYmHAaI0BpPSkyFp2mR6LW6MOG4zVWg8yBtyoTDVA5oEWxRV4zQQmChsepLOu1dWE83bM9oyenQkgQvuIOE8mXCS0p590BvKuGTfAuUV/BgP3n7jHx/hdo7PBomRL7bveRVbXfvmTxzHj64KjsF50GVp/fQRkjOJR4fhJ98Q2M0nO+5BwopyyNTFp/5y5s5MLyq+yHxCtOgwGx3mgZ5DmfQUGOQED1yuBNXCLsN/hRE+fjM1TzyV2GrAh5mosOAbxbbdf522A1CQTQMPXOTHBAw2/Ehx+kfU11YduQ4BFARFCXUnp45xjXVYbU2ge5l2J4QeSqxr8alfF4L7rg/ggCsXm6rQ4WrknNU7wlHBt8wY9JkRHa0kLE6fq6iNKOSCAK8mYjYjM9c8BYpW34Jh6vpC9/LJSysgTcBYWZ5sxd/Zzd9JM6TX4lrSVwNky1GyNH+Dz5H4dn04tXVFX8yOmleN0HQ9d0pcTdw7Dc0+Gx/jK5hUmA1TGPRdTIpjYRmx4G3UjaqfFTbAYHB5w4g128ChkNsYsKpaukxZjSGk0kpPMwT3z7MgM5akf8DgaSkmM/T2CIAAAAASUVORK5CYII="/>
  <p:tag name="POWERPOINTLATEX_PIXELSPEREMHEIGHT#65205C696E2055" val="133,3333"/>
  <p:tag name="POWERPOINTLATEX_BASELINEOFFSET#65205C696E2055" val="6"/>
  <p:tag name="POWERPOINTLATEX_CACHECONTENT#58" val="iVBORw0KGgoAAAANSUhEUgAAAHEAAABbCAIAAADLK/3XAAAHhUlEQVR4Ad2d/VEnKRCGd68uAN0QzgzUENQI1BA0A2MwBDUEywjUENQI1BDUDLzX44rtevmYpoEB1z+2GIaP5qFpupmZ/f38/Pz80fTv8fHx5OTk9fW1aavc2K9fv87Ozk5PT/mG7vro6Ojm5iZadmNjI5ofZn58fISZ5+fnP8C07d/29nbYU6ccm+TX19ed5EGzmJK/mrfeW0PrBX54eKhvJNUCFlB7plj4+uWTkkyT/7XKTH97e3umeqpKkOonlo+qbEWhl5cXmB5ox9PT09XVlbklWBXg2N3d/ee/v83NTXNTEAnCvL293d/fpwzrYuOQx0kC3YQaIQ3ZvqSymaSaWoeHh4viygIQF5OP8dd0mqmLlvWaC3DYG6EfmQYHMIU0+n0Mo+1H03NBF3IWo2moQh6lb20M09vb26jclAn0XtDeiYyq4tbz87NegPZ7FHGJXu7v72MRRW/JTNgpedk1Hd1XkQnH6+7ubmtrq6B3Pf62JS8uLjRSrrDw3bjCOTabnTFr3w1DwxQbQtu5jLYWRgE1/Y5kCk92EStWX5RCw0wsBVr4cDNq2h/JFIZ/kSkKQIlqRrhYl3YnGKXFKvkCI5lCMhpPFHHX3Z+c5XqgGNRgpkqnSukY5tUnvEvGp3LJ+/YHM4UcZMuiqorBe4lbJUBQ9tUKKMQbz5TGJscp022dKvLkanb5cI7HM9XEhYDbUI/Ic2q+CMYzxTzTRiHV06fhk4caYcghC46uDY3kq0zBFFuQZ5dJAEd+MIt3qSN4HYtVDAWmYAq5NSdVlQjgDsv9sJ+LNgtTsnEpbS06H5IqRkBhSdpuerKvWZhCJqlEKaa2DRr45BEJOuoHFAOZiCl4pVDKfKkRmnQI1Kzsmu7mYoqhSnapdGn4SJa6U0gmcU+kpxBLE/4XOVXUYL3nINml0nMxJecxpapKXSO3t/f5lkc8F1OIJTeTFFONo97pfMSDyySmY0qReAprfuOmMwSbt5Chlr81HVOIm+Io8zOYaFaah/N5oF/yL5ZYvwAtW4nSp+FjRgWj2EFjJaLt1GTOyFTpVIV7Dm1xlbGsGeuMTDEYciq9esoEBex0PkJ3zYAMFSdlSktYopRp71StGc4vUp6UKeTWhP9u/yGgvcP5b8yU/CGpnjINoNKlBVDkLA67a4E13j+VCPTp9/d3w/tSsAY7Ozv6XnqUHPMOmmYkeDmWgsvFWjMA/RKy6yqobJy28jzTdc5HNCOamikGIG1lhuk8QCHzvGvfEVQeVBssb2aGam9plHlsGb1TNVZO3/vsegqV0YT/NZ+z1GplUP8PYYpxXV5eBqMbk/ENmOJdenoEEkU1j6p+A6YgqHFU8Q0ZPh+O4l4701vWaRN6L3X94+cotHljU6dc+IgRHxxGv+qOah8GGc1fM3PqtY+Q/+DgQA8U4KbYqaLaO0Nm+P6I5qC66Ol/p2HOG5tKgu4Ejx6NpJYz7G8nWMpmJ2VKzpPHpImphjzXk7hnZEqekzwfUR5U55/+y/H3SE/HlCJReuMMsFJLXuY3fPnfAH0upqSGUTSkxRKlT8NEGFi0qjIRU3p/JPWmiTIEkBajFSxlO7MwpYfP+X1GugReNykx6oUJcJ+CKTlJizhoAoimvxz1AHU8U1rLyvdHNE5Vynool7C52GCm9LoDoiClG6R5pjJqpxrJFPikuiGtBAoNUjpV5IqZVa+o4jCmgCKfiQJoqfnTOFVKS1KEbLHwMKa0d/voc1FiX4B2Nr81UcLQsu/ClhjDlMJ5sy8pNZ1Q+su8W2ajlq81gCmt2fDV3LzE8i6FCZ4jJfRmWjZuTq/NNB/OG4ZB+KKX0RjX0JeyyqpMyQFqMlSapCjTlZ2q9ZjS+UgrhxzeQpQjZdZYGKV6+mIrMSXD1/YBJ+14RNNdLsa7nkh9Yg2m5PQ034ip/ShTZJb6v2a43ZlSON9JX2Q8lmLadnFkiPdlSkD7RTVkrFNYMyAa3urIlM5H+gEFjqnC/15MKZzXHziZ9YVCiaiqQgxz+/qKXZgS0KIDJ73oVJLsTJQpMs1xMHWXuezCVJ6PGA6cMuLmb8l+U0ybex2hSI2ZQkNpYGseCymfqUDIEETDnJZMsSnRQdGaQB0UjVPVKoRLTUMzprTLY+mtGQ764dGRQtQCgLsv3yPRhmkItLcupFhgXUc5UmbX+W7AFAucVlxvRUgBdfkap6qrs1zLNLotDHmy5kErw/9+tt7OFKsspREwBX6EQxK0bmjhu8t+4b+RKdQzI3c/FVDOUEY2ybeTU1XMFDTJYZJSunSTA3wlPioGTJrjVCdnJ/9fyxSqh61cOf+QeIiqwo7rJew3/fwtDz71AA70h6898Mt67g8/BuYkKPoXWnB8fIwdtuxHbUr6wJc+kBBfm0Hmmp8rg23FF0OYD3xfXfPzaf/LLteOftWUDPyrbPMNQXlgWipnWN5gx36v/ahXFPZhzpGTV582i1Fa0XA8+PubM2UEUiqTK19q5vK9wEDlCzS8a5D8b989bB8+LYZtcjmuLdiXMOGruGlw39kh7RMoID++QwttP1p2//2M2YB6+RcTUFKD5P8C0Qn4FjjfiCQAAAAASUVORK5CYII="/>
  <p:tag name="POWERPOINTLATEX_PIXELSPEREMHEIGHT#58" val="133,3333"/>
  <p:tag name="POWERPOINTLATEX_CACHECONTENT#7C587C" val="iVBORw0KGgoAAAANSUhEUgAAALMAAACFCAIAAACfVV4UAAAKiUlEQVR4Ae1d65XVOAwe9lAAUMJCBUAJQAUwJQAVACUwVACUAFQAlABUAJQAdMB+dzPHo1F0E1mJE1vW/Jjj+PohS59tPezkyt+/f09y/n7//v3y5ctv377dvn377Owsp2qUrZcDgliBjKy/e/fupfE9fvw4q24UrpYDY7FeAa1J0rMJIOvGjRu0WFZ1WjHS9XBAFOs/WfT9+vUrq3wUboIDoljzkPHnzx82VMCN5cRjcxwQxZqHjObGHASbORDIMLPOecVAhnMBm4cXyDCzznnFq62P7+vXr3Cr/Pz5s+hAYKs/e/bsyZMntl4ePXr04cMHse61a9fE/HHmWE9EGXgdnz9/Pi68Qk6W7+XLly+sSxg8WS2sXhiuWEZSuUcb8e/evStHEoBlo4rWEsXa/G5SerVYLtQx35e3mVpgjseUvzzRPDKwlegX5CX8wrptq04dz7YWJmqZqZpoc/gpzzuOTf3u3bu0Uewm169fpzm7p3/8+IEtGTMVYb+3b9+a6cE+BaFivP/+/7dkmCAJxIBXnz9/PqZwzNIJegZKsE5gMiAN2pZQlXoUxXpC95vZ9Hhh3F3PmKX54cOHiQWaBJiOiVhuXGhZv4pA/NB8wfbZYS4pIIrVPzLAMr2WCpmVw0QSHrqYxSgAXRoQiZ5+kfHx48dZSaAAAJSYVToxsWzgp+/fv5cmgLYvIqN5DVQj8vv372NZni1ZTs8fdy1qzciEifvp06ebN2+Oq2yc0wUywFPs1rOchXq4WegYCimjB0sFLHD4xFj+Xo+9IEPpvixnBFIBv3//nrlhAFwsFasYGrSjRWm638ymxQ1ptlYlBeD5mOUU1vPS1EL9ZFsJ4Fi60+n2RbH2smYAE5oNBY4QTOhZAC0pcHp6SiMgr1+/LhX4WELlyUlHyIBaN2ERJDYW3VCgRkCbSX0BFsptLlXZLjG9zrBfxWWHlan5UWm+YpglRsG2s903kTRGUaxdeLoSC5Bge7w4BSFCWmWVNFuK6oEFRhfIOIiYSUhEBjLX9YRi16AdQeNZBW1rNRLIOHBS45mGFFec0+x8RokFaSFERGR0pIEOsxY+A02MbUmQli4P8FLAGEk56PrNmzfpseZEd8iAMF68eDErEniiINTZYtMFEN1+8OBBKgPLqLRJnPpanugRGXfu3NFEX1+9erWEvziTQY1k9Lgcakvoya3bIzLAI82yAccDpJvL0KE8KuJYTfJoIZ5H3Ri2Njeu1Sky4HHSmK82bQNhOWwiCRboCCpeXTERBco6RQY4w/xOIq8MGwpggdUiBcwahQW4EcgQIXGRmWtKDMH0VB+bSA2HLRI9+kS/yFCGUbKWDRwRogcv4IyHtqsXRlUl+0UGxKCJvmJfgPGpkRmLlsHBBaBoKtZZpmtkKE8BahzqCJnS6wKoUs/pLCPyshyrohs1q4XaCrOIxjEmTodRGHRqC4vM8lwUa3ex1jGbjqGB5k8Im2GrwrDIeMgsJ5DBGHL+qDFfYXyKlVm0DGERsVjlmSIyutYzhlVBo4eKpwBZtKytsAhdEcV0IOME5qsmjMKUCRYtay4sIqKBZgYyDtzQhFHgqEjmK4uWtRgWoSAQ04GMA1uywigsWtau/1sERMoMZJyzQrNsIMAGWDiIliXxTyQCGefM0VgoKHrr1q0ULcNju2GRCUwMPwUyzlmkPAVIGQpjr92wCB2ImA5kXLBFs6Gk0k1Hy9IoJhKBjAvmYAHQvEwBFQCLpqNlF2M+ngpkXOKNxuuFClu+aeMSfRs+BDIuMRshU1ihl7KkB9spQKmlevMCGVw2GiMlkMG51sOzBhngQ+4pwOZYF2sGF5nyFKD7ZSOQwZGBZ831RhpGEZpoPyuQwWWIsNnTp095rvTse9kIZFySOQuiXvpt9BDIGLHEaQa7W6YZpWM9NNaMcwCM75ZpjvNk3UbRQK2eMoGMc1nQu2XDkQt2iEuUmf42ili95sxAxkE67G7ZEFtHpsYfqgFQzQg4Rlsg43Cgi77CgAZRNdFXXEDCTnSMv+3m944MdrcMl0doEFXpD/VppGRdhRAvJmS1UFVhthHgcUyexuuFTWdcsaEcUaz93lFjd8uO3UIbc03cILAHNQQFRup4jIc3ILJC049iE9NV6vw1626ZxnyFaVPnSDVUiWLtUc/IvVum0UOhw8J/Ki4njWZ2hwzD3bKs2yiN4mBMdl/IYGER/d0yjZHizELpCBmD/9v2yj3NhoKWPYVRekHGElhgpVXeRvG0bPSCDBoWgaQNd8s0G4qn4zxdIIOFRaj/e6x5HctBI5rbKMx7dqy1+vP9I4OFRZa8ck9zG8VNGMU5MsZhEQDFPF/RmqauE21D4yNLZURnWfq1tgSb4mJYJJdmjbbRXBhFFKtb7zjb74+FRXKRgS+2a5YN7Fm5Le9YviNksGgZJvqKfIeZMwuOtsIovSADpgeV3OpvYmTt075oGqvLinAs2pSIDG8aKAuLYO6u/oEq5SnA1g8Pu0IGYIFvi6SJW+5NjBpneesWih9ksGgZYAGgJJSsm9BYKOix6TCKE2QgLEJfuacPotoQowyjNL2heEDGEC1Lr9wbbouU/m6ZZkMBSW19b5HOEw/IoNGybWABDio/7dmuttE2MrBaQEL0A1WGICqdKFlpzbLRbhilYWRA5YQlQmEBu3zLF3QqTwEyb2wW+HYs3CoyBlgk3QIchEN6S1gMMtMYKY1uKE0iY4BFOrcHISEssiSIap6amg1F/DaKucfNKraHjMGdRWEBrfPs7GwzltGOlOZrixtKY8iAq5t+b30Q0r5812woLZ4CbAYZMEOwX5yentIpO6Q1wc9xrbVylGGU5rSNNpCBpQJuTfpBVCpXurPQ/KrSQAbAXRVJ08TUjgxgAi/oxFIxIX769ovp0a7+K4SNNWOCNtqjZt+h5XdOZwX+xUB+VgvKwugI5gZUSyV3UF7Z8orFcD5IT+EwEKhEKxKwVlOiWK8qWV+oGObcQBamHZwTw59hDYBaihM6WFoQYsUaU4haWMugEOokaD62tU13DSsXfhcsHiAYqMI3D0rHd6bpmfo1C3ciuLJaoIXLaY5gPe1oeXoz82eXRUUU624nhDF1pgC7+LflaKAtLCZH2wAUbdrvNmkRGbtpoIe3uhT7y93+pwnZ0qZYl/LpcU3/upueAZ0AhlyKhw0cwb47TqQBDGAaDAGkUwIFqHWAFtZ1HgyOTptikYjXJLBgrEu5ptNjZXZDBthd7jTesdGa81c/ZmymZLOKu+0mm40wOrJxIJBh45v/WoEM/zK2jTCQYeOb/1qBDP8yto0wkGHjm/9agQz/MraNMJBh45v/WoEM/zK2jTCQYeOb/1qBDP8yto0wkGHjm/9agQz/MraNMJBh45v/WoEM/zK2jTCQYeOb/1qBDP8yto0wkGHjm/9agQz/MraNMJBh45v/WoEM/zK2jTCQYeOb/1qBDP8yto0wkGHjm/9agQz/MraNMJBh45v/WoEM/zK2jTCQYeOb/1p5yKjnDr9/yWw4QlGsecjAWwwYwfW+TIgRGo/HOSCKNQ8ZwAFehJW6KPc6pdRFJDbggCzW3Pf94JOCAzjwv6HPC+YOs7fyY7H+BxdPu04zYbadAAAAAElFTkSuQmCC"/>
  <p:tag name="POWERPOINTLATEX_PIXELSPEREMHEIGHT#7C587C" val="133,3333"/>
  <p:tag name="POWERPOINTLATEX_BASELINEOFFSET#7C587C" val="33"/>
  <p:tag name="POWERPOINTLATEX_REFCOUNTER#7C587C" val="1"/>
  <p:tag name="POWERPOINTLATEX_CACHECONTENT#53" val="iVBORw0KGgoAAAANSUhEUgAAAFYAAABhCAIAAADDS8G1AAAHqElEQVR4AdWc4VUWOxCG5VaAlnDpAC1BqQApATrgWIJ24LEEpQKgBLUCoASgA+6DOc6Zm0ySSTbZ/dgfmC87SWbevDOZJHvce3p6erVjz+3t7e/fv3/+/Mnfu7u7+/v7x8fHoOP+/v6bN2/+/fO8f//+8PDw4OCgQ/2Hhwea0//l5eUrINiRB5tPT0+xrskk5M/Pz29ubpqsALswCm23h4BJ/vz5c6vlKUzMqhOI4+Njab4xCzD+eRJqD+gwaeGpIgWPynSIRkSHzVjw9evXnO3YiSXfv39HP9Me6pk9uAMuaSc0z9GBPrU8kvS/AQT4fG4yoShvTbNzlVgbTWwwMu2HGm0/5UCZtSFg6iI9wk+0yU1dznhdDy/oIepZo4AAq0kkACnoZD0IUIKIFSnBTxihddWGtZafY5t6sJlBQycm78LblSBgMFOJQMVWUwvyUEnPNqAjnIM+9LMGBJFaMk+BhwV7+l5FPm/ajw6C/nQIcvZD2j4LPa2iyC+g64JMwFwINrE/YJSbfEFBwsRcCEz/F/g989ktA/pibVpAMel5IgTmPIgHigbzCjoRjlDQasyCwFz/NfbzLJeeo7ioUdBMnAJBjoSj1n8xslrQC6SGQAIBPUyBwEzdNfeqqo8SYFBteSiDi+5/PAS5/Y8GXmswtWyujsQIPeh4CEzuRaNqDaaWTZdkkvSggyEwoyD0Wz8KiJGpI4CLvKUwGAKTApHv6eFXKEe5SarMPylI3TU/fvyQc07diZkgaIGp5WhWUmVGQpDzgnTUqTZHnXPirGtSZYZBwLE0Z9J6MCm/e/dOyusX1mPB9fV1zrxIiZzYCvVokt47DGOBuQIHqyIqrmBqbojUC5AcBkHOC3LabFI/FwJuvnJWkRfmXq1QrxepiRD8+vWrYEwBnUKrUa9kAsxAwChjHEGGMfXe1kdkAkwKDINAky1FoRApU+HhNaJbbm0ew4Ky3rCA+/KyzKS3ety5LKga8OnTp6rMDAGygJCVsFN4+/atPcSQjUp0jWOONPXUvGAFcaq8Tx2zUzS35REQzEa0Sy3ovearPQaLdO37ube3V20IG+FCmqJWG04VGBYOo225qTTrE2H56urKfLtV5TAICof22jaWqKOjow8fPpSzKd1kenmU1xUO7XM2EB044SVrIGKNUqOjn2GxADtxcknFcmbn6jl3Z93mgSA5mVn1HbDlmuSOz1tVBwgOoFZbPkayAFNfv34tCWmr5ak8nvKHGc9/Jq4juSntq/fkSKmpnhpWHALHjPxqTGqk8TLvsDxG+mVYfQiietAl5fEQoI15p+i30CmJmxAylhgf2k6BgEVuHRQACwdZGDinQAC6oEAMc87ncrElMWIWBIFj5nehyw02e+hGYS4EAEHWuJpT9KEwHYJAB5RbB4iOuLASBAEI9COGT40RRMcwlv/vqhBoteAFkWIGNVpXys0giOAgofKcOJiBMK1s2nruBAQCB6qT9gEHaU9qmL8Gfkmf1cLgbZJfy6ok59/cVvNcXFxUhSMBEOSyP6rM/qyCtAsCUKM1iPoXyN1yhDLcTSkG3lTuTd6+JAiC0s6dqH91fHkQAIQz75Z5LhdeJASY5DmwdmaKww7Rs/F2zotv375VF07nWe5LhYBDyupVrfMU86VCALeqcZFEy0PBNgjIN3bnFggilLcYzi/dGiDAeDrlUvDs7MyD7goyrfmSqVIDBKRooQtnmDHHG1tZ3lmV34omDRBIrj4Ee9FgSaFsZPmtjOuFgCggk1/2QOl6hULZ2wkWHh28EIgX0KkTXc/w82T88+SFgE2rqDvxek/GWFzwe2szBDtFgcLKPxgCTi8k06qmpYvnr6GDwnet/u8UXCzQXlCOQA3qjxCVCB115tlESZNmCKTlLhT03Gh9qrmzFnZtljX5ibTl7fdqb9kL/8+Svz/QtkmHOgt0IGAUCQp/R9zsX0nVIg2qO8hIvs6C6AuiVoybJqRJ2FybOtSrsyDyN1jQcD4dAz7sN3s2MxY2UwCNqsDrQBAs8J9PVzvvFjCX/Q4KoECFBVEgCBBEvBg2s+6OoICpA6dp7j6UYHkeokAQ2uGE5Vaz35r5P7zoG7fiCLkco/yFf58qzlbmrOACTVepeqwKBGkgCETohlyP3VHO5QJLwlMJgtx4AYVNiGAuhE33yCnuJQhMykkYWT8imKvAcj6WIMgFAkEBgRTUSTWmMkOy9RIEuUAgEFBYSEInXjn7u0OgHjcLQSEQRIT0X2PrgZ1ljDSXQCqH2I8aWQhygYBDRJpFYQmFgMxplV+MOG8ycbn/ax2yEJjck4+5mIEIBZxC3uoB+sr0n9vzD3e9LAQp/BHhTRRoBRALKUoPOtzocuBgH6y5VjYEaSAwuYepUVwQdanHlZq8g0QjN/N0S4cLkc1BYH9xxn/Pc3JyIvbAefZL8jMqfPnypbBFhRdcQxIs6ISHo0fhF/tuNrw8GM+2J3cYgzz7n48fP0bjDvtpYqNnAw2qk4mAGTuWazkwvpiWUmk7AtMl2vsTYYDQ2EkPHQUUWMH4AIoNgSjdF35o1UcKGAeIftBzE9tUb8cC7iFwTuLZwk8JiCD0g7dz50EwoxA5/HN4+PMQLAh4m1zV/QcOJ9jZs9GqtgAAAABJRU5ErkJggg=="/>
  <p:tag name="POWERPOINTLATEX_PIXELSPEREMHEIGHT#53" val="133,3333"/>
  <p:tag name="POWERPOINTLATEX_BASELINEOFFSET#53" val="3"/>
  <p:tag name="POWERPOINTLATEX_CACHECONTENT#55" val="iVBORw0KGgoAAAANSUhEUgAAAGUAAABeCAIAAAC1o032AAAGwElEQVR4Ae2d/TktOxTGz7kVoISjA5RABygBFaAEVIASUAFKQAUoAR24vyP35lknM1n5np2zt/ljP5lMsvLmzVrvJNmzZ//8/Pz8oR7X19eXl5dqkZoX19bWTk9PSyxubW3d399LC0tLS5yurKzwadLmqskx6be3N5P4+PggYU5N2uTzeX5+/gO+lMNasXUmSDw8PCiQ9Eu/u9Ts+PXr1z+68dfXV71Ai6vSBVLtPz09pVaJLw+wAF8wSoDEWywsCaDDw8PV1dVsOwDOrhusuLe39xP3DpZzCry/vxOnuB4H43l1deXEuVNenm5vb29ubm5sbEAN8rG8vCyvVknf3d0BDFOg+sL4SoDHIzQYjKPwaVUPzOvr6wH90sXCXH1+fo7pJ0zFWGtU5vb2NiZQAElJBUMFvrAeVBywKiAmu0Sw+4YWr2fgg0gq8BVzDyVmg1CmKTDqZfAY2XoFvuDCN2g2PxLNBMWGEw5UPL7dwP3RdlhJoKbKVS7h6nqBKa8i27I5FP3i4kLm6OkKfDmT6WF7XfHlwFMUzSn532m8K46WjBGvkvn6aKMlmY56pJoq9a9gMDIsv6ct3RxmambgMHtIxVXK118XjBLw7u5uKl+l98fg+uPk5CTV55uWlwQhJqltFfkXCyPp3hKKTY/Od+zViROPj4+2RUY6YzVWxJf0bYvDSbAb5eTM8FQCzrtrt+WrK+dinMr5KtKvoHjFrzNSdSSvvHTtDPGi0Xz/ihGvPJ+XvaqYLhcvwOTzJX3b16s5E6+2fM2heEFYnhBQawHFK1+/FlO88uMxZtk4f+KVz1dQ7OdTvLL1K0jH/M28jNBnzieCX4t2NfPiGzY8wxx5y8b/a2fNv2Tz1pCTmEvxoo85/rW44tWIr66CEaeQ6hFUXidQnNMc/5LNO+bMaVd8SfVAvEoezqB3yXzJ5kfJIrNb8Sp0rhy+Flm8mvDVVTDSQ6ke5diS41E2D5rhUY5paDM7R6oHD8UUihcw0viSW26+PnQrXlUGMo2vBRevZP8K8lVlDH2em5Ev1aMOtqT9wiBi/eG8pLbKCwPGAka8yg1iISEeY8TLeVrIwp1JQkZDHedK0nvZ/Gj/mQ1mfGM8aqpKpgTcI1+1MFUhCyP1xQuj8VEd7Mbci1eCfn2Ll3GXWL2XWjDqaIX7lqM2SzIl4IpCUY2viphKaLJ1m4gX1iP1y+LwJfp5wp4etZh5GaKi/CtGvLryr0bBiK9E8SWbH/WvBRGvanx15Vz0qpV4YTpGv0Z9SmYuiHjBVTgev8VLekaYr2/xqszXAokXzAX1S7I7ml4c8Qrr17d4OS4S0K9v8arMV1fixVOiDWdeX8wF/Cv43GVXfEm0Vb5tdJyLU42vl5eX4GsbuuJLqkcjYBpfsvkh0+T0tmy8ubmxOGfAl9QCi0MmGmGSTcSniQb548Kc34JGNKb5l5SDUVNd8SWdq53ja3zJ4Rrlq/xxqlGzeZnyh+wZP8yObVSZ3wdNKHUnvuSEQsybXfIQev2LuYzOV1fOJd+AB7Dy55Z8fffy5atg89EIm55tgqGVfB0fH7fDMw988QoCSxDT1J2dHXtaPeHlK/gkRD/+NZlzwb6Xr+DIyJdLBgu3K3B0dGQXITgXp+3awnI+X4BriizGOHPUs7MzW1IGps2snFBuq/odkFu4UneaS3LCjD5M0KjmX7pCxbyZqfLY/mmO93bJFe7wRWh/Fq9zpvGlPyxoVaMOkEQrzCEODg5sJSb00zyXrfElvd0is4nZ+pfEhpLKW6RF2CKh8aW/tyu4umwB19jc39+XeyesHIOzn2pgdI1UFq7cDfS6ja46OjXxD58D36fJB4OGQ9SIEcWs3IQAz/RjFuAL6MpdcuIHVp3BA1jeO4OU8QheCvPl+L/0MqI12ECtAo5nofHtNm0UzGG+qKy42DSgh2M2q9lyFF9OIEzsYrx/V7ZIelZk4TpRfFFOuVG2UzHkyVmTEYYzJCuBLyUqG0nJMAaRhWnCn876jlj/oj5YocYJDXNa91ZFQ3L6bprA0aa/Gw5ZS+CLysSCj7IqkQJTQ7WCr4knpUOabE4aXzplJR1jJEYlkmFop4+WhfhEMl+YHsqwCRnzSQ/Zt4uMHWiisG++gq9F2onvcGHJnP87Mbzwr0r6NzEoDjLEphB0mChmC4j+8wlNLJj59G0KUZctB33BLwdpunQJ36PCXAgdproKQIefnHh0TPikJ5U49AtTjvHeTivwZbpEoKFEeEcqTcQsU63edMo3Tvn65eOFnWLchJ11NhTNIUUKIUPOONA1mOpRoXwd+8r/FxH4ub3OQJvKAAAAAElFTkSuQmCC"/>
  <p:tag name="POWERPOINTLATEX_PIXELSPEREMHEIGHT#55" val="133,3333"/>
  <p:tag name="POWERPOINTLATEX_BASELINEOFFSET#55" val="3"/>
  <p:tag name="POWERPOINTLATEX_CACHECONTENT#5C6D61746863616C7B4F7D5E2A28325E7B7C537C7D29" val="iVBORw0KGgoAAAANSUhEUgAAAdQAAACXCAIAAAAj/j1NAAAgAElEQVR4Ae2d/9XmNM6GmT1bAFACTAUwJSxTwUIJDBUAJSxTAVACQwULJQAVDJQAdMB3nc+7Wo1kO05iJ04evX+8x3H8Q7ot35YVJ8+Tv/766634CwQCgQkQ+OKLL7799tv33nuP/x9++OEEEs0uwqURexLkO7t9hXyPgcAPP/zw/PnzpOsHH3zw888/P4be27W8OmJ/26561AwEAoF+CPzyyy/SmE5LZiQMAholnTbFpr0M8p12aEKwx0Lg999/fyyFd2t7dcSCfHebQDQQCAQCgcB6BIJ812MWNQKBB0aASCuPuT7++OP333//nXfeefLfP9I8JCT/q6++ag9Y0xoNUOsBEf37A+ocKgcCgcBaBL755pvvv//+xx9/LFX8888/CbzyRzHKvP3225988snnn38OR5eqyBOzSrOlujfID8/3BoMYKgQCoxD4448/8HNxTj/77LNVFAkXc2Du6dOneLU04uX79ddf5XTHP/7xD1/g9jlBvrcf4lAwENiIALT77rvvvnz5UtfnGPKnn3763Xff/fTTTxxUlT8ef5Hz9ddfcxe3V6rgCNPIq1evJIcEdPzs2TPJeUzyfUuwi0QgEAiciAA7dCEjEidKQtf//ve/NYEmwWBVQ7gVIWmB08paIxSU8ubW69ev5VZ7YirE2sWWkuH5avOIdCAQCLz14sULAgLEDQQLaBfHlrBv+3t3H330EY/dcJClETxonsVxyS1Cw5IPy1fiwlLsfol44Ha/MQ2NAoGNCBANIAKgmZEgAwTazrmmYwK+eLVEGBKVf/nllwSOTez4QWMOb70Vnq+xlrgMBB4UgRSH1cwLLfJYbDPzJhzxaglWSBDDMC9lgnwf1OBC7UAgEACBxLy//faboPHPf/6To2ByuScB/3LyodRCkG8JmcgPBAKB+yPAmVzNvBCiOZ+wEwLiD1mSfdiAL3hG2GGnUUX1QODyCHCkTEcDiPP28nk1NP/617/0ZUpnGdkXu2VOkO8thzWUCgRaEYBnzUlefUShtZWGcsSOoXVTUJ/2Nbdufxnke/shnldBji4RDcTtmlfEB5CMV9e0loR6dz5h062ZNI2bnJk9Xx42Yp8ETEgYsbtcBvl2gTEaWYcAj3c47Mm0J85YeRSzrtEovR4B1j8d6qWBbHBgfcP5Gp5qxxF9XoI1uYRiAIc39HhJum8EPEkR5LtmNKJsDwTwI9h+SpBx6GzvIe+d2+DgrVaPccHX0zl90ybs4Lm4b3c7W+NlExGYB5Ldt2hBvjsHKKqvQ4AII36EvD3FpwAw8XVNROlOCODNyUCkJn1YoFNX/2nGMPvk5IvQnFAW/iUyTgiiIyBBvh3BjKYWEIB55UNWFMXnDeZdgGzkbf9g7eDHX/OTLx8p1vxLCIJwWa8xCfLthWS0s4AAfpZmXr6K0n0ftyBB3H4TgfThXZ0n76HpzL5p3cXMAV/ROvGviE24rBf/BvkKyJEYiAA+L1Ez6YDtbfrGiuRE4mAEsk/wTRRihEjSxfxur6g/iH+nI1+egzMtiQ3x/eY9e1LaYcLjWxGmoTXg++/PnTwhTQ753B3xEFPGLBIJAb5upX1ePicYsJ9uG+aQQ5Inm9lRVGaltHYh8kVmGEMeEXNJukP8Vz4ueXqCrx+ZeD+Xa6WiESKJ5muhMt6lBHZA/GttX1G+BQFGRLZs4E+ajxO2VHy0Mgd/nZZHnX46MBGGwk78VDolvbOvgxFDWgMaX9rco8LJ32xOonva3TBLwWUt54odpAS8AHHvQbNXXegJTHq1dmI7KCIPixPI+6fcieoM7fpgKjE8InNh6NLIF9alo/1gHoxYEhjCFRVIAONmRc4nX4NgUowZ28g+2AqMqX0rDc2GNF2fSxCyHUOpcyXZbFVS0SyHeyxV2rxrwkyE0Wr6ow5psmzYbraLymzFJHp5OQcjJmoaf4IVRW6tSpxJvgx/ljTbnfm+tKuZ+iwX2NgTlrpqOKcqbHyE0VvaVbrDAqzuQ728VfJQ2Az92upry7Oua4PX6bOMf60KByMm4mE5Gi5IbJshnUO+yCr+nVaDJaVxGYG4zfqj2+mSHuoCyECahIfFFLjKpXGsNhtoF32ZLTjdDKjxxMVOEI9brBYUa9xydRFMN3I8lYj6PoEwWrY508cjJjhgJxq0bU7SCeRbcngbx7tE3BqLXunj+fce5GtcA4aDQRfDPSyBqeDEbVik4WKIuNEP6KXO8VTijU1PnHZPqBcCa9s5HjEtoVnIG+lLt3A0+UJneoBTGjUa3Y0ScTNbaJmZRoH0x9IEHGRumHtawg2YanzXps1WHeHXtjBDeWOXTPKDpcKcDJJ6TNvT4I9RbdtUrlX5eCrRj79KmKR1iDl1DAirQDseMS2e9zDWrtbHkS+yZnmwPcCUnU5M7MWnUnS9zQNKFonladCHppFTT4PjaWu/dkYF1AH//c22t2DmpMZzWxoCarfSdjlNSSO2uTvoMjslSyhRmDk4DxGfgpgeCGPq2Im+u5g+iHwZMD+iyLrIm0mBLHFTfe1SQ/lV1pZkpqPDln0D1PFxj0WLqRdgpMxAM0PqVTrexZyy40smYoCtXgYYU8qnWLCROXtJI2vtbZVqp1AJGmWVXcxkUmCcJ4bIwfYUxMyYgoPGisXJFKhcHkG+BqMkKz5dI6NhH0ZDWmAmNFb3ypv1SmNXSh9GgtCBlgHovPwz55iAAwN3mLRm3UowMhk04VaEgUeyxK2Hg/Sq2VXpzt8y08QXGJRj+jX6tlyeRcRG8kH41Jv1Vte+Qg8nX0jWj1+7BXvdaG0P8yYo4ThP6F5OndM4h/1QMRhQEjK3bF2N59hSZVX7XryOOfCXRow0OR3brzTlF1TWyw3Ls2/HaMQlo7mh5Yrw6daJVAJWXs1tOdg5imyeLIso6QInIqbFMA4HCOi7lfRA8sVAjVhpOFsIJUnsJzMt7Gfe1Dj2sYp/t4VfYUZtxACyaJe6PGtPZfC4xTKmy2OO9fLj7jLcBs92K9wplWfMRdwqPTJASK5R9eleRqjFOJdKTO9e5bU52xY/Dchi2si8WH5QATPHAaqR4kaRb8mC22dF1udlei+SVzvEni/qFrah66xPUR8bLQMeekkdhtxzBPiUyo/ON8sAWrSP9R7ZjJ10sZCS36CHpjv/nk4lWJRZPrW+29K0uWdw63VPR0zE814mJiR3S4kh5AtJZUexfTb6xSSNffexNDHWuoUx2CUcS/nZqAu9VFxgTakluvdMJ5KXJBmaj5wiQEqgxdAeU+Nm+DoSIpNHD4TRLl0yiB11nIRKGmPfWUCymeNCT5Mghg14vsLrWrSN/uS7n3nNjJIRrTuMi6qWCvhNq/RoEhv8ymzkRJrNaqT52ssMOBVSaBly3+b+HO/gty+0e3rXUHTxebUwfkWRgZNE+9ML3XI2PQ+VIB66Y5zeoRPFVyUGGcNUiGlTTOAwVbMDLZmdyXc/85ZCAdtCrqJnPdFuZIuA+o4w4uw+II2Qd4GFyDzXVxxeCmep3MvTPccvll7y7p3SoJl73XdFdFFfO9MI9mIWo84IxLa1CbDI1j5HsrwMM2zrvVJrKsS8qSxSVk/yLTHvKlIojXFLDKUyTvVbnj6yBkQm411vqnSXKVpSjWb11kxMirVUWkNCv7QmIcnX1aXKYQlZLQS0VSO+TU6MTbojsXlcFnuvjFoSgJWmi3HKuKdmFwU7pQB2yOAy4mit8V9MLzLRBnVmQ8xjAlwVvbqRb8ljXbUvK3l2B5CLZ5CsPWlCrMBausVglHTEOpN3gHGnrsVejZGJYBQY4e6VhM/mGxJMsnUho2x3kqnHa6ij7cN5gr8kulC/GWXRdNoEQ8/EbCfiOhNtUHM2xIw8mIdM4ax2fciXyZb1y+p9G4HwDcWadQLXw5QccYll6E4r6f29AxcMm0UMaxYcMGuk8sXgGoY5MfV+YXa2oEkwgUbOzjYXqxvG77XxL/W76Pyi+P71xkzdkjBz5rNEeUswk6i7YcyGmDHLpH5lnvYhX0jWAM0lHNFukZT0Tvui9H0NsWWOIVJHZ5OmPHTCth4Qbh2wCWhHlVHz494Rn5IkevcAJqVivfJlOfTKSg5EsLO72ahkgzpZX0EgIrGhzUqVCRHzHFLZ+neAQ88EDfSqXYbnoNRURfTKqGy7Ba9p+Uvp7vQHhWFGnmq1AHgNq/DchsDaWhIhEVEPoEKE1Fh1H44sCKJgKYFI2YrtmRNSSbvwumRpLgNd34V5QsSyHFLyQfeSb7YzUGZa6vGop0uN0E5J7nqD2+5m/Tg/2catB1kc6O5IEFZBp0kwAcV8WNXChsJMYD0ox4CzuKdGpJ3MMiGVbBidVMU7gGnIVtHCYu8TIpblkJLWu8gXX0xPA0kD/SJwUgBx/RweMVTSYyVRWbRFO8pUWth2i8BQaQNBv3O6vYYEEz6VCNc2ZHytElA43SUr942szcmui2ISKbFz4ZmQStaiJOWz0U9Q6uu4zImYX6dL28Fd5Eujxv7S5aoZ6GVNjezfx4kptCeYvVmNdGYJyvZedEkorIXxEYAlDQrQdc9Ne7H7IlPSrmR1YjYj4jMlNuloGHNSSWkUFvOza2Rfx2VOxLJPCLK7ou3kWyLNVd5HyXfGple1s2gKjQUq8sg067UqwKSeR2BYWQBA2INM79jcquWtUfdVxbLbKwRb1ci2wjIQlcQIfCrdya1tGqVaQ6kEo8JyVm1J9+hC3ezGCHve2ayuPhQx3dGqdHZqZF3+jeSbZXdMcC0xYQ1iuCaxSuGOhY0Y2cs93cELWaeAjtJ6IzvcZKkYMah6MXAissvpHtna64qQWrARLqcRqcUDRaS+HlaSwa+UWveU3oPAUCoRE9ojoRmL+mU7B9Xbqdwdilil38VbWVrztf7mDWgx548//ijRx7fffrtYXQq8evXql19+kUudMLDqW6PTLXNsmww//PDDRx999PTpU48SowWtfPHFF7T822+/pfZTgiokvAv8448/Pn/+/P333//qq68YkW0iba7lVWB6f/jhh5sbbKwo4NTLA86vv/5aL7P2bothNIq3tuud5YHizz//TI0cMEapo3feeceL3YKhr3W5nE8++cTLDN2ZzC3kC/PKWOrmYJCPP/5Y59TTX375ZalA5VapSq/87KplGl9Ldt988w0sCVdCCqYpLnF4f/75ZwqkW4KtJLBjRi7rAjPbwerdd9998eJFd7rxoqYc1Perpg8Bl6rvyRdMFhvJQr1Yq1KghTjmJF+BokWFCgJrb4m7LRVbJpcUvm4iOxd8tGA1+eK+ff/991lcJFiZvWsyYZOSpULu2WXTtDDosq+BQojo8tlnn2WV1Q6vqCMlJZFulVzgdBdXFJ8alpd2xiW8GdFX1uDGybDYskFvsfxiAU8lvkp2r+2LHZxzFvn6lfLZs2cH635Kd2wvvLV42lxNvvBIVh94BHbI3spmlpgaoUu3su10z8SL7Ngmbqk3wdQ+oRXt8EqnFdaouMCp+jE7Bm9G9H4M+fZdGgXzXonSWPdqf1s7Qr6eEbY12FLL78OgiBOdqhaZO5bJTgc8V93FOvIlvFiihlWMiRB+35rEwlDOHaGW6d0uYXY20gXPPQBTj4SktffkLZhiFRc425203Cshk1kaZFZL2EQyRyRaRif1216yo5xHsluj2JiQWEVfx6IugJ/g2UhovZHr3s2Sr5k4K8iXSF/JscLQV7m9/nENKNMID50OeyBQGte+88ePAQ4v86GipkwVJNRpLXBygdn+G2l9d7pWl7RZvVObB/SbOkLxRlbtLlJpLLqgOq4RvU3R6/q4HlPLPjZVeko/WpJT2s8GWPRYINUK8q34tqsOJ0DiRgjkYGCgpGO8p/pg9PUOOMAgLABrVBzeJJV5lFfaZ6TCPN6kQXmIQfvZE2B1fdfeNat3qi46rm1tQ/kWY0Oe7rbUwlx9jWcDOL6KHq/D1g8/x899kONhGZ2T9a6Yzm9McH/6LJtTsTycr2yVUqYhCLjjxPOqXkjorD4wa/WlCzz6Rh1N7yx4XkKfQy3+fP6InKzjeVjvSSNZb7IjxQBhrt11r3eaJMHd29yvWVQ2t2Mqaog2mK5prfHS6IIMI0bE9NIo22HFsgajLaTV8y0FHIB1bSgHhxzHhD+wY9Ly0GlVyEIb04g0BlpvdoN3gxfWqKNZ5MxlSTCW2exKWyq/OZ91O+uMH9O7iI03h/3IpU5g8RhVe1Be162ns4qbKtmVyZQ58pLJpbvD8zU5+m6vNFvYly9f6tbwIUaMiO5iwnQ28qA3In9vEZopl43SprprQzlM1GzcsEWSA8osbs2GTjAzw83lAerXu4DXfIGhgPjuyGEmY0L8YZZYM0PGkomtY4qrTppnG89mMgUWDYOKBy9CWVF1pp7qKR/Pa7SQ5kAUy2F6e0gL9gjprOerR6SJfCvMy8QbPZazjdOia7xHYMO25nJPy13qatORBrNGJnfHJdhMNO4n9suQVdw0exYORgx96cXGJ2UXO84PhWd1p0wW/+RNS3jjdNbz1TO6KexQedTmX3u9OpqLO/0spr20Nu6VHqpeXexpx58forWhgOyRtmNdTSilZtfG30rtdMzPij1OTt7xMQEHmLf7k8+O+AxtquSVSuRnmXzZ3BlG0BKPG0jdy5HpirJJjKG7bMO2i8IciQx9TRJ2OFhrumtx32ZzRGSSG7hg5NIZc1Ny1SXMawIOgHbY1mSVqIcVznKFTKJl8jVLmZabPUWJ3XWxa6UXPd8soNfScZu0+ri+bmHC7bYWb38aFltcBQFhNhcv6/YmNIg89I3D0pphXg41DYq/7x/Qw1rIcoWMywL58pxBinqJS0+cfckL5Rjf00s+dL0xTy/NpRfmyJxszAEBZiOd7pi0uL2V40Dd5Wls0M9cvUziVOGWsqA2tlYqRgvMCOOigRhfeipVeZz8LPkKwyyQb93sbkm+dR8ni2ZHY8JZAHMmCR1xFO+YD+U0yi9Go8sPffyoOzoxXXngnKRisCb08gz5Mltx4fUpewrwMabN38PDM6MuLehVGSjYVk+Ixin2k6WL/8FVP3Jcp1dQrle/4t26yriiV1Sqi8xZN5x1okvj0zZS9z/SlKbMfvn7vjIggUVZHkTC7LdJMXt4mbeBpFglQQvZAPfBs6MvYhV9N98qGQ+xTdpcOGpmFk+zegzdgJu+Drs0Vmv61Rs3c+v2l1lksmv7naCoHPVJamISEzp6etqzO9FjR7SBTQyPyvXsJp0uKcyYcoKF/6TTK0WQBTtCatHO/xw3NcwUpsdbEoLScnWyNDuAkVGokS/nHCq93ZWG6mGHul9cgesGt7Jhh5J53UBfVGCfnuUarZ2mOZ1/bjoxaZKBtDnYK2+pEKvVJSmP/aPyotaiHQbA+jTh8iMSnpgozY40lWoxX//5G63GLU93lk7nJMVxBG7/cEkPsUlnl6UNL1ubZme+XHyMBu/MaRLCnhWHFOcLB4tQA/v3Ek2URoe5QJABD44HbsG8JZTMmifFEvnWPF+zJErNlFg7Wqb6nJd6d+YlvN+hZq9jKaf0WPyWZpBAgJjqU4BtUN8DWyXwN+QjG8LDvIvMyOLBsV/+GGIoOwUWYIcUapCudTiCxiPCIMjUE+DmvZZl8k0lSk3fMuwg/kJW64g5eFiwLZ95j5y624vicwYcEvj1mGF2gGBh/hbJOls3MksIsDX05JtyimGHxcG75X6z7uk8sl16A0rWdkszQDUO+dVXYkyltKkszcPIf0AEslvD5NcWybdueYCYbfTS4HJuseLsZ8/WXFrfVcKXkLml54sl1N3eSiB1FapR+PYIZCdIeo22SL716CeQ3W/Zr7u9jxzwZbiTufipckvPl0dJJU8fBOLFWW8GkVNCIDtBFsIOJU+n1McN8ishPJavR445MLglMrrfGkzArXLOh+MN8eLsDSb76Sqwuyp6vnXyzfrSp+uzU4CK55t9uWtnd9eqXvJ8r6XForRMicoWhyNZ0x5vWFQtCpyCQIkqmVBF8i15OqcocECn+DsVlYN8K+AcMDqHdQHzljTFBjiPdZgk0dE9EMiGHVANM8uTb+lQp8BRalEKXC5R2WlywowjOJfTqK/AWc+3tKr37fqw1jjhUNr9wLxTfeToMEyio50IlOZI0fMtLf475Zi5eiXga77fMbMWIdtmBHi50XyRVprCAIJ5BY1I9EIg7/nWA770nfWDesl0fDuvXr0qrTe8S8JbmMeLNFuPWXxuswEi1Ft6gwbmjWjDbNZ4D3ny5HsP3dq1qHywdfGjVu29RMlpEYB5s6sLox/MO+2oXVow7C3/bYdFxzZrqRfFggB3KdIXbu9Fx3SV2BwizL5SxHneOFW2Csko7BGo7A7z5Oub8Dns1O5xxjPcXj+4j5PD0bHss1aeATz4ye7HsYGzNN0edliMC5+l0qp+WULMz09JdbaiEe0VNG6Z4DFadvT5pYZg3luO+FRKPTr5Vtxe/WtXU41ZCNMFAU52++MNHAzixfpYdLsgHI2AQCWEmw87VOIUAug9PN/S8zSeccfZXhlrEtnjihXD0nUnTHOw7Pnz50awxLwx7gaWuByBAMa23fNd/PLOCIn7tkm8L/vkkA+2xTPuvlBP1RqPWP3BMgYdfyKYd6qRurcwefLNujkGiOwDYlNm5stKtDcCDn7gspuh7NLl606Vw7jj8xrJOdaCM3GPB8hToR3CGEsTQJhQefJt+VYvbgJ2LG1dLlH6YCsvkkbIz49my3rsa02Yg89rImbkEIU4nXmzy9uEAM4j0iUQK4XmimGHxs1X6XjsPMNTkoTJln3UxqoTL5JmQbuEoWcl15ksq2bHxlq7+KMtuoVxaf27XDo9rsert6xR0ulL6FX0fJG+xdOpfA9hcv1Lnw28rkajAS/Zw4V2P5weM+4Cj1vnWWtZGNKvpeABZD2D0UN8ufYvgVgp7MBOK3/agWHAAoyP4MfGmLIvMGcOz9nMxjPJSag3fpO1NGQlz5dd1ekb9pLMOt+/TDHhC2x8Y0TLHOlFBOZHrBR2QLV8zJcbz549W9QcUp9ky7YoqhQg4JA9V8/2M94lFZR8ouT5lhZ238KJOf5lCrY4HYeb4xPp70L7gBOH46G6zk6Q9FCtSL6NMZTL7Y+yAQeUnWf7OadpJnPxslUWdl/4lBz/MkX3V4c5PvH0//8uNx1OGZGH6jQ7QZIrUyRffxAyCxnvxV9otSfq5wMO0MpF4yfZERmUWSJfj+cgAbY161+mGPHqsIBQQmmb8FHrBgiIbWhdkp0UyZcDD6Wdpm6FdOklMVPs9Et8W/8JFXRkNl4iankugKWYb3ZXda6o0juhAONDMNbdzxHC79Jj435Rykfi9ghkJ8gC+QKKMdwSTJfYavm9Z1IHn7fxXF1J/QfJL61P2YV9BkzYkJmXKUYwL5pqBMKWZhj6eWQoRQWWyTcbHvWKQe08Svb58+TgAfkX+RGP2RjHG9qHKevWaeppb+qAkrgOWrZBzIsi8p59xBwOGNZrdaEtUEu+TL7tX9Xj/AAEp1ufJ41g2ZMb42bjPLr3lSRLLtnnCX373dCaeZli6IfK5ERmdnHaIHxUuQ0CpdmxTL5AkE59t2Dhv87XUmt0Gb/3TD0G825APku+Qj0bGhxUxbxMAfMO3d/I09osPoN0jGYvgUDJ803hqeIDt6Rb6QMIXnNMcLbTWsnn9foP9YM8MrfJyW4g0K4U2DpFcfMyxWjm1U/bSvicgkN0OgMCnnyQShbpBfLFZWjfTOH8als8V/ks83K2YfRsPFfrob2XLCFrYUMlKTWuX6Y4ZqzF7UUkmVQl8SL/0RDI7gtlHi2QL2C1O78U5inHDH4QZxs4824OeTA3oImhO9B721bpUf4k5MubphL7gnmhxQPGWpPvAd3d28Dup112asgOaZl8iaAJVS+iA9/R9Ln8y3fQ/dkGVgV84dJ5qUW9okBCIGsJbCZOx4ctlxzOOcbnRWXsXMg33N7TbWBCAbLkK5NomXxRadVrFPR3lv/LZOAxt3fV+U2gy32DYkJLQiRZtLV42b2VLjA6zbKKyaVeEvOWnPS+kvA9EGkwyFegiERCALPMQiGv+RS/aqarUZpjD/71MF1Gp5mNzFJOFBwzB1LX7DqZDCbUwFTkRX7RVgsZ6Q0IwHH+nZpzPV9WXIxNxp2lF/Pjb4N2lSrpzBC9kMC94M90Ie5MpZG49VAIGAtJur+xSP/V9ofNQWRrsYP42prfVer169fi+GgJmQ+IvavpqPwmAkCtEZb0iTi/Yc0i0OEJPlD5JlRx9egIsOH2ZoiDKLg0hR1ogmgpTOrbqucQhiNkPC4ETMscLeLZmoTeRB5CJcQBI8grgHRJsJXJrsFnOb/saXBCu6i2s5FsQGZnm1H90ghkPd833ESh4ZZElstbAIIKW9pvL4OrVRIGhxcHrb2pKLkKgex7N93Ht0WkrCQt1jiizIm+fwtWUeZ4BLJmpu3krbUybbZ4PCbocj8t4oC/sXooFekidn9rB3RteRBWkP8nyYisbWdn+dLS62U7IAfD26lOVL8ZAtm9ICEyreZq8qVyifsarRzPFEcJ4bQc9TSUzZyv8z7BFL2q1BuMu5sRAGQ/0AezT3YB8FIdloNJb8YzKt4SgayJ4jFoZZtOOxgj5tgWkdz2ww+mOqEQiYZgtQTLWBCYvXwxlv/psTUznAThPDia/ynTtCOXLAaoeuTJCun6AROE0RkvE2llgDhYc8wQ6JcpJsE/Ar6TDMQ8YvinUMhm3VbNxKvSM+z7UGaVB71KwShcQiA79MeEfbN+9+lTjrW/hFXkPyYC+JHGLP3usPW0g2mIS14k4ySv78OXHJFDCALaxQePdzpHwFtvU94l08WyS70u0CXNoHdpp28jkxx366tUtLYZAXaBfrNu3d7Krxe3dJwO+tRDsS3ttJeB63G7CAGz9wzabcetb0mQ94vuMeTrbbqvattai18RMEsAAATQSURBVLDDNtzuWisbktXvQybFt3u+qT4RQHgQf4To7VAoWTc458DBXjzuY2KLQ9W5euPektDoYd/hjuPkV7fnvvJ7RwRnJfOebceIDBTc3QuGcwmoxTGGjsPUpSk2H95e9ds7XXqJRgKByyGQfSyRnRpP0M3Poj05OKe4qHA/f9s2iTjRcC5/mbVij2RRtysCBB/k1EpqmOV93NuMXWWPxgKBUQgQCfAPRXBMfZi0P/lqnXjBl145lsQsTYeT0hmyVIa5mo6X8bwi/RE78yLqBiM9DwJ8uVy+nytSZY1M7kYiELg9AriM+J1aTcgt+4WzseSrJYj0zRDAyWXtNErxOJSgvMmMy0DgcRB48uSJUZZTmNnfd9/7wM10E5ePgwBPmfxjN//ByccBJDQNBLK/Y+mnSQIqyDcMZjsC/m0LovwPe+ZhO45R8y4IeOcD5i0dhgnyvcuwn6EHZ/54Lmp69vZnCsRlIHBLBAjsmkfQqOkdFNE9yFegiMQWBLxtccI8zjxsgTLqXBwB73Zw9LbyUkKQ78UH/GzxebYbzu/ZgxD9T4GAJ1//e5Ja0CBfjUaktyDAw1xTzeeYAnEZCNwMAR61mdcacErqB2eDfG9mAyeog4WZNxuxQo6anyBKdBkInITAy5cvTc+LLkiQr0EsLrcg4O3M52xpN+oEAldAAFfDfOEad6Tu9qJWkO8VxnZ6GXmqYA4z8tg3nN/pxy0E7IOAj+22OB9Bvn3Qj1a8tfmcQCkQuB8C3u3lCFDlkIMgEK8XCxSR2IuA/9oDn1jiF6f2thv1A4GJEYBndcyh/fNS4flOPKpXE+3Fixfms85+O3Y1nULeQKCGAA6HZl6K4nDUKqh7Qb4KjEjuRsBYHnYZ39nZDWo0MCkCvExk3Aues7V/CDfId9JxvahYbMFMqBfrjBfeLjqaIXYdAWxbn+0l4ODfs6i0EDHfCjhxayMCJgqGOxAnHzZCGdVmRYCPlZvf7lv7hCM831nH9spy8bPWWny+9hCfOtOARPoGCJizlVyufbYc5HsDM5hOBTxfE/zlh1Ui+DDdOIVAWxHg4+j6A2b8VkX2S7715oN86/jE3Y0I4AVo14DQmL7c2GhUCwQmQICAg3mZ2Gz1GmUM8m0EKoqtRgBfQJ88I/iwwTtY3WtUCAQGI2B+H5NNHlu9DX0G+W4ALaq0IsAvCfIIWErzg5t4DXIZiUDgcgiwpdMHeznbszbUKyrHaQeBIhJDEODz/k+fPpWm4WJst/TDKlIsEoHAhAhwaF0f7N15jCc83wmH+FYisSPTETGCv2bXdittQ5n7IsCJHc28fK535wHK8HzvaywzaYaZas7d6TLMpFnI8hAIsIHjVK+8UsHDjP0BtPB8H8J0TleSuJg+fMbDNw7rnC5VCBAItCDAKcnuzEu/Qb4t4EeZDggY/uWwTnz2oQOs0cRgBDzz8hi5S58RdugCYzTSioCJP3z99dd8C621cpQLBA5HgB+kkPcpiPN2fFczyPfwwXz4DgmWYcQSPlv7RvzD4xcAHIeAZl7eEup7UD3CDscNZPSUEMCgf/rpJ3n/It58C8OYEwGoVnxetmh9mReVg3znHPebS8X5M/xfDqhz7Fefgri52qHepRBgf4Z94iW8fv16RHDs/wA2b3Gr1LVBUQAAAABJRU5ErkJggg=="/>
  <p:tag name="POWERPOINTLATEX_PIXELSPEREMHEIGHT#5C6D61746863616C7B4F7D5E2A28325E7B7C537C7D29" val="133,3333"/>
  <p:tag name="POWERPOINTLATEX_BASELINEOFFSET#5C6D61746863616C7B4F7D5E2A28325E7B7C537C7D29" val="33"/>
  <p:tag name="POWERPOINTLATEX_CACHECONTENT#5C6D61746863616C7B4F7D5E2A7B325E7B7C557C7D7D" val="iVBORw0KGgoAAAANSUhEUgAAAXIAAAB5CAIAAACr9j0pAAAZ7UlEQVR4Ae2d/9V1sxLH73vXLQAloALeEngq4C0BFaAEVIASUAFKQAUoAR24HyuMWZlkdpKd5GSfk+ePZ+Vk58fMN5NvJpOcfZ79+eef/9l/G4GHQeCjjz768ssvX331Vf6/+eabD6P3WEUjVJ9tWhmL9259JQS+++67p6enINEbb7zx448/riTdVWWxqP73qqpsuTcC9Qj89NNPUkmnJXMnGhDQSIb0ppUGGHeVqyLw22+/XVX0heW2qG5aWXi4tmgbgWsisGnlmuO2pd4ILIzA/xaWbYu2EbgGAr/88kuIKbz00kucMb3yyisvv/zyfNF///3377//PvSLJIjBfz5aeSjJzuWPP/7gqSSQvNfR2KaV+aO/e7wrBJiir7/+ekeV4IKvvvrq7bffrm0TXghMUVtRyn/77bcN/Up1SexNkECxExuBFgTEQWipnKoDNTS0icd0klOQ5XwLQaFNK6mB3XkbgWIEuP8S9hrFNQ4K0tqLFy8OCpnHr732Gt6Kya7IoPpbb71VUSFfdG+C8tjsJxuBAgSYz+yD+AtlQ6iC/0RbPv74Y6cB+Oi9995jMvNH+ENKNsdlcFiCGKF3XB5uEkuzUYLeIS/+S+/N/UYt//WRW7b7byPwIAh8+OGHeg6M1tpZ/JFkdO+0//PPP1tPCir54YcfOvZuUd2bIG1mO70R6InAr7/+mmvu008/zT3qmI8n9cknn+gGYTq+stDrxEe3rNObVjQaO70R6IYA+5EcrTheTLfu/2no+fPn/yT/g+fC93fk47jEppVx2O6WHxoB5zRnJq0QZ5FhiDwXye+e2LTSHdLd4EbgLwQWoZVwTy8MScMBU9tYblppw23X2ggcIJCjFXYio0MbWjIRg0htz7Me3YdJb1oxkOyMjcBpBJzAig52nO7nuAGhlWmuCjJtWjkemF1iI1CLgExmW3FmYIWbLCLAzH43rQjsO7ER6IbAIrSixZi589q00s2SdkMbAUFAz2fJJHGrwMpMVwU1N63oQd/pjUAHBJzAyuTpLew2ud9NKx3MaDexEdAIyGTWmSE9c3rr7zTP7BdNN63Yod85G4FTCCxCK1qMmYEVsFuOVnAg+boE32V49uzZ+++/3zy8tMM9ZX6+5N1336U1TuxpMPyRJod8nn799dfNXeyKG4EkAno+6wIEVjA8nTM0LWJMdlVQaqEXI+Cz8UXyb775RrDW944l00/QCC3wci19uTCqwrtq+NPf1wB3vqIO0UQl98eNQC0C6wRWZArMp5UlXozA17ffeeedaPygdmil/Ovbn3/+OfcIo0aqPtIjX5oo73FcSRQHk3HtP2zL9iv83aFgSctZHSbavbtcg3pJ7vsaBNujRfX2myB2IrwKVDspjAqvlgGLkrvGYdNEyQ8++EDoOTeufj4uDO4Sbuptf+yOl4nyUh8wQanbSuLDtZ8mEZCth30602vQYkwOrPyluOWeaTnwOg6CRZ/9SKEMOBfJFmybtTm3clsi4sf/KoRiwWLB56pyOUdrEcE7ojtWxKSxYagjusu1ySQKYsBluTK98i2qt4mt4GLwDQVNqAEChgRHseTd34Ra8Sx0fCQ5ls2ZNI67ND+gGzlc0cdmdSZUJKrFgPLHoCTFZl4xvnwjBq7E1mcGLyeoH7pYJ7DCQASRZrpI/+Lci7HK28k5KXBeSSOsftOQIuJTIlLHMla1jo2PaIrhwLPLLdH/2plJwTKsqPyCxAipcm3adTVXsi3/AQMrAGVRne2tcNoShVGwN5YvxqNk+cJ9wBYJgkRWio0yIVkJxb4xd5bNsHLyPypf+BFRCf3MeT9gEEnkT34sFHtOMdyTzz77zHkJsy8Gg0hd/lCZMeWvJJTmt3nzp+IjWEnsgmHL9MrRYtwgsIIabazcUIujjWjOBBDLoxhYnsWd0ToMdNN124oauoPyGvRtq4KcWke0a2tndK1ogdIyt6VZGMotoVm7SOzmdnIVkxYOIGiXqzIiX2bKHPuxqE6ilaRzCNaHjBBAT1IS1WtdaMrnBt6ZDHQ0Le4YATV/F3Zo5QxZEkMyMS/k10fj4EZ54mX2AkEScBqpHdNDgXUBOwH005NplE0qRebkcZQBmsDUgGZRnUErUa8Beni0cK5iZ0zsaMAArrC6tZXII4haTn6cZhZMQi0A0Fn5b5gTsV4QlbVRU4kjHvwiFq/VjNI06DRy5lFkimeasnWT4ATV7vXGSgDBojqcVqCPyGj4WG43yaE6wykBCGavpSorp84pnDnW2qBFgkfIXLJ00IvutKRKVftWvPIcS8ewbQO523a0yiENYg0tH+piJ8BhlfICsvWw6jQbT3nvUlJPGckcmrCoDqQVzALjsBCXTJWAAhxvq5/nlNA4I13FLG3bVOa8VgFADi1Ml8dEfIOITJkB9ss3P7VccCib0xcgHLotvQZai2EngH56Mp3TCDM72XJVdTGJNout6isUtqiOopWc3ZTboiZdmWmM0OG0LMcF4qtiloaukzEFn1hFWRJ4VTl1ICxrx4MsOBqLLqOQW3W0+t2ZxU6AHLy1+aijJdfpaTvoILNYhW9mtQo65S2qQ2iF6ZecruWcEi3yMkjkO+o1PIpiGdJRMgF8tV0k94A07rgtYhYUyxGZrEhWzloJD8tHEHWc6kxFrazVJQB1KGF5ATsByuv6JSPm1brcd2AFWCyq/WnlPKdEdiwjNIh9rXsvPUaJBl8guY+TZpMaaSaypgw4zlQcsTDq7rr4KVoprEXQyCXgUF3lTNpOgDOt6boO0efWBl29V1qzW682D9uxqHamlfOcktuYDN0oJmNASStnVh+iHBWAO5K+W2jfui2yb7Is5tguhZMkFQlT+zGymO7eIvL4zBtQKvdzfQUjdfzCVU81+WrLsYNY1WxtYbGQofMlksqi2pNWcpxSZe65GQ7dRMp0/Jjzj7R9hDQItvXLxMipRsvaT5ZBwlKlL8dJoZiuLlXOJyJXoln3Q0kcZALsTM4uBiDYhmYPBSssgGyhQft/hP/oSCXsVjXpnAZLHllUu9FKzsuo8mCFa6PhGTRtNGTiI0RdRx/1VNfVC9OwQ05HlpfgLWMQoVNZcKJhE5EoMMJ9EF00JkNX3VwoTTQl0YXUIiRF05MJvfXQMpOeYLoivGa3Brda2qlNWFT70Ar6CE1qWGVilAiaGxuWspLqJ8uUOywnO6I6cMEdScSwQsGBWZ10UpjhDGTgoPPC5FqIXBWkypXskn/osGBX4HayLzsBTjYYqueWCmQePUxafrEc+tX5o9MW1T7dQx+aTUK6ynHFYihvGyFn2sCUWDbydHQQaMpCJ3RjAeHRtNVPTxX6HW2aekokzYBMzPekGHYCnGwwVJchiyRnBLu0X9iIDFnVcl7YuFPMotqBVkSZCNMqN8zOrtAajTv69H3EjI1USH7sPrGhVAbGkojuPXguffX1W9PydFc52bXWN5k+P0vtBEhKUpXJ8CWlJZNRq2rqZGEZspmBFWS2qJ6lldxUrFIs1wgDc97vLR8qxz603YxjuiQOdDcThABXFOyYI4AO5WjAdfqkq2gnQLl55Eo6ftYcOg6C6U1r1Yqe06s836J66l22vGmVN8jqUQ9pdhO8psTmJ3N4oRavYks+gptmvoODvnJOkxav+e0tupEozbtL+PWSJJi8kQRmmfxS2+idOLxbN/wWCu/EGff2mRLw9ZtEIgxv9dERqUSjXmJrMW7zjhWtSTkn2ZK5LWVVNCS3Rp33eK3AhzkQmQYnme4baEiGV5L9QtbTVr/cyAbBGJoR66Feb5MIkHkSfLuuHprEYYEcVidFPew3KiAURiJ6NPqjRbV9E5Sjg6rtD9aZM6CqdnoB58gjcvbiOzjCWiTcIdQGwhZkemcUq4i7ARxR1kmMkMHpTh41qCNV7ASQR80JESxKjNssJ0WV3udPHItqI63k9pO1U845fEliNyFThsdJnBGD2YjBJRsPBiERFjiFjnBnQNWWZ1E6GWjIaVHiNSDPiFXR8qxV/IyjZCdADoTCfGcdmuZaBiMRoEbQvY+GRbUltkI0JDcxCASIeocJXkybfEU7FSNBD5vqWKDEstu648db+VEBfgDIogS9Yg0hICWxm5CgCgnrtrCXfnp6CsEORqRNpGQtESD5VDIRgJCQfOySKAG/ULwu8hw24tCK7EoOGzlfQGJhAFjyTujzPfottNAKnGJfUk03zI2q3xvNRWppynnk63P+qeNASeO10/iLL75gsGEBHVeT1nBSiMiKNQi2kiCWDAUn3RbmGFgRUiXi22uSS78iYS6RVCdXuCT/crTiYCUDWqL4yTKye8it9yfbr61eTSssuUKNUWcSFIjykx+ZJ7llB2hmHgBF4pVYdlTF+chURxeOeJLKaidFGpGSkgiPcm5LeIoHhB8Ef0k7ExKRhOd7TG73omYL7wFEtSZ/7GtFvvCczQm7XZVWkoegqM0MKfnZMAEox0EYVu6R1B2aYOXv2D6uhAx51CwbPe2kyFNnrjpuS6jexcubOSVE6/JEDs/yFjqWzPFgLr9j16EpHGeZL7ddj7Vqdd4KvJgzetFNt55L4/Lkoir41Td0VRC4ZFKVS5icA3TBnjx3AUSvxsl9jeO2JLvLjUIuvwSBULe8ZK6vhvxpM7ZEttwilMsvabOqjF63bhiRjGSuoBV4MbcYYl5VroqNWSIWjRC2vPlNnr5Wa+N2jD1k4aipqUGn9cgFt4UddSSt7U7XKkzTeCFfdOlOS5XTV5dZKl0I1CCZ8XZlKmFXM6M5Bxr5R0f6qcOFVWdpejUW4fDfdF83TDuxfZG2SjyZe5ggjft1I3AgDr88RCwx5sDLfvnCp3LILSrbBHoVtlZezB542X7xi8sbjEpGNhw9bfgYjZdIy6A0tFZbRUiN1aW2bsfyFtXSeys5+MCxVqXIZBmAQfcv2oA7pJVafRGDyV+oY9R74RSiFn9t+uZqCVvJVNEJQMAkcnWb8/1OgwCHVOv0bieAU7jwkcxtjQ+ZhdWbi2kKLrSu5r78ihbV0t9gzm1/gPLFixca0MM0v5QcFnBsiLrOduCwqREFmDB+sw3bZrzTQgc1ou/oY06wERgS5GJ0kkfIDBxzuzzAlBPb5ucid7pkchrrApPTTG9+izrqtESRqErVRwJzciDLrK4KQVR11FjY56Hw1Dfu7utkiUjjyqCOD+UI51/UiVw5TFYe3STBMogMgWr5j+5nnAVfBd/MZFD8Rvyndl31y5c8xRUV2XRinAehjWSoNZaoTxmLapG3ImEhjVpIs3SMWCptR+vkHLozZ0SNVrno45mW2+qyDE5bCZOeUSR2yS4pqjL6I34oc9sKjzcxAjquJsklD2YfLD9awYb2i06CnMNjvcFr6H7BKodrJpu4cWJHRyE3p5VxmtqW7cy0ZWp33LaFETnJCcJiXHsb+1A2vt6hOQXPesRW9FCMwwLHtMIdk8jWdaNrDrOWsDbtKBuaGrq3j3jkUJha7VYuX7LwrrmM4bAnr7c6EcnagYCh8H0kiIMRsslak1NQ7ZhWRBMLBNuB+9sBHXorQ2nFgvwgOVzBOORQdkCFke/5oLE3sYaBw8KXVM4LQyM0Lt4cOOCnLAsF+h7QChwpylh02FLazKvnRP6CVWcok0aLXvTRCnM3OSWuSsfFfwRuTHUbd8OdP8MssC1OCo0I5+Kvkbmsn/I3sH6wV8ec7Ujw1K9+xaf+TGbRGK0UE4zliI4IsI/ua5327YSM7K0L8vbMoi8CnAohZyQ5HzGq2o7Y49hle80ZZ1E9uA5nFdOQQc+1YK1f3le5wT7WV/nmEpa4KpQ5L6edAOfbjFpgE500IXiTyC5Po/LRR+YUQlpuok04Kyq8yEeL6sEBs7MDgl+Gbgc0f81MM65OdwsecDrSXuVR8iRFCw/sVa/y0XUnp9mecMrBdbVoy8Yuhhz+oAw4gv8QDVcrIRoesfXmLzndKAk+V1H/b7QdwsMNc4aEkXbqXveRozKPll0xrgu4z+NhOHrBbtfVcbjBF/6G2rc0njLFuvho43QMLVtUvZCt3A5O6j/0+kayxwmZBMOcXlheVg6/O5Kv/IgF3BePtfqKsOO2cDwEuSC/3dQ4KmNmTFTYFmu8mJPyj1beJijpkv1Tsei9JFL4Kgl/5by/Szo3Hxf2C76ZsV8o/82pm6tjBYBckJ8/DlVxPXjNUNjv8F8KwyMs0lAP7gn6XpFDRZeQ8GhFax5V4yMQ2Myr5+ReLhX0YsivruBq8vuuCvOtJJq7mlJJeeAX3jecfHR/mdlNEMuIr23DF3n9Bld46q+cF/VIVwA2KQN7BJ/HGQ5mY7LuzlwZgSyt+OONSlXbxZUhENlwUx0Hbc1r4yL85RKg7bsq+Cl3edR4uZFqEDhLK36UgZ7ubxnxXZUdWGkwL6cKpyRyc9QW497X9g0tLFfJydKKs25fRbdaOZ1tPJv8beW1eDrl2WI754wcnTxOGMJB6bqPGmmFaXZdnXOSO97KyQsIuR4fM5/tj+P6cbbKucljInM3WmdpxXFQ70Z5rQjrp6PyphWN1cm0/uJc1BQ4537nJCq5P66MQJpWkj9Po9W4v2Mgxye/j6sEevhumOb0J+cVwik8vaFsu+teCKRpxVm3e3W8WjtOYCW6m7ya5BeSh2uj8nKzSGxA3pwSYXLdj2laOYzXciX5ujpbyXkjRo5JufU34o2kVoa7zyGkkrtPCKfsvc89GUCaVu5JwxJdnHeAcypR0sIuc4gAnJLkbhDenHKI3rUKpC/vHzojSfu4luYiLYGk3G5/uyqC0skEx/PJC5bcT9lnySexXbB6mlZKBMWnvY8bcdtVKRnuM2U4ME5GxIln7dtAZ4Bdtm77Jugw/rKszlowyDH3DnCc9h1V0Vi1pQnEJhHmbT6bU9ogXb/Wo9OK46rgn68/fotLyG0ge/TDXUq+GrIpe/GxOyNeehNUci3lPryVXESWs4k7eO3FGcs4X5fj5Kenp6idwCkb2wiWO/vY7q0cfhdxfaTY8ydjz3w5e59NnBw+AuH2OBlgWY02p5zEdv3qaVop+cpPMrC/vsIioRNV2dsfQaktAbb4KRFlc6zGUnQfYf42WB6nVppWSt6lwrKD9VwXqdzLPrhCvrf9J4cVPyXaI5PDnujmnFKyuz+p+wNWt6imaaXQTc1d91gfWUw8GayFT/cV8pPDBylHnixMffiywZOdFlbXb0rV6cLqu1gSAY3k3+ncy/5L9kG8MC1XffH8nDuGl7645IuLZ9+hR1B8KZmDhBjAHuuO4xKhmv1VQ81ASYoiE+rpKNm0pnJfHSSkMk2Gu+zIArshvcuBPlQqSys4rjk20flcajrsY6kCuQMs9F1KzssJY+PcXKLtqAW/QBb++GZJx2Z3UyMQyNKKtRLNJpK+3D4ouf3BNRsB7uO0aX8Asy+ngKQM3Gq7qscZ5XJNs7TCyiDc4ScutHrYnT+qYa8XUqF8aKeVtA7gCB9WjLA7YU0D6nE6Sp8EMYQcBpVEbSmZu6gqdrBIgiMe+4U3dGQO3PzgcxGIGsSw197As/sJPSd3IltJ1E8K78RNEMjSCtLYW5JJEZMntcmSN8xMfjkFeTgjLzxNv6Hwy3Ztr72N4BTU17dg9ngtaw8imEcrzuvRpT4JLlMu/qp0VlT75RQkZw7sH7jSQ1mbjq69DeIUpJJ9lkRYakXd5aci4O/3ykUhFuM3daunCJbczTEHbiXSffQbObNDr4FIX5c7IriPsa7VwvNW4JRkjDPJNfb778likzOtlx4EGLeuTlbwVt3xqhR9xxpOGer3SV/bW7nViNf16/OQOJ8lja529wk/JWmFQ9dVH8/7eBpdexuNpzbCfQx0CRPKHjCL9FWB99EWJlIdJpJ7H3ZD60h4qMKaBfSFpjl46qPGPXxrWkUk1TGtsD6UuCqhDHa2wh0Q9jhW5n0/JRr7ho/aGOZwCkJKYIUxbZB5V5mPQNE4VTksN5+9enETcsE054N7Zz3qzQicMidIzyolg4hp3Rmk96pOEa0kF38ZbJuAhm7is9CpXtlEMGIB9zp+0/TSm8ppnIJ2+tBgrw3ThvtkR8+oL9PPSRD5t1dUnfIsLJDRzJtL/DIhXxeM3kjGBMBv737p01H8Lh9xoMaACrb4g3zsrmlwTOiFBPff+Ive28LysF8G2h32IQ0W0hIjzRStlWBO3J6FNOmk3MppKoT0QsVGkEitLVF+taPGC43gZFGLNkFBptqtULAbnFgoaZBWtBwddoqxsqIO6vTRmk1StuA8M7GPga5iexW0gkq5OXxoW90nuUMoOClzoolXGeMzcurQxuEojy4wbn06A9GuaxGooxXqN9sZeyhY6fyEZ2OVWz/pYvvJdoybc5pXkRH8wuA2K7IrTkagmlaQLzerC40JbwLnpcqhhYzgC5/RiNfu1ayj9ehrb4UjO7QYZtNRu93UUARKT4Iii6k9GIqqy0ds5fnz50QEWYv4WQD+h+MGCIIEZwGwD/9DptSKEtAcc2DmqVMkwP195Fit8Pvr03Rn2dg/ijAN7bMdNZPWCh4yhFLl9TQr+1AV4fSzVjWg/t7eXsgID77B7JgHNwg4G8K/cMqMe8SGCELh5UxDvzg7Tv6VWwbYBcVb5JB7QWQWFKmdVlCGa2bsUPyQR1+dYbEQ98VL34TSF1tpzd9ySrHJCTbLk3vc3TUjcIpW6JW3wDLDWd+IkjQLUVKR/Q5nQFz3xEvaYZQSxO6szH7f8IUGtDFkm9SQ9xhzxFN1xz/Zjs6ETfCGCB9uq9Kw7PRGYGUEetJK0BOHAreC13nx1+ZO4/jAJvzt7/KsbDpbto1ADoH+tKJ7wn9hfxS+M8Z/HoWT41BGDpWJxoU/9s87YqIB3OmNwBUR+D+2U9Rb6E4zjQAAAABJRU5ErkJggg=="/>
  <p:tag name="POWERPOINTLATEX_PIXELSPEREMHEIGHT#5C6D61746863616C7B4F7D5E2A7B325E7B7C557C7D7D" val="133,3333"/>
  <p:tag name="POWERPOINTLATEX_BASELINEOFFSET#5C6D61746863616C7B4F7D5E2A7B325E7B7C557C7D7D" val="3"/>
  <p:tag name="POWERPOINTLATEX_REFCOUNTER#5C6D61746863616C7B4F7D5E2A7B325E7B7C557C7D7D" val="1"/>
  <p:tag name="POWERPOINTLATEX_CACHECONTENT#5C6D61746863616C7B4F7D5E2A28325E7B7C557C7D29" val="iVBORw0KGgoAAAANSUhEUgAAAeAAAACXCAIAAABC5h8PAAAgAElEQVR4Ae2d4dUltZGGmT0bgCEEMxEYQjBEYAjBQwSGEMxEAIRgiMAQAhDBQAiGDNjnrHbr1KhKarVa0u3uW9+PGbVaKpVelV6VqtV9X/zxxx/vxF8gEAicAIHPP//8m2+++fOf/8y/H3zwwQk0uoMKl0b1RRD0HWww+nB9BL7//vuPP/449eMvf/nLTz/9dP0+Pb4HV0f1vx4PYWgQCAQC77zz888/Cww6LZmR6EBAI6nTHaIeUiUI+iGwR6OBQI7Af/7znzwrrg8jcHVUg6APm0AICAQCgUBgDgJB0HNwDamBQCAQCBxG4L8PSwgBgUAgcF4EfvnllxR7/dOf/sT5kPfee+/dd99dr+5vv/32ww8/pHbRBDX4l0urDyWJS/z+++/clQSaP+exliDo9bYaLQYCixCA7F6+fDmwMVj1X//610cffbRXJgybOHdvRSn/73//u6NdqX7RRIQ4LjpwoXYgsI2AOK3bRdtKQLIdMvHiD7Iz2h2X0NbFc5UKgj7XeIQ2gcBABDhPnSIJo2Qi7dNPP90r7f3338eD3ltLl6f6X//6V53zJOkIcTzJQEc3nxEBmJEoB3+p8ymky79Epb/44osKIjD73//+d2iRP8LEUrI7fo0TndRIreOG87akiM0StM4ywL/Sene7meTLXQZBX27IQuFAYB8Cwm6SIJgLRfLnCvrHP/7x5ZdfureOZKbW+Zdl45NPPqGVDz/8MAtcQMrxmrsGOUIcGo1IBwLPgsCvv/5a6uoMdrZtQdP//Oc/dT5BDF5wf87TGhoHnQ6C1mhEOhB4CgSINpQIemWoFw9a4Ca6zXcz5DISCYEg6LCEQODpECgFNwBiJUETjxboM29a8p88EQT95AYQ3X9GBE5C0OkNmjQAHYdDnmHkgqCfYZSjj4HAWwiUCJo4w8oQsKjBs0F5gPmWok9/EQT99CbwOAC+/vprnhTxPfXHqfCMLVcC0DoovAAaIejrus8cH0yHUkjMQCwIegaqIXMDATiCk16fffYZj6oq52E3pMTtLgSEFm3tlQFozWgr27W9PpIDmNjwd999xyv133777RFRbt0gaBeWyJyIADOTFxCEJuLp0ESsPdGCvL25kii1GivjKrbXR3JevXqFMScJ7AOGbweDoI+MTtTdjQBHqfA15PWEr776ChPfLSUqHEBAM6MW86gA9MpVQfd3VPrHH38Ujn79+jXv4IySjJwg6IFghqgNBPQPxFEU3znYeQOy0bcrAejFRCnrxOJ2RyP6Do83NUcT7hj41b0g6OHjFQJ9BIjQyY+iUoI3fYfvB/2GI1chILSo8v4vuZIoCXPJLmplu7bXQ3ISR7MFSdIAeRRHB0EPGaAQsoEAvrN+Uv+3v/1tzfvEG2o93+2TELRW47oBaG0+kzj6dATNFoypy8mVFy9eHNn/IgdSwEcjJIQ04ENg+iOdTsZwd8aDVz1skQYBPrCgfWcOvQbsjzIMzYxaB7w/JoXOmZoWNW7gPgtQACj9IpP0gHj0H6f5e/PmDY6V9JYEl3u1QwiRTShAy9lMYyX8TsTetqJ8CwKMiGz9GAjSvODbUvHZyhDz0YY6o/v61WrdFumOuXZEQ3mqxmw9Imez7gJUMx147q2x5autWYFdl+/sKj2psKVmerh3JoPLXl7WOKYWZ5tLI4BMJDBpLHzmYnREpmJCm8cpZ1b4gbotoBK8kMzm5ZLps6zvep2YbQ8LULW4QcoCLIkj2D6eoDMEU8eY1Y0MxWDDqtpH09B0pGl6ttHYEdU5sumjU4/VRGvVl86WzCOW2qfAhWplE2GG5hlx6NnRON2GaKXXiSECK0IWoOq2nvkl/KCiW2wz85EEzTi5xNq+KRhLzdpeH+VKZ/YEwW0O4WkLZHTAwnMeVdMehX/Po1I29DMUy1hDDJ5pOKO5kkwxjAUmsQBVt5sseAIvCRDuM7bHEDS6ip+ou4EBNS41kHvJ2rTAI+nFUbk0zBYWd/jPn6m9pCMGOqSnzBacdwY08+jFPJg/3II4KLbSl9S9m00lTDrpb5ZYbOoycxe4QbNR1SOYpbEljXOfs/UAgi45zkCZ9dC9LJG7xmJUerHh0t97EHTmPjAcDLo7mlMzMRUoQOig3Srga8i60VcY1YXZVJItmRqNlaEnvU4siODNRrU++plD0EhxWuZqgobytGWkNN1odFtK5M6MQjKzkQLpD5sDDjI75qfWsANTje/etOz+kg4ov1fCGcpndrlgJ5v1GnPKkNRj2p4Gf4wKTsnkz7icTSUVQBpn35BeMz0F/yEC60Jmo1pv3Xoqe1f9dQSNri5Xtm9zXAtj8m+uwzTd50klS8Kk6sMw8C56ivmSWE9tx/uSdYFerJz/6J/NSY1nX5rlv91KuwHM1O6WU6rozj4AoXelKjPyZRavse3ZqG5ClE2HvWgvImi9bMokQddNbk39d8md6nuXI8qXzFS0sgkaWuND0dkMqPUxlk2DqxdgpDIAmSH1KgPvYk7u+JKJGmCrlwrGlPLstNxdXdYLLhGy1952dW0qlejAQta1xTYmA7RgzQP/qag2ji8EojFniWqsSLEVBJ1hlHRl/WxkPWZF1sM0WxqrWyyyNU1jV0ovM2IoQ+sAdFb/M+dkwQ0Gbpm22dqWYGQyaFKuKANTC3foIcjSu2ZXpTl7K5smtsCRHBec1LUbB6BBbCqqjSNiwW9f6acTNEScmTiX7VZu+0Z1JlI3OydM4UFL+lZPndM4z+2YMRjQFjq3uAyZB9pSZZd8q97AHKa6Roz0sslvF13W1A4jsXKyHnHJaHZI3sR5KpUw42xHUk63YW/2yBbQ09nenZEzFdV2hTPHBTZorDuRoDHiTK1kEC2kk7S3Ex4Jx9k5Cccud3F0X8gM9tQTA0A254Muj0HXBzKbeJhjvfy8uwx3hme7FR7UyrLqJm6VFhkgNNejYNOjjFCrMZVKSj1aucWhs2KufbNJw9WYnopqow4Uy3gAi2qkwVkEXbLy9pmjF1uZIdjTJsG1o2Y5RRpyEx1Nu/HN+tjopvH0S91hyO2sWzzftG4y90T/9rHWcvamMzsZYiEl30K6RmI4R8+jErqjNdfpZbG7NKxisfUpsNcGKuXnoVpp1L1lvVXGxS2pM6cQNETGPNF2kNLtM9YuOEkC+Vr74+ks5mt11jkM9t4W3QgPMiuutBgxxUpLgmVD0XOvhkPKo6cokBL0YojkupBs+AaSJpNHD0TWu3TJINbV23V3HpVka5juy7IYFFDodaLieewCbbPwPFQ3m84KWE5rWR3HE/Rxds5mndjTpFUXsdJEPdHhn7pRGmnF7ZHm9GyMuQScCnG0DLmVeTzHbhTaF+MjrWsohvjOWhm76sjASYKVUlc5kp5HJZXlvOQBHOlIqa5eJ0plhufPQ7VDVW2uyYQ2F6rBBH2cnVlmXe97atDK7j5kBmaJTUDtsMHCbo+SZOtKC9nZ9aAy0yjs0r3VZ3iOXVCt5sMbRWA294bvrmiivr6mERy1FGXdGYiY5YWk+Zphko6I9U6dy9JcSsxDNWuo5dKa0yYUIwm6xM67iKPElS3xmhaM3DKWYjJelkvG25Wwmck0LnUN4XqnKSbFvBKxaFiaZuTr6lJlWUJWFEFp14j36Zm5t93jstl6ZdRSf6G5IcYp457EbirWWEAHFmSAUmLxfksMeIF5CDiTUBX5exNYSzYKdZ9vGEGXPN9de0BZY7M+LCAgyzKZDulSk+besaE8g1HqI2tp2m9ivqktWV0zIxPFKDDDbdzVr4wok25DCKuuhh6vqZ6gDR0K/pIYsjxko1zvfvtdHVgQhVNiwbQSPfU6UackqTIkMQnVbt0yfRgImeauzDEEDfqyPGojqLedKVSyJFyYrOSMS4xGa15JH28duGBhFzHmjOAAB6GVLQYfMcyJzY8rc1CCJsoEGjkHZW5Wz1YFENuscqTAphNNx4+vSdnUPaKwrltyCNB5pQmJVdOuVm92ehKq3WpnppumTGUgxoAFEaeW9L+7tn7Yt3X+N7Xvhsmt2DIPUWmg04ooC50wsgWEWyu9Hhclncmo6RFP6YH46LZ0WpMOmOhbM9KaXGx/Uw5EcLDpSVQi5pRpjnUdVHhXdRmyXU7bribcwpNQddtqzLQ8AzilugMIWqDPLGDXRsbyVJJWUb3Upe58uC/rgns5nCKhOczI0rFuPXnT3V2bVFGiMaLqArqkLxqr4cPhYiUdLCWO890MKnFX0NSFBRsdjaQM2coANArMQFX3qyPt8gwj5Yo6StBuY1jArmEoCUFOSW+3MwczK9asp+W8NcPFgeZWgrALQ5l1gg/zYZeEjsJZUHgNODaSI12WxMGtwwwqqfj+GFsH+H1V9L5+l9/W15yuNQNVLb8j7fJMiTAPEXQpbrsraoy6dp4noy8p3QFKY5WSIy+TkMSMPRoWXNqI0OI53eeMKBNElWha4xBsFisBhfM+z2DctVNbBemDi9MMKilhhbYLRkqGUqMnmWsSM1A9rrld70tbz0MEXQpv7Rp7q2uy++N7xg4cmeHZrLOXJSg7mqMKNNeyKqAGy95Kr2ezO1btsciUFChZnZjNDB8Nk7aWkOUc7P4MKilhdVDV0tCU8sVUZjg3pUZT/gxU6y223HV3Nu4OrJ+gS8S6y4sp+eCY/i45LaC0lKnoI7Nx1MoB29r5AwvLIgHCFmRax+Z2LYEtHd9bxt2modheOR3lZSAqiRn4VJqTWx3dkSozqEQUyxJ41tLugoS0vn5Sz0D1OGLu9HEHpZOg3RWAYdhLXvaBpozlcRT6JIgClUSf5FQL7ihtPJP5yn4QdqYK6yqoWmVwRtwl94hu7XVFSa3YDNc1U6nFk0WlGZ6aXU1131P6CALDqaTibazcimGlAtSMhTOzkOxyOKqZ/O5Ll/qstP8S7NoTv/32W4livvnmm3Y533777c8//+yWz2B1y0zKbJmHfU1///33H3300cuXLy1KjBa2+/nnnyP5119/TfJTgiokrCv9ww8/fPzxx++///6XX37JiPSp1F3LdoFV5IMPPugW2FhRwKmXB5xffvmlXmbv3RbDaFRvb9N95SsELTGHPsm7an333XepPABirrvq3rjwp59+ansHJWaZPQQNO//++++ZIC5hmU8++cTml3K++OKLjlulKqPy3ZUtE76XEL/++mtMEz6FODJRXOI4//TTT2K7gq0k3n33XUbOdaVhBGB87733Xr16NZySrKoph+7blXXNnBdMSrpJvgu13O1IXI6gK1iJsXXgsLeK7LZLXt1egfco784XwUr6uJugcQNlSRQpKSHB0yzfvYRxSu4GAwklubUWZLbMw3Y1IE368tlnn7md1Y6zyJSSkki3Sq50uotLi2/OSiBy5iWsGdGWa3DzdNiUnKG3WX6zgBtoymq5scWszMMvx1p4vTts72SdCILWWLHdtBZlqXU3QcM1uhlJwzUwiFxuJkpsjtKlW5syhxTAGx0iJwnBvRUDzcQSxtGOs9ytMEvFlZbmRM68hDUj2lpD0CvJpQPA0lh3iDpexc7/JLOUf7zFTAI7LZnLj/W6MsVOculOGTxgrd4+gmY9LNGHjISWXkqjhN0jp8LsTB/oPqNDCwW0a+jOWJogPgiYLj7aC3OjFhVX2m3ObeVIpo0eMOfX7JpbRid1rb3kESiyusu4L2vXvSy5GqV8V8iRTO2dPPCp0pEuTK3rEnQ2uXYQNOthKWrMZNjlPttHTACBEB6ULXjQVAd97ByzY4ClQruVbmqS1WmtdnKlCTVk2trmdK0h6WyFTzIXtJsaouONzDtcpdJYDEF1hpBGoGY0jUx2hzLNsfk16/ekvkwS++GHH1rJ2fZ0B0FXfORdyyNEnymBluyAoK0zjOJY/4KDGcIUTJiK45yGCnD0mJX2K6kMj2QRKE81ke+eftMCj6ezFT4JlD4el78pocXY0Ge4LemdTUnJscZTaqUxv0TQLR1pbKJSTE4p4EOUNouV6s9wy/XSmPJvkYA9eefmVAaVAXCrlDIzEoFfHnie1ypZOZyUjGZvf2mCnUFjH7PWWRSthjaHWvzZ/Bk57rRf1nrqkaxJ7jRmgDDX4X2vN5o0YU/T3W628HTL0RXdwSJTl5mR1qdCGy1/hhrInIHqQFVdo9JW1OpBl4Ib2KUsle5ssZk49jg4/IEdE5ut0K7wiBU4NofpXRfY4SXhzTX2MVsIs8uSYizF7mpcKt+dz9ruOvVrWhe18eKxH7nUCSweo2p/SKDr1tNux7MqLiFmZVZeaqKUdls6IoU7EvjLskVmjjdafkdDN6jiRjne2qS2rAZ1mljsPbUofKQM3akPPNRwRH69bra9SC8T1qusvIs3ZMFZ4JG5fUQZ8EkLKv8yLtr1cKt0Z9angGDSLZ+KM3w9tm6im07M82q1AU+dKY1Qz0C1semWYhouGSA9of5bcisJCfbbMsha7D1ZHRbnbLrYR/TJvJvs8ojkIXXfWtv/X6K7Tfv/mxP/xzVb5p25Hc/69igcMjX0JVs3WNIqj4c7AzqO4csxXJiB9VIrE2mLgOtB61nfFOKoPB5091BWjwvlbPpKLqajOpgdFdBDNaqJI3Lcw5FTATmi7cC6luOs8L2xPithRo47eXG53noSNaJhnodrdp4UaBqh6YlklLxbAr9Jy22C5lhVxhq6f+c0Sq3h3nSls0kUrsFeme3lM0beVKZd8pCSbvxnKiBD1D4upMUZPKezAgW4r/BVnirthQuuxx9//fp1qog9EEKZ8Rhgr2KXKO9OH5lo2wQtuNvestkvrQC28FVyNj1oF9Cr9O6InpyDdBeME27tj3TT1sWdcTuuSwLC8IN9Wv6RNJEHa7Q40fbTPB2tIAThssMAB8jltFB0dHB2FTs0tCh4bhA0a6MUtYoS3rKZV8/JfFjbnalrUubsZJdWmZU5bnwDBW4/G1vc54EO6YwxhTTtsxO2v0c4Op2/QoisXuwhyAzfedcIugQtLLRB0HXTvCVBi7W5KLtouiX7Mnn3BMxxQ2iIB9BrPn7UqKoYjS5vp72+e4905SF56iCDtes7juthgTThaGu90CvfQdyrD2FPYho8e9DeGwcSjtD9Xh1uU94OCl0TZ2iDoOU8owvHLZ8OuTQk3V+wJjHVcUOIJ5zt/SsXGde8BK4bJCCd+ppNH90HcWfrOxsdONoaMMsP9I2xbT42xCx5Eoic7MO5yOQ8XwfRnw2ih+hTmkFpODaO2ekV0mo/dbNvm1uTgxFXGrp9vLXSdxeZknlV5Fzr1ib5YhInd58FcIgY5xcuzgIyrEDk8Mdowrb8y8aIF7J4HsMtFmb+XCqgJPhcpfuCw6kSpRnEdGObUiNo97M40re7UlXdXbIOiABy+wSz1PaxZF625BVz8Blls1nSvx4GLNV6YD5eMM82oGMbumGIbaarKtMfCUHNLji7MkszKE23WojjCeMbTMgKuLgVt38gVum+u3R1vPheaeJst+Cgukr4j1c0CVxpHm/gIKN/iSDcjjMFeDSCc8dMCXZ2IdqbyVi4VRJB1zxod1MjsnaNq9Q6ecLdxYvO9zv0LV3bTBATd8vc0gxST9lB1qcA2ym8UReWS2RCDejPH+FO9gHsFSCF9Cf6w8g8amKUcZnp7xVXI+nLaROAbL0fBgKFawSdSpR6dcsQR30/G/ENawzYls28R07dfabjlwtulMYFpo5HfCVwFuSzDbUEnXKKIY56ABqlb7m3rXtMz7ynswaUDPeWZkDXiADUV2tMpbQ5XTClo4k7IeBuQ5N/XCTounWCjiv00qix0atsGs75Iu8ywEvI3NKDxhLq7jO+8y2PMC0zp2hII+BOovRKc5Gg69FYpN/Pfai7z88cgGa4S2/A39KD5pBDaccAFLyR8cx7Kc0skR6CgDuJNkIcJY9piELnFFIJKbLEPfmcLBHW/dZpgnuV80sce4hw7Tnn7/20YidX9KDrBO365FcHqOJBn+qbGA/BueRBP0SZeY0yJSpbJU6YceZhXush+TkRKNEpk65I0CWP6a4I4jdVuhwEXQHnTiYBO5d6ig2c7eX7OyH/zH1xQxwAgin6BF069CogliRKgcslKrvaOP7JaLoedGnlv9zoJ4U5uVHaRcHOp/pw1UURDrVdBErzqOhBl5wIV/o9MisB6Oxnze7R3+hFhgCvxskPgmS3zvZZwUy9uLwxAr4HXQ9AA4frT10XpsoXy3gfZ8avt10OK3fNvs1GitBz6S0k2DkiG5cz19so7BP0bbrX2JHKB2J4at8oJIpdFwHY2V2BGP1g5+sO69U1xyb9V703HWTXmi8KBwH3UuQx3OeLjukutTlA6b6WxXnnOFG3C8ko3IdAZSfqE3RLM+wK73EGNtznluG+axmOzbnPh3km8eQn3+864tfqV3+IYzNOfQkgWGZKv4rLtjeiz5cYxG4lOZjhjj4/Sh3s3I1qVByIwLMTdMV9Zoc7EOgQdTYEOPluj21w4Cn9ksXZtA19boxAJaTshzgqMRGB6R4edOkZIM/u49O3MtYk3KOaFcPSdU+Y5lAdP6yXKZbYOcY9gyUuH4UABtnvQW9+TelRvWpvl/ij+7STD/XFs/t2GC9XksfC9lAdg47PEex8udG8t8I+QbvuUgaE++A7K3Pmy0r0OYIbduDcTZW7vNm6p8ph3PGdM805roPDcY+H3qdCO5RpQSCzRqnCpPMJuuVbz7gb2LrIulyi9MFfXuqNZ4N2NFvWbFvrhDn4zll0jhwiHg9nZ3cJPCGA11LpEqiWQoXFEEfjRq90fPj8Q8iEdB8PsjLFJxfc4buEobua60yW3mznx3q8+eNBWsK8tP4NOZ2e1+IzSNZI6vQl+l70oNG+xWOqfL/i5P0vfVLyuj2aDXjJHi60i+LkXOZS8Ij4POsxi0f61R68BNd7mD3Et5R/CVRLIQ52df4pDoYKK8l8DTt+mbnbAufM4dlgtslNehJ6jt8xKg1ZyYNmd/bw4EBJZ51vX0g54YuCfBNG6xzpIQicH9VSiIPu+zFobvBb65voQPwn2R5uqioFCG647yaw1Y33egUlmyh50KXF30p4YI59IYWt0sDh5lhI+rvQfuKBwxFNZwi4kyg9CCwSdGO85nJ7MTe4QWfPs9XNBu8kl8lcrDKVxd8WfkiOfSFl+GvcHAt5+b9/l5sODxmRaDRDwJ1EySUqErQ9KJoJTZd8x+BCXgNRSBvcgHouGqtxR2RSZomgLZ6TFOgTa19ImfEat4BQQqlP+aj1JAiI/ej+JlsqEjQHOUq7Wi2FdOllvKzYwy/xke1ncegjM/YSUdTHAliKQbu7s8eqKq0Tdsj8DMZ6+BlK1gBpsXHfKeUjEQiAgDuJNgiaaplxl6C8xLbO7nNTd/CdG88Ulrr/JPmlNcxd/M+ACRu77IWUGexMTzUCYUtnGPpr6VCKQGwTtBuutZ2H/nlEbvPPk4MnZT+8gHrM2Di20T5Mrnuo6ald1IKSuBdat0nsTEfkmwcR31gwrPdrQlup7t02Qbd/cZFzEZCgln6eNIq5J1Lmzdjz9H2sJi4Buc83xrbbIS17IWXqB+rkNKq7gHUoH1WeCoHSDNomaGBKJ+db8LJfbmypNbuM3eemFoOdO5B3CVroqUPgpCrZCymw89R9kjxhdvGZ1McQexsESh50CpcVHxKm/pc+WGHRwUzPdlIt+c62/1P9KYvMbXLcjQi9KwXRHtLx7IWU2eysnxCW8HkIDtHoVRCwBIXmsthvEDSuR/vGDSda2+tjAXLZmTMbs2fsY3s9tfWSJbgWNlWTknD9QsqasRb3GZVkUpXUi/xAwCLg7kFlrm0QNOLanWgK82TmDP4UZzZ4byA7vML8gUqm7nYt+nfKKR1ROAlB80avxNlgZ6hzwVhrgl7Q3J3MKfqSEHCnj+zGtgmaiJ7Q+SamcCKiH8vRfGvfntlg5cCnLp0V2+xXFEgIuJbApuTh+LB1k0NHa3xnuoydC0GH+/xwG7ioAi5By0TbJmi6vetVFNp7lB/NhOHxvXX5+f2qy30z5JzWJgu7Vs/do+kCs9MsvZhcaiWxc8nZH6sJ328RgUHQAkUk2hHAdN3C8jpV8Wt2uhqlOc5hX8PTZXSaGctM5qTEmnmSmmaHy4TJwhpMVz68IL3VSka6AwF40L6X9FgPmlUZY5NxZ3nG/Pjr6F2lSjoLRSskcEH4y5oQl6ciJG4FAhkCmRWlu28t9n+0/WGXkF0mffMScmwTf6jUmzdvxIHSKjFnUPuQ6Kj8NgJArRGW9ANxfsuaRaHlCT5e+jZUcRUIbCPA5t6aKo6m1GwKcSCC6C1sa2XVcwgLEsKeF5JGMseqeB4ooUDRh7AMcckIOgsgQxJsidx1+lFONHsjnNkhXTsoxA3+HJQZ1W+PgOtBv+VuClW3JFy+bwERumyR314Gl62kDI4zjl67qCi5CwH33aXh49uikqtJizXOKPPAPUQLVlHmnAi4pqht6Z29enfPCjwvKPU4deLIv7XCqC7SROw09w7o3vIgrCD/vyQjslfOwfKl5dnqtiAHwzvYnaj+hAi4+05CdhqK3QRN5RI/Ns4EPFwcLpTTetTT0Dq8UF8bCNzolacuMO52IwDIdqAXM5S7SFitluVg0t14RsWnRcA1YzwPDUjTKY7M0DmyRmS5/VBHVp2wi0ResGyCdywazHC+OMy/6XE8LECC8CI8zr8pM5MjlywYdHXliRFp+gkThPUZryzyywBxYGjNEOgXUk6CfwSgTzIQ11LDPjlD/9z91Wy9K32GPSad2eWJ7+pgFC4h4A79mjC0678/fFriH5SwivxAoIQA/mhmunYn2nqKIxPEJS/scdLZtmFLzsgh3AE148vH+7Uz4K3LlHf2dDHXHdAFhqQZ9CFyxgo5yVG/sZ0KaVMRYMdpAwO5+1z5Ve8W5dIhp3pouEVOexnWA9w3QtLsc4Oa23EbWxLk7cK8hqCtTY/tWp+0CABafJ0AAAToSURBVHH04fbMtdwQsX43NYHT70Gn+kQk4Ur8GqLJU+FmbeH8Bgef8dzXxDqndufqwq0l0aOnfZ8+jttf3Z7X628dGpwe553nUnykIx+aHu5Nw8sE+OJ4RsdwTK3CJsbatH4DamrrITwQuDQC7qMUd/q8oJ92ph3JwcnF1WV94K9vQ4ozDi/z56wnRzSLukMRINAhp3GSYFyAeW+NDtU9hAUCj0SAqIN9kIODa8O24wla95uXrWmVI1nM5HQwK52fS2WYz+loHc9Y0h+xPKuiFhjp8yDA1/Hl+8uilWtkcjcSgUAgAAK4nvivGgoI0P2y3VyC1hpE+mYI4Cyzvmad4hEuDwmyzLgMBAIBjcCLFy/0JWlOqfJZoSyTy6MPCa3EyHkSBHgyZh8V2o+RPgka0c1AoBEB97db7VRK0oKgG1GNYg4C9o0Vnjo87VkOB6DICgQMAtaJgZ1LB4GCoA1+kdGMAOcdeZabFbf2lxWIy0DgaREg0Jw9WgcK6+gIPkHQAkUkehCwtsUJ/DjL0QNl1HkCBKz7wtHkyosdQdBPYBQzu8jz6HCiZwIcsm+FgCVo+xuqusNB0BqNSPcgwAPorJrNyQrEZSDwhAjweDB7NQTnpn6wOAj6Ce1kcJexsOwNUqyQo/iDmwlxgcDFEXj9+nXWg01XJgg6QywuexCwdmZzeuRGnUDgLgjgsmRfUcetqbvPdD0I+i7j/9B+8JQjO8jJo+pwoh86JtH4uRCwseYWJyYI+lyjeF1trLXZnOv2LjQPBI4gYN1njj9VDm9IW/Gqt0ARiaMI2K9z8Nksfh3tqNyoHwhcHAG4WMc32j8rFh70xUf+TOq/evUq+yy43dadSd/QJRBYgQCOi2ZnmsRxaWw4CLoRqCjWhEBmedhlfDupCbgodFMEeGkrc1N4Ntj+IeUg6JvaxYO6xVYuCz1jnfFi4YNGI5p9PALYvz77THDDvqtS0TJi0BVw4lYnAlnEDZchTnR0QhnVrowAH8TPfq9y71OZ8KCvPP5n1Z2fe9eq8XWO+MSdBiTST4JAdvaUy73PzIOgn8RUlnYTDzoLRvMDPxHoWDoG0dijEeAD/PrDdfxmivsl6LqaQdB1fOJuJwJ4Ctp9IAynLzuFRrVA4CIIENzIXuzOtpWN/QiCbgQqiu1GAH9Bn7oj0NHhQexuNSoEAidAIPtNWDaUbCs79AqC7gAtqrQiwC9j8thaSvMjs3gWchmJQOCWCLB91AefOde0N/QssMQpDoEiElMQ4CckXr58KaLha2y39AM/UiwSgcBFEeDgvz74fPAIU3jQFzWDy6jNzk5H3whGZ7u/y/QkFA0EthDgtJJmZz73fPCAaXjQW5DH/REIYKaalw+6FSM0ChmBwGAE2Cxy6lleS+EBzPGAXnjQgwcpxLkIEIPTB+94YMghJLdkZAYCV0SAU6TD2RkcgqCvaAyX1DnjaA4hxWc6LjmQobRBwLIzj8dNqZ6MCHH0oBZ1uhHIYh1fffUV38DrlhYVA4EzIMAPo8g7KcSdB743GwR9hvF9Lh0IzGHEEqrb+3WC5wIrent6BDQ78zbW2MP+EeI4/fjfTkEM+scff5R3WOINw9uN8BN1CDoW35nt4Fh2Bscg6CcypvN0lbN3+NEc4OdYtD7dcR4NQ5NAoAUB9oLYMN7GmzdvZgTr/gfOXKW9qmXzlwAAAABJRU5ErkJggg=="/>
  <p:tag name="POWERPOINTLATEX_PIXELSPEREMHEIGHT#5C6D61746863616C7B4F7D5E2A28325E7B7C557C7D29" val="133,3333"/>
  <p:tag name="POWERPOINTLATEX_BASELINEOFFSET#5C6D61746863616C7B4F7D5E2A28325E7B7C557C7D29" val="33"/>
  <p:tag name="POWERPOINTLATEX_REFCOUNTER#5C7465787473637B53657420436F7665727D" val="1"/>
  <p:tag name="POWERPOINTLATEX_CACHECONTENT#5C6F706C75735C7465787473637B53657420436F7665727D" val="iVBORw0KGgoAAAANSUhEUgAAA40AAAB3CAIAAAAo1zKMAAAgAElEQVR4Ae2d/dV1NdHG38dlAUoJQgVKCfpUIJSgVCCWIFQAlqBWAJQgVACWIHTg+8O4xjHJTiZfe2fvM/cf98rJycfMlWTmyiR7nzf/+te//s//7ozAl19++c033/zjH//4+9///sMPP/zzn//kvyj0i1/84mc/+xn/+Xv//fd/+ctfvvvuu/Jtd+JXv/oVnf7hD3/45JNPuhvxio6AIzAFge+//x4LwF9Y/iRCs3x85513SIsRwA5MsQBHYn/99dd//vOf6c4twxFEnu8IOAJNCLxxntqE1yaFcUs4g7/85S+QxQ6Rfvvb3/7617/+8MMPf/7zn3dU//3vf0/vVMQbIUlHC17FEXAERhBg3X311VdsTbEAYYPa1Br7VSwAf7/5zW+aKpYLf/fdd++9914o88UXX8xtvNy1f+sIOAJPRcB56s1G9q9//euf/vSnPnqaqgph/d3vftfkToiXEJeVpnyfI1B4whFYjQCHJ3/7299gqBIxHe8RtooR+OCDD8abCscsoZ3PPvuMDe14m96CI+AIvDgCP3lx/W+k/ueff86BHUHQWSQV3fF5b9++xbvg/4xQIICxpBdzBByBKQiwPOGRb968YbVylDGRpCIerDccrXz88ccjxyMc9GvTpG8fTQHBG3EEHIHXRMDjqTcYd0KYOJKycyIowlnev6+h/iLcSEOxcFmN/9TFhfCfvyOFaYEQSPnuGq7oj3/8o27B46kaDU87AhMRCNd7OD85k/MRW6XH1htB+sQ/IEAjEN+JaHhTjoAj8JoIOE/dfdzlMmgqKNdD4a/4FQKi6bfZnHCtjQgKd1uzzq/gXVJXRBfOU7M4e6YjMIIAa+3TTz8Nt8Dt7bBNZbPKtZywX+W/ppus/bBTtdxqbX1Ekv1ttAcuWBK7Rl7SEXAEHIEfeYb/7YnAt99+i6fJzlEYKm5gUGyoKjHUtH1cHSHYtPFs4bSY5zgCjkA3Aqx6bo2nq/IoBxMBp+ShpY4eIazUPTIy5BubpZFUvHED1aGRV3EEHIHnIeA8ddMxxUOkpj/k4BUmCo2vSgkoPJh83QukNiuPLuNpR8AR6EaAzWGW8GXXHSQSIgip7e5OV2SxH5Fjjmt0yTRN3ayEzlNTrDzHEXAEOhBwntoB2vIqR6QwpY+zRIEW03jkbySaggdNvw2FZwng7TgCr4wAV8OPlli0KtlVysKci9hRKBdOXCDER+FY56lzR8dbcwReFgF/3j/yAtd/5M1T2Wfq8QfcALNfRW3ShFdT0XgUU+HhYoShHZ6dyl5mberCCzsCjkCKAFdRWX0fffRRdYmxPOGLPPvf9CK5tMejHO6Yst6Jj3LzR5fBMnDnNftKEJ6Uiq6l6oqedgQcAUdgHAHnqeMYzmwBZ5AlqXgO/Jl+KmJmr/9ui8bDy1l1ywiDK2p9nkO34GlHwBE4QoAVx4vxea7xqEDIZ/lDHylcfh1HuRHjt+yEecEI8V1dHg7NrpVX4+lMivGwl87xtCPgCDgC0xFwnjod0v4GYaJZkkokterJ+nv935qw0ujWgbui/0XIPzkCcxDglajZ9R61DmWEES46SIn6ko+8ZoTYbXSmT9BX/xqqRXhp0BOOgCPgCPQh4Dy1D7cltbD72bM/rqMtjaRGyuA+I6oaFfCPjoAjMIIAO1Iio/zKRrmR8OaNq37VCQmRM3rIkitAgar6iX957PxbR8ARmIWA89RZSI62g93Xv+YizfE4wgmHfdJdSEBVo4O/qIB/dAQcgT4ECI5y3bN6rZNn/yl55gY1qw43kXjkX38FVcU++DGLxsTTjoAjsA4B56nrsG1ombhF1u4TUIG/NjQ0ryhRnMg/zWvbW3IEXhQB7phCUrPHJhoRDjT0Cbv+6vw011KjF2ZVI8HnC+k9OgKOwFMRcJ66xchy8SsrB8HUbP45mfin6ILaOf16L47AIxFgQVnudHLPh4DlVghAmn3XutWIuDCOwOsg4Dz1+rHmdC/7mBQccdELaOw6+0VVO1Ze0hEoIABJPdqO6lo813/5qtfySBr5o/fWyVeecAQcAUdgHQLOU9dha22Z+17ZotFZW7bM6kyeMt5BjNVqevuOwFIE7CT15Of6m7Tm0gI3kZqqeGFHwBFwBAYRcJ46COBodW6mZoOptGs5Ihzt3lCfIz/jL+UYGvMijsDLIQC9s0RSObvYmaSGYfMDlpebvq6wI3A1Aj+9WoC4/++//56TL55853nY8MePdqaPHcCc3nnnHU7Gwx+7fBLnPxcfS9/++egV+qhz+aO+og3XZC2OVsp7whFwBAIC3OqxbDhZYrvdSc2OIDYWqmrRKFvdMx0BR8ARaEXgDb8Y21pnenliijxACj0lsphSUnt3kFeepeWFf9yjugtnhYxmVeapBc4K7bqvLnkk5w7zZ7Xu3r4j0IcAu242nNkFrhvEZGV/lVSX2SoNpa4+8g/zvupdJVth5cI4Ao7AIAJXnvsTacCQQYD45UDuaGL4qga9rC3VYbo0RYM0y5uV6KJc5dpvIehHKuPerpUt6v3oEm1UzD86Ao6AIAABPVrgUobd9e0O0zkF8rtAMoKecAQcgaUIXMBTiTFw5ZF4J7FPXhpatuNYQxhb9JsofCSzbChpFmNKF3REd3S6FMe+xgsxid14qr+Vpm+IvdbLIsA+OfvLHREgkFQ21VHm5h8R+NpX5m2Oj4vnCDgCExE4lacSPsR2c6+U4Bx3T7NqwEF5wBzbza9Lc6YMv6QWh2LC26CnfCSTryhAMQpjNKmYZa50RHd0ylkVtbKdXpXJVYerum7tF8/kb6VpBc3LvywCPDt1dPVcY8Ka2vMtVFrIbBpLLjY5W8AzHQFHwBGYgsBJ91MhiJDFo/AhT0FxMR+iWXjclbBooLaQ0UJwlI7oBeZ6FMnAMUBqN7m9KkqlY4kKuz1Xwfbg7du3kah+PzUCxD86AhgoOFz5pCigxEOitwumyvjCxQsPVPn9VAHKE46AIzCCwPJ4KiabnTcXRlOSiinHlmGpw0XVAkm1awjz484rDdIsv1Cfvu0PMRAGkQpk197dYMmjoDLNIv9g49OrE/jJRqynd+QNOgK3RoBLMhaSysHRfUkqA8RGOjWwtx44F94RcAQ2RGAtT+WJdchoev5FUJMjb2Kf4TmqFbjgACCjEFY6Su9WIhKCXftAfZkoFyjsCriMbRbCJ8YWvJgj8GwEiDKme/JUZbZ83JtP8++V449X3mu8XFpH4I4IrOKpkDDCb7x0M4orQBmJFGLKp0RPLYjTEXyUTqPfVUIwxEPIqy6tliOmR/cWLCqvK8PdjHWNe8uOwAMQSHfFWaWewfAIqd7ujAWDjwMiRILweAeO4N787x855PMtZSh5lYPIThvPdAReEIEl91NZ22ngjRgqUczucy65ylm+n1oeQtgz7iGN715yGZRYL68jKAi84dVPAOSJNC3zhkJq8TztCJyJACFSIwFlm9ptDM/UqNoXZI7XtqTFtrqfCtfklYXEuY9+/C+VX+fgdNii84dfO2fUsLQcqYU9QDC55/Srte5LAzUxICRvFRuVQ+yG6qeFsfp09FpnIwDPmPuXhhM4YefwfbAXGgnQsAAGm0KY9FoVYg8221odMcqD/cUXX7S2eUJ5GYgg/GCP6WwpY7Lnt+NzchBGr74DAuUTEj11z7c26/DhjStaNUnDU9d1am85+5SCCNmRgK0S17AL0FcSsTtks1RZ7VammPQyaFO6sGC1tEyH12DsloqUNo6Q/OH0mfbAzqJGhvAupvIYzf125u+msh9CmejAeqtddRgG9mrEMqPIB0FWiCO77dO2rQx/Oi10DiJt+M4ahjgNSGuxXzAdXW4xIsB1lKciyUHBtZe/jUMwtxi2ztjgMxxtUJaTLrb9kdk34rCuGFE9orzG9YUbxhoT/2OnwVouPxuAj+CP8gwisfPT/MU6rLzlSxDo8xonixqETBcF8x8jDxngnBwLsFyqWbQXih1F2vg4HkYV8aRxAJLMwURW5tP2CpboC2UGdZxePdroD7b/GIfdMW1Y4cuX90UdsFoHJ8btqluWcxgNWN3ttCsLHNmEoOZV8VQGompVmJ/hLd1HBpZ8gqa0I37naCXRzlEjZdDK32YhPZKhKd/jqU1wLS3c6jXOj6da1A+rqVWX8vyPvp0TT2XzCrnW+wN8MLdULUpeWIZ9AJJzX16ez2UnjSJsl0+4H2PZiGPrd3soGHwmDhk+mz0Zhp42mT8k9Cxq6ojVEoIiTbUoPKX3DrE7qrSqdlX5ckTqKqmW9msM3SFDend/qWAnNI5GPJN6QkfVLo4uy0pFaCXssxoBwjjjF/ijIj6Cwc3eweVb8vmDVvJ6GellPIGZDeH5YBJZUOGvr2VsLOaRP6qH/33tWGqF7Tc+FIEt5XUZDDjiRY9A6AIh/bJeA2RmucsU1e4cBjqsAmRjfS05BI54a8dHgqZML63kip20rK6J8VRRNlgErcLESLD0kiZEKd11lF66TUlFquYEVidCVst3FEBlRiSaVNJjmph7XQwFGX3aZMlhENPusjkdMtgbz/a4eWbHuN+6in26MsFurWlW+NSUrfAC2a5DJms2lUHWCKMzLk/ZKLGcV9tq2q+GikXlkIBAF0Bb+hUjYjRxFEPOwXXxIl4jHTJww/sYoWZWMIWIyzI6IEZd/qI2Qyb/KUAxCjM6eENoqMXKIcn0mP3/RSK2fkSTSPQOh23pVGwQ3VnKt5ZBbL3C6YURam2ktbzl5JdRb212dXk94uv6Yp3IoOuhidLj7qesAmKwSqtWoEMMDWOklHwEASYJjTM/C5YlqBAsS5PNomWapeIRCKFNsVbYuCoUQfhCm0d93Tc/sh4yfGmCAb2vmgXJcWORsh0rotB++au0dy0Mk3bWbKSdMlM8QWvMkdaukJ5OF8qjkP0WclOQkOUwV0gG6NleIwtyyCzPzDAK4/MTymdxiIw7JQvSNn01xFNTkjp3zmlNZPIt4qn0hfB6RdHRRKC1LpJm0ugej9JYYamyQ0IzlaXyRCOSxWf1GImCCCOTMJUEGyEljYm0EcmhI+bGiHMtiCq9jOzEqmx4pHEjgPsU0ytC4M0mdlvLszBMl+q4R7TIxhopgI8NRzBLO01laLOwyWRj2dRaR+EbBTgYoOxCIHMRUOlUTAW4r9coz5ZU0yhnxKdEXYNhdR7CaKNafR/7eSoKR75whUUQraSvdTyVvnCuelzpdOK4ii6SiLrTXUdpaIHUujwh9Jo902phIhzSj6sFiNo/WpkdUKS6hJwpa1vG6KgX5nakWsfHgsNeag06RF1XpeCJU/CfSt9TEE7gqYBZ4Ivw13XWm5YL/JjFtZQJpWinM20RC+xYR1mb2bGxt3edohHl2JuaUjKLACJ1eI2yPDQYaao/ruBOMJPCGqT3KfOwn6dGiKx2S+fwVCYBiuihnT6TonlWHmMtyVZUFQ/BX6TLio9VfFZ0Wm4ze8iI0yrXir7FjenBDWmUnYVqNI3TvqaYD5TCZcra1L1sNV0j8Od+rG4JNCxzu96qtWgarOap5Rk+a3qXET7iH4w4a3kpVS10HeYbw1EW/rRv0wVyuVc9TXfpaIrXkNaOEuWj/1YnddRLlM88L7vp8R1jJ0+NQD/BJ4kRBJEIpukfUUe7lqVHdeWJpcUgvVSS6TBOaVDGPYIifDxhMmS1SJ1EqyTw0VSjWSQVmbPt6x4nxjOgqqmdWk1TsuNySWYhrqYBJ73IT1yiddpptCiWToAdSGpAINJajziLYuKKjgCvLnAkWdd7JEz5Y+RPgQWLUa4y+O1TvUYVloiY6dm41P5kwy66d0ZkZNB/otsypr/88kteQyCFgSa8v0Ny7p5AHT3eKIvKi5TSHVW7QBJemMV7UqolvcBSBHhPTcTMWl8yxaKNJGQmnPA2tKjTKR95iU/6VqZUwSl97dYIP25if8V9dAa1my6D8sx9Y11BGKzx27dvjwoA8pmvRKSvo40KNgFhFplrbMVRv4JMuirlqzMTkSlAKss7Gc+U8Jy+xr3GOXJ29MKL3qLdSNQI767CPmAto3zjx2aeSk/6/X+sw91e8GnUvFwMpbRTQeVuiMsdMcC6o3JhvsUpvvfee7wmcJE8VQG8AAhkmVmTQ4peLgjrvfU6YmsXec1W4n7TeVW2zpFSpzG5qN9zPpaDWLNkYJUVSCoyrIspHKkQfp4q+y2rYMQ9Z9uUTH4NS9LZBMRoBzehbR1W4mFRrSzy2cxxr5FtdpPM1AVEgjENmk6PdfVmnkpP4oFwrk1mWne8fxrVJGaGyt0QVzVtCqmG1gis8spf3izdxI2qkngBOwIsy8gxa3NcbUcWUSi5bnZVJZlVIPKaTWjMkuH8duAo9k6jCWOveIuS0UZFjOdE4WFdZa5/iT+CfxSmQaCqE0GQpjBBVZB3CKlqcNK7qqLOKyQGvcbmEFUHlx9U6vs97TaeylZVfroJyJh/Dw7gR9YHxRft1Pn9hsjEG6cjNojYKhFZwquLZDNK8prFInIZUc8yJtFZWNRUue6e30ZeM1JwT5nHpbIf+tPXTe91GFHCEMllTRi5PnYztlAtxtFTYZXhJq9CmH4L4Qb2bKyOqnYdBap243KeSiRF1gizYsmPFXUAd12VaMgK8/k6GTt7ZnCrGyfCGR0x/jaeqn8cD7ivMgqdKLZXQ0E9q1ZY3iDUiDXBCBJe5SzszZs3COyctX2cO2vouUETTRFEXRjzjY/vFGKnavoGy5Ps7xHGGFw9jkfFQv6zg6lBRy5rhkc9YCfTQxhYNmE8KdTAS4E0/7Qc7u0Uhrg7klSWPzrESAszP68NYeCbRKoClZcyj0+MeI39wdEuICstfqEadk0rNvBU1qEYZVhzX/w2lWDzHNSULQIQL7pEGBHibkyw4yln7di+dAvwUhXxxDoQLqvDAoKmcdW1bWlwhzJ6I9eExg7Cd8hgeeZamhUzIjmesCPw9ddfa8aTVrT/SlNad1ZOWQaiPNOvaWGCJIZ9pEUZt6NaU/JxPToEw0W1Kc3eupERr7G/4hZfpqeEUSMrT2XC6a1bR09GgTYsppXti1pblIIQF7bjlhaiMsJZuclKuA4bQbTDOWuE0uBHvSybmJk+FteNDMpzbXXN2q+V5JzeC+G9VIC5qztt/9k5eguUasoK2uFAuXqDq6xFqpclR/vlbHmu503nx9mO0kx9XTiKI6aFXydHG/wmr7E/ROXr40F+YjStMX4rT9WhWrzRots2ew4DymoHrKGYK7Be1XNbZjHAtrGSzlnnAqsdj6ae1V60edKzq1px5wJsh3TU8PGboqZ4qvPU7qnLgb5eL2k7+xwol70DG5vp55CcxVWnlg61pOity9Gh3H3GaJ2+xpa7vYax/QuLVadikE0/WmeStvrmWApEDviStweL/jhCi8xzy0QOCUDmti+tlU+OTCPaUghUOTai03UaiWp9CRn3rFqXTIZIERGsSRipRSJqcMrHaMbq7kKa8MaUjqJGNOe+xFBE8iz9qJVNEY5yWGVLhXlq45H3iVDlIyZiK92rJmu6sa16jSbTNAtM/VsMRBBnNWtppzoElkaWlpFpPHdoypsB7NVSpULjoloh0SqJKZ6qd2NMODZwBQke+RUq61i9BmSuvpzOV43OxB6JUnDBn4tTxFnRkbjFVSdEE5U6uSmxifrKqV0GqW6vsnNJfe5TZRg7K2KRrRzki1pgiUU5/tGCQPW8uOybLV3MLVMWGCtRjrl2CIPXgO4UKtLp9DhuobvwlQ6mljGpNvW8AmL2+7zG3QFp1drEU/W60um7g9Ukv7aGS0E4maoKCOE+Ky+64pbVmT/oIgLcNKGDakaWr4vp6jdFQIst9pfMVmOk27lFuknBMpO4hb7nC8lK0W9CzAqAwczmX5VZ5WQQuOlXYqqdroutZHFGQTnbZea/1EXBLCBRpjb72h1ExZ76sTWEUeepUBYxx4D7gsHUMFdgb+KDAWQpk8PyrrurWp362Bcu0HDXcKmOVTHuUkBmBQIbA2yyoKjysDBbBxp3GehIzlaq8bCBjtBY9LH6kJA+5lokQ2uzPNBdlWp6pKPKUwlD8M6EVl26y2sFq4PY3ct9K76OncyOUasxrPNUvQ+rLoasTI/J1CFVDcsKBdmAcr3vwhgMlAu2Cjt/hd0euy/ePhv+WkdTWxxNQAvt6N2krl6ocpevtDpazbvIb5fz2drZcVhXkp1ANZhafSvTOvEKLVel0mfihXbsXxFWqJLj1T5LS6v7eiptONlraHjvntZuwqJLhafq6D3N7XbCYtFwYhmtPkHH1oBKqyQsA8hi1eS1NttUHjW5CbDorbFNkiwtbOSXWRn0kuuIp+rq2fbvlal3ViOo7q91q3Yamf2120FCzXWO5NGPTh+VOT+/ShkRafqFUR1GyaoMnqt9VuhXn8HivwgwZ+W5e2arBdD6arNv9Bq6+rZp4wTT1x4sulR4qj59fuquyAKTlNGsUYMjBeYmWOGseTq61slxcOMXjI5GtsPiaMN07cgeKdWdT1xH6nrEUaDwRAcCVZ7K0tuTA0UvaMvqXtUuW6uQqW+mHRWb3mm2Iz/0z8KiMzu8hq6+bVq7toKQrdvLCk/Vxy6aohUkePZXmqxrcJZqDUdkm8Liv5DToCzG17hbWorGisZHGBWwMDThz7hGdHetN3VWqL+oTaPNWtS7N3trBLhMWZ0/rVGZMwGphlS5MDr9SpV2T1llT+CpDByqhd6f/UCLNuNZtAuZHV6j0No+X1Xfh4iocPTWx5x+WtZQHtmjGNu1cuFX+FaDoME5QXdeGsUf4VVszcldB+1wG8wwJiJr7AR9z+xi5AQHORmXJml5eZN4FL2xbmpk28KcPwY8L9xWbQuOC2ZEwHJaVeWCxr5WFGONVwMZFGg1HWVRsSrlh5aw4fwUkPZi5QY7vmXHLrXEyknOkxIne41bQGdhJtULKhlNC+991e/pJVBUKHnCV+LOcX4ndFfoQhtHICqUXPcVOzles6olyQztmizwp/d1qkUty7hntZkyGb799lvdeCTATT9W97W4kJuqtonYVYT1pCLNNNtE8luIUV74AVuGYFtdtPeMZoJ8JNw4Xf4qNcRrTO9UGtQhxinGWVpuSpQnzxTB9vQaZQq4Yr5F4yJz+yjRJ0Pp3F9T40so0ZGq1+brs10N0ZlScSuLh7rYGTNLMIjMzvLKnCgbm0j9LveJLV/VlJxSXSWA93tHBPB2dxT7FjJzv6h66I8ipxm9DtAsRnKF5SkzFRTBZ02/byD46HsFVcYste6YWDF2d8RBy2x5NFDPEF23nC7xVD0SzlMFRw2FhkgKnJzgEIfn8TE97GU5LMM6sGVZKgMu5EmPVV212Vg6Rt74agRaLxYPnhKuVmer9o1Lcs+HqAKSRtmINcxFnktZVfvfxxUscr7Oob9xilpAe0yZ6tvWOARuvZkawCnxVH2w9bwrid2TQ0OhIepucFZFLCP0kT0NN9klzqpZ9ayOaIebVZbN08Qe1zVluQm3rndv+aYIGImIaKePRCXTE1kELHZ152BqUMoi4YpIR/mKKrIt4qlwbtmM4Xe0o8yO8q0z3WtEw8dN6/IZCJF+/WbPqHr54yFP5eRFz7lyK6/2rWxYgWjbR+BDnDXcDeAyDVsZQq0W02kczY8++mjd+ZFRhvFirC6Z5+OteQsvhUDT0b9PM/vcsLC3iabMLlhTScv0sDDypk4pTLSi3DVTccVvDepwWvX6QatSW5V3rxENB9NJj370LR+ZDyNvYT/kqXr97G8RUlyW5ui7RxqopZ2ONM7Wlq0MEVB9PWB8WKGqI1JdXre6ui6X0AXYGYGmFeTxVPtQWoxqmYrZ+1pX0jI9LIy8Q8JqSFUf0He0n1bBs8hROIovfaVA2vuZOe41IrQBpPw+VGJkIySV7g55qg7hSvgwku9lP2pANFC3AESuBwTOOvLeAAwTc/QWWkdCojtRh/Lqiqr4R0cgQsBCRKSKx1MFimrCglXr/eBqp9MLWCRc5D6qzzDBj7keNlFlfZeg2vvEfs9syr1Gijah5YIbZTPJnrP7uF+6M/HUJnMsTT84oQFZZGjOQQ/OGt4bQLCHHXZHiKK6cT9HkWovXM/ALsOqWVdc5ebHYKtvN6y26QVeHAFtB6pQ3NpQVLWbWAA2YGmtw1hZmj2/zIqbYxh2/V6arFKaWWYLNGXqY9/H8FT3GoU5wPEs57R63KPCTAMA7HtwKmrq8D3/ekfbZI6jDh75UQOigbqvstg1CBx/xOebqCfeF/J31eP/gP/mzZv7wu6S3xoBff+nqojz1CpEocBjgDIyafSd4ssjeDHj5a04PJXYBJY/qtjxUT9TCzuZ0maHGMYq7jWMQGWLEe7hGTImT4H58BQdU2virD6Mp+rbVM9+cC87GOVMfaCjgSrXusW3UFUeutJEvCr29KtO1R69gCOwAwL6/k9VnsfQr6qmgwUK/k+3rI2wzr9depEHgSVU5+eskKoOqj0mmHq7iTRdYKKhHG7wKDb7EIgBd47ZgbA5Z7iPFikMlRe6U2UiSUUvUzx1uv53b1DvF48G7L46si1hdjIp5V58WReuOlHeNzNllPzb5yHAnCdmZrQAzlOfNwE21wjKWH7UFZ4K/xjUggCbzG2Y8VyCMiibV9cI4KkXHT9iBpls/C2iAYc8VW/yFummEbSn8QpbyaOBsmuxf0m2RHaqir0bfKCvG5DqC2LDADFtxJh29+UVHYEIAaILxu0cFX07F6GX/fhUi5pVlkzjPueoeiGfZw84/S+0j0kMdr7QSPUrfZ7WdGes2vK6Au41pmDLuStIchN69esdDnnqFDW8kVsjEKL3ljencBHqEp7KNg4h7SBzkMHjhxALBHbaasfNSx4hgJm281Sm3KJ4w5F45+dzRIjFwIGNB+rOF35ujwWCOLejQmuEuPShfFqSb0dIBhZVbsFija96UCHVq5DjXqMATi9NKjkAABcnSURBVNNXbClZ6U3X9Jval8LOUwUKT2QQwAczC6uUjgK3iBVxYQOjzB+smse/MOI7+JIM7p51EwSIJdhjSBA45t5NNOsRE9YiB804sD7WYrx4un/Y1SghtKkHa1udKk/FwjNq+iabreH/lNI3XOmrqe5dCj/Ga7AkW8eIOYzVIriTdZRkYv34G3yNf3UmHPJUbSyqQfJqN+MFdNBiN3nGtdu2BZYoD/dZNkwM0L1iRThRblPxgqptwXfB9keg6Yoqa+TZUUb9fv7q5vZocI28Les4j9rcOV+72ulyMj+rIX8O7rtPw+546D8C8q29Biur2/5wC5k9id6WaBiJyodv+7amuql8mh+Cz/5pLpgtcHImW4GgAFif3HW2O0EToLIFjJlYdrYsxsJXFbP8CB6BpRXiybgL4DoxPhnSn2leocX5bWrGoBGTNBvr86V6ZI/2EMX4dN0cQL2aYDB90lanbpjDiwxOn8zZWtqHyrpLE7xfJVt9VibPX6ed6pzuaamHe6vheFmvUfbUxGUGJxVchYHWkydKL3Irh++lYu6KBJwLSNoTIKAB0UC1gkO0klAl+2k2K611zyzPbruqJqcDZ4o0qy/2f2WjNqsjb+epCNh5KiFArsc8FQf00ifdVYtxhINxPe4fTzVGlJfGUwGZqyZlSEGy72cFdTDVvgqOxv1G+S/rNWAsTBW9P4lGjagqL3zQBCkq0PfxkKfqmW1cb30S3LGWBkQD1aQL3FRMrb7V0NTIaYW1Scp2qjHJFtg2s7xB3FZsF2wTBLDLdiOw/0ofQVUbgW76hS+0yKD7spQ/v4xm7Ue9w+aN+h61YMkvh9looWre017YcUlsgvn/7IvXqfqv7DWg6Rx6HG1EmRXGk4QU1aOcQ56qrcz+FuFIvUX5GhC7iyoIY7FoheonfMUrTo7mpfQ+fRclLS9NTF9US6X1xjdEwB5MkoejN9RiXKRZhtFiVHVf45KvaEHCEIXGLZoWqhu/qv7AOtyi9UxPv0agyoONct6o2It7DTbnhS0302nuRdVDnqp/ymJ/i3Dy/NaAdBsazU0tFu1kHdPuPvzwwzRT52hYdP7mactTYpur4OJdi4CdpxaM+7UqTOldAmy01m0Yqau9T0GwnTfGxgsepxmf6hQ9ekTmCH9dvsqDjxq5b/5pA7ctRFDVzz777Eg8NuT613SPihnzD3mqtjLGi+3GLh9QTAOigepWTXPW7kZWV6xaultokaI08dyNuzsszvCXduQ5T0WAKWQ/B+y7C3gL6GSnOnicbSQB0t2G4BhlMzLycQWrIU94p533Y+JEpKpfkJJPSrjXYDTZnxQmMK+os8+o8tw45Kn6HUPGJVfu6Unf6rCBBqpbx1sgzP6pfPR/i6hwdozKemWrZDMx2SxO/vShWLakZz4MAfsNv8JTCLfGRP/ihpFoHulrPFTV8YKjpq7K1z6iIINR00ILxq/CC6rKhe0zU9u3KgMud3rfb91rMHblXUr5W/vQH/JUmhCmbFxy9l7vXlJopUA0qNFdGF7Z/cxat4NgdlTXt7E7qksVGccpUXZp1hP7I2DhAUELTsRmhRm2gkW7iUHDyJbYopru0VL+zDIWDo3BnBLmMOpVJQ2afRbaZEOiPeCZKhSkOv8r9xpgXr4NOMvWlXiqJiWtl6zPnzSn9TgxbCAyy7KXnD0Tg+5nT6VmSaXXiAM1C9UbtWMPqeq7fTdSsCyqjsaNhwktLVi4YFnmdd9aLiJbdJwoIY+2lEMJuCHt3Y661rOX3yI6Kub5FgTu7jW4/1AOytitYgGuEk/Vq0jboEJzr/CVNkAaokHd9XwdbGpd9fKMnLW/XCf/UcuMI8ySv5EB1ZuNMlBHYnj+rREgCmi8pao9/a1VFuGJEOvo5vhbiixI6h5Fkh0SoCFHKwV5yrGoQsXur6q0sjozUU3eWQHrnftYd7del1R0rxFgx28W8K/OqEJd+crKUzU5k8qvmdBQjNCaCL2dYwMiapl+lb+VRjZM8FgA+wT+LOGEI/n1CN4XiiPtPN+CgDF4wJbmYU9T6UCGhWJWwTRyuJEFW5Whu4D2EYVGzid51aP/6kGtnuFV1lvQ/QFfudcIg1iOT7Fhw7EODneJp+qILjvXR96paoVPhw3YRkx86M9o2loFPrP8RDTOFHtWXzq6o+/MzGrf29kfAe7qGR8r0f5+f72qEuqrjUaKWW4TY2Lhu3uaTc3aj9SsUsajiiP5FlTLM1OHxy5RYUT9Des+wGuUL5OA+fgiLfFUOtCWwrL2NpwHc0XSIEwMpk4Zy7matrbmEUQdT31xyt46eZ5Unh8ZtqwF/NNjQqrES+TSy8SzYAsNkjPoraaQxTFbtFuhVDUIqploJAAzVu4zwA3cykX4dHx8gNcox1PBxLIcytBVeKreGe9pEcrqTf9Wr+G5hmZKeHy6vlGDYqSifD7OZe1p+5vn8FpvAad8X2dzRVy8cQT0brbQWpUxFOpu9ZWOwE20itUfpgcE+LHxjfqnIQZrF1Nw1CkmwvhOg6MWuvPpt2ygEP5oB6UH+jGztxvJ8Yov4jWW81TmtMQG6Gw3izA+UZpaQH2J0gPL9PdxaBLcJNhphQtv8n9xnioTg7GQJXPauHhHWyGA2bTQNTgWwdetJO8QBquoQxhz6YsmRkey7WY2LTLPRekImaP8au9ZFeDfYuUwcVfx7COl7pgveCL8fb1G9dwf7QapYyWeSgfa4O5mEU6emlp9DcssMXT7s9qc246c7qXNvjhP1VvG+1qcdFg9pw8BnrGwTAMYw6AF7xNvYi1+1UJawyrOPQvmSaMqjFuZTf04vMASJQhnnv8ElZaB3svcAv6UTkuNs/EStu7U0ykCr+M1NCNPcajmOE+tQvTfAvpZgRU8lZ7079H9t+NtUnpdaaGwvHP9k278Fml91OsPUd1iyFYL+cUXX1i60DzPUn6rMjxur21CNg43KHC1zcI59WDXHdU1mTuqXtXoqOLE/Kr/0s6OfuHfWjV+MHOiMC/b1Ot4DW0lOoa7zlPhH/I0FRZhcyLVAYGxij6hW3eFvHoiY5R2UbGjXZG+x7yo652bJfagb6RVI0A76+KyzUKAe0EWqooF17ZlVu/ntKNJNjG2FZtVgn/l+5Rouo/ZrHJQzp3GXy47PrhVxDQrpTv9scpxx8V7hRZeymvox8U6BrfOU2lUz2md7ujvvlW0AdLpuRpBd7Z1WoVXFcpOZi4ad2lNG3Fkdp56l4FbLSeMxGIrMKrjrxhcrUvaPkE1uQjEOfI6w6XDTqkY5CDG0aM/2fKLMgni6P1qtpfPPvssm39ypg4/HXWtY1LaxPmh/xFiTfkaUio+22scRbiMiJl4Kjem5fbha4ZUMcFigIBi+hNUerRwWundIF3gqrR+WkLLAEldCojua8+0tjg47BVRpT0Vd6mqCHz88ceW+BNW5V4vqGbXqqd9lUpWgSoUwLxU6f4OAZSqDJDUfUxldVrK0T9jLRuS1e6vMA0e9pVePq/gNUa24iaeyvzQZqK6Gh82n/AfWn2dXqTpnsfoel1pxV9tPmjdSet3CvLx2dviSHf/aEGAuJTs84/Ksw3mWvNdqCob6bdv34ouMJ7VZ9nQ/fLpP0RqXUBXNC0kkFBiGdlizIGtrnVWX/sFpOEMTQgrelXZbVZ3z4wQeEGvMXL0b+WpUUiVNRnh/uCP8DAxQMQOT3gfB0Hy3RA+8gEY3xMA2Xl2RfsWf4hq58G6Sjb8fZWqQguqZa6SX/cLmdYklY2ZPiDWJeemuchbfkodQ33VSRSxIk3mUsWRfGnIOe3RklM9wSc2AaTyEAxaXPumAotStyjzJK9Rfc9/GJGRo38rT6UnfbGGNTkSxb3FTApCoqaOI0bTa50iIHyO9TeqcKT4Ub6x2bsXY1scLT+Pp959TBfJb6GqzCV2fTtHVZENMi2nwGBleVZsCqRcp6lSvatOoqr9QvU2vA5Uje9y10sfl+n0lDF9zUYe5jXKu0cZYtntSE45gcFkfv6HBf2r5U9vv/DHLVVHy4r7B5TRtlrqS79givotVStlLfYdu1xp5ZSv9bjrucUZ0Or+Nf6665A+eTKkyqZLdJMhqx6ynDB2KVyeY3nikDnPD2psiBVSRYfvGLGT5dThktQgkDPXSlu0q47pJjYhq0vTOf6e0zLV62W9xpGnDiuFxZtiNZ5T9TWyTu3zh5JS68fdaauUegacaRGk3zOpiV7DCNCKVbm8hacyVNjlcjurvz2ahQyEfdp1CynjLrNWJ86cDKkKWf/07bffpiXPzzkaNUHPeer5gxJ6LPuSMEBMbEbwKgmz/TKxo8V4lWmqnuGcKdhWwmQHrpzJsIpNKCcwd+Wm9vk2mqiRXg/2GmXbsoinak4ZQR19tG/YtP/6UanWuaXrI8Rp+2mZeadNsh9ZvPqb7jaMPBURztwPRPOBKQjgCob/Js8Zehn3/3asUqdNhggWPh5ZhLTkJTnROlWY/SfpPPWScQmdVoOCYZDO5FtlNJhOkR2An5WrLP22yg7tHnFEzuo4XouSUTXjrejpHtAoXkexl/UaOrKW2vxFPJUBKgMuktiZjF5ZPy72jkmgPTTG65wAkgBxDjWJdpl2fO142nkqw4wpOSF4mQofHfN1TLi0zaacyDuKAJJoam1W4SNzwCyd1cVgO9XZdaPoyCAUe1ZPmZ9MaZ24auFr0FJSuAP9SqXSuJFeTVW1K426Dh/32Wbo0UzTVVuBOusoTirPeM7Leo3sEZ9MznXu6cghStchYRdAN/hjxLBvTmj6Yu+7r69Qi16CqifwVBihdEeni5ZowTqgox4nUfxkw3e0zz6N4lgOFEYmVUddNjB68oehkf8g1tHmiipVJ7poVq/Q5altMr2PlpjMqJA4eeEL4NnZfpUwIpUkoiOvCDQ+ruPTOliT9ksO5l3k3D9RJXb7DHoVzFf2GgXfFGZpFb2+AlFcL7siQiajY+lCE7AfB9RSJy1DTT2zT3DPIvcJPFUPNt0ZkU1RKucUeGqIBGRNIbKdcP6CyhoEPe3IL+s18dsq2UKwE9AIGoFJunnQyJCmwET1R5qyEKBFE3tE7Besa5nkTC0M4OoAYQR+1v6cLEMkUvqxGpZmUz13nhdsY7AGjBRuOxV155xycPoEnzsRHMuCeqTXsJDFdeu3HMoVR2nZ8GhFWE3MjU6eSk1GWvomsTrGdhpPjRz8ugl9xFM1EWRWaZAljZBLBdObEOmUxAkbEjFY0QTTYuj0amqIW2JpRbNCC6DTlkUoCq5LHE0tLSrp1Wt2nYIPaxm7bJxgGId1nkZQhbWkFmBb+sUKLaOHLrNAq3Kgm64pMIyMg/644tqbTLa5iZf1GtXtUxhQ1sKiTRQCpEZDz6KQDryzPOg6HhSORPp5Kj1FLGrpEj2Hp0b2bpZ1y47KEZmIphEfRfdo1HFac4kRU01Pkag7wMkqMiuT3lEWWJia0UBEkkQfkRnzRPVBSUQAxh3TzHw+Qj4SQD4i/KAMg9VRIRsGEwmjBDiv2/AM6vJq1Zl1FkPPCFKMUY4MxThcNHg0eVbvBseFxxKW0cNajixPRocWouWjP9L7Un8xDlG5hYLlnz7TypI0fStG+9W8RlAc683ML4ydnqKSxrVRi+XAyNJOE+CFwsZNQnmZIJLISSKIN8RTkZjJoRtdR2WEMWAOCkiNfBVxo7kUMBWMWaKhC2n8RFqSnCP/EWohOdKOTDgmR3muh21NVraRzHKnKT6b54wMQRVGGmfO6D8WPH8MPdOjg1ULmKwpphBjwSjTGm3qXkg7l62OzqwCDEGZb8mokYA5UX6QRjCvGPQjEoYwTIBZ2i1tB0Wq9gQ1m0wlbYKweB8Nvk7TLyWXare68SOSsc6nd2tUHWU9NPun7TOHlbhUnSP6YR8pi4SYlILK2hCx9ELXozyVVmhLY0c3BSHsCkclxVKgZPTV+EcE1uigjgA03vhRC+mIouNRYfLxRhGT1rCHNC3AVxCexi2jgG2icKR71OxSR/Uwi1MYvvGv8K/R0Jz2kRkyLr+3YEeAVcm6s48vhZsWPsaE3QirT+xqtq9xv2VXeVZJbFrVTqIsZY7sJOBgP9G9bBgDYsA+uE+Ypfh4O1l9gWK85bktvKzXSDlDdtl2Z05Z7whZtV3MtJSfsI70DCQt02YCT6UtFryGBimnB2DEntK4SD8lgagRrKgzpeVyI+mcs1gEoxWW4QA3xhujjD0Nf6TJiVSW8lECi1DWYvDbJ1kcoB5Eo1zdeWoZn+d9y4iL3YsWZvXj+MJPHcmNEMZOYu6qKEkB7KHRJEoV2n8MQw0jy9ZFtAuJ1Tatb0a9rNdIOUM0XoMfp/BUxpR1YdkrMo7h7A5DF61WFqNeXD8dVCxU//jjj2n3o48+Ch9/+OGH999/n76rPx88pfeRRj755JPoN4uvEptx+s1vflPVhZ//5ndvv/766z//+69aXv8Sd7WwLhDiDXSnM6enA4ee3uwlDaLLJf16p09FAPvJH4udnTO/tN6kZt/Cx4zjPDCJG/4YfZP6GC5+Rf37778PdrKKBj7L2D7L/MMPPwSlu0OU6vvBBx9ATDVWEJe02OU5L+s1GJ2lHN1CLi2j/+6778JS+MOSfPPNN0dVjjgMasLIaUQqvoH8yofBBGK9fftWN4La8OUp6xmhw/rBkmJ9dC99aRrB3Hz11Ve6OuhYyKKu0p3G/cDmpTrRi1agUAF4cWCRFtJmXwLGzPRazVD7ZHvlWt999x0D/c4777AE+A8UJPgf0iRa548GU9YU8zDk47lJi//Gh+nynj4fAYgX6505IIMyUQZWPfbwqaPM2gl2sttU4sv4AyXtPifiv0lT2omjLx83EczFuCkCLD34KKtP738KurA1InoYFZjJU2ka7oWx0wLhSgkGEBWIOm79OJenfv755xL9DZKkFL5VwtbyjN97770Xao0HcfFhmGD+NPhNIgUrPD5STZ16YUfAEWhFADPLSudom/8jnBWj9yP5+vWvn0pPs8CCHtBhJ4n0sBMjEWGIzwIZ+SOa8FKbdrasYAIIz2bk2bnhmesQgPCw4lh6/GeC6SAIk41VFrbK2WjLZJ6Kktk4JYF6OPXIap/FUzFSRM6jWDQAIV4WoHXDRsvEbvE0yANvntiRGGJmA39YYT0n6IhpQRAuGGKG5tUM8USovSlH4FoEsLeBdYXFnl3vSKiXPAs/rPrzLd61WHnvjoAjcEcE5vPUgEIasCQfOkhstW+XNs5TYW8cZ8MLo3Eaj2VGDfpHR8ARcAQcAUfAEXAEHIFxBH4y3kS2BY6P02e+uKPASTdBxJNvvdAdnRI1jEgqB14I6Sfd2RH0TEfAEXAEHAFHwBFwBK5FYBVPRSsioBBELv5z5KSVhCzyuBXfEnOVpzd0gVlpGudCLh3RXcRQEQnBEI9vZ3Xn7TgCjoAj4Ag4Ao6AI+AITERg1bl/JGL6+icpQFCzcH9WikEouXrFRyhmmd3ybeEpeKpz+s+LtKRlTzgCjoAj4Ag4Ao6AI+AIbIjASTwVzaGPXE7lcaXo4UoBhdv9Pz56+u+30KdhzjJPDY+SETTlL9BZaVYSgaE+8r13oqMnHAFHwBFwBBwBR8AReAwC5/FUgYzj/k8//fSITUoxeS0IiUAxheDy5BNpWuAx9vCOA6mVTfBwK/TU76FmwfFMR8ARcAQcAUfAEXAE9kTgAp4agODpe2KrHNAL+5wOEOwWesr7XEfehzVdKm/QEXAEHAFHwBFwBBwBR8CCwGU8VYSDsMJWOa+P3mkqBVoTRE+5POD0tBU3L+8IOAKOgCPgCDgCjsBWCFzPUzUcPIAPW5VfLNBfFdIQU+4G8NopEqf96mlBHv/KEXAEHAFHwBFwBBwBR2Acgb14aqQPj14d/a6d/Mq5/6RKBJp/dAQcAUfAEXAEHAFH4BkI/D/+KRnf0mXJNwAAAABJRU5ErkJggg=="/>
  <p:tag name="POWERPOINTLATEX_PIXELSPEREMHEIGHT#5C6F706C75735C7465787473637B53657420436F7665727D" val="150"/>
  <p:tag name="POWERPOINTLATEX_BASELINEOFFSET#5C6F706C75735C7465787473637B53657420436F7665727D" val="13"/>
  <p:tag name="POWERPOINTLATEX_REFCOUNTER#5C6F706C75735C7465787473637B53657420436F7665727D" val="2"/>
  <p:tag name="POWERPOINTLATEX_REFCOUNTER#5C6D61746863616C7B4F7D5E2A28325E7B7C537C7D29" val="2"/>
  <p:tag name="POWERPOINTLATEX_REFCOUNTER#5C6D61746863616C7B4F7D5E2A28325E7B7C557C7D29" val="2"/>
  <p:tag name="POWERPOINTLATEX_REFCOUNTER#55" val="6"/>
  <p:tag name="POWERPOINTLATEX_REFCOUNTER#53" val="6"/>
  <p:tag name="POWERPOINTLATEX_REFCOUNTER#282053205C63757020552C204529" val="2"/>
  <p:tag name="POWERPOINTLATEX_REFCOUNTER#58205C73756273657465712053" val="2"/>
  <p:tag name="POWERPOINTLATEX_REFCOUNTER#65205C696E2055" val="2"/>
  <p:tag name="POWERPOINTLATEX_REFCOUNTER#58" val="2"/>
  <p:tag name="POWERPOINTLATEX_REFCOUNTER#5C6D61746863616C7B4F7D28745E7429" val="1"/>
  <p:tag name="POWERPOINTLATEX_REFCOUNTER#5C6D61746863616C7B4F7D5E2A287429" val="1"/>
  <p:tag name="POWERPOINTLATEX_CACHECONTENT#5C6D61746863616C7B4F7D286E7429" val="iVBORw0KGgoAAAANSUhEUgAAAUgAAACGCAIAAAAw44QUAAAb30lEQVR4Ae2d+7XeNBLAN3u2AEIJkAqAEiAVEEogqYBQAkkFZEsAKgBKIFQAlAB0wP5Y5UwGaTQe62H7u1f5I0eWpXk/ZV9/D/76669/rX+3LIFXr169fPny008/ffHixS3zcb9o//XXXx8/fvzBBx989dVX77///nDmHyzHHi7TwwD+8ccfn3322Y8//gjGd955h8vDUC9EnRIgHD979iwB+eabb548edIJMNv+7+x6Xd6KBAj57733XvJqaCbw3wrli04k8PTpU9SXREF0fv78+VixLMceK8+DoP3www+PHj36888/E76vv/4aQzkI90IzSAI//fST+DbN1NikvRx7kJYOBINX054JQnL18mqRxg0NHj58qH37u+++++STT0bRv3rsUZI8CM63335L5SbIvvjii3VmJtK4xQEnI+RtKb4+/vhjAnc/I8ux+2V4HIQsV3MSjp8fh35hmiMBjks++uijsb59OccmgP33//9+++23zz//nMPDNmEChzqHsyXg/Pzzz7///rsIjgPkd999lycNREoEOra3aaM2suv169dQKyuhnxm5XIOblkCm3AEhm8ddF/n3yy+/wI9WD5d7aQMIPSdGr+Fsjql/eOSwF9eR6+GLeCSMMCZUHUnAwjVbApyAin4ZkNV6MP6rZ/OovaVLw9he20Uue/1ZyzFhJCiMYmogHHxYjk8TzRQjA+EvUBeRAM6sbRKTbibsfMfm+Eczk8bYMd4e4Qqjxxt1Niuh7ZoB9dXcJgtYPfqOiHStOVECWQT//vvv24g507Gpfk2HjBchY11a+/91UncWxeka2jS9dt2EBMhn2g731q3C4zmOTZrFQDUDaUy4CoYogkIW20ponTMNHb6IddQANjUXzWoeRc+Cc4AEsmabeq0B6QmOXUvU1OQRBmpBQTvAqPG5vp0Fb5hCdBERrTW3LoGs+Qq6hub66MddPFviDZvM8WADk438jQuPbSlN5cGVwCGVUQLwNEjSOP7Pg670rIv/ZeXewYlvgHz44Yc8qBOCYXDIqwsCcA0uKwGebPPKsCaPSnbfe2nay6eOyT/idZrieDebdZsJCOa+edYFarCY2DUltfEpeRKCM3rgYqqCFvBLSSAzAFLXLvIOKsXxjcxMuYTWTZ9MzJhBge3BhlwkwvoG9wYR+V+AHDCA30xcDcXYAXQuFFMlgOFpM4gfKkPVEY6NUWr60phMG/QWvDHjEAj4Z3B7KfosFpa0lTMHN9tZiwX7JRdr5jAJkJZEI5EKcRRhZTqMZ7Lpjo0gSj+Jx56St06vTkKnUiiDRUmnnjmsEs4ORaFhPbge5SoNcMwGMFhpNqDLtkhASaZIPssW1C4nOjYZNSMrEUfCrFGTzZcmDoSeXK3h46i7fJsIpbdPGiO0jKq4LieRdJ/BmhaIER5WwZGik9fI/0H3meXYZlcMcWTgoKGYuRqjH5g5Sy8S8ZmDgahrQijzQ1xiNZhrvlkCWZAVqzgy2pbZMdKETnHsWjKM22gZqJJM4z1GUJfUVKKtzcHsEyzkltFwpAEFJXZ/ltWMEB0dU74lUZdkROqF8Y7d79U1ZwsWIXstL36WRvzeC3zXehSWOXY8FO5CtBZHJGAe+iYFzQ7xGXnE98wwNpv8wY7d79W18nhqjCyrnUyOcrkp0Ewl8csynM2OI3Ha7udKxyqGV46+hMtWf9MdRjp2zat3ZdqaNCN9hS8d527pVOLJ2WBeqC7T9S65OdytW20SyFSvL9sA9uwqu30/xwxz7FqmjT/Zgu3y6ChJ84DnPaVfaUXKeFLTW3bXYJway3qM7D7sdWI9ued4CZR9gZ+0xzg2Jli2AZimjzuTjnkMDpBj5OgoUrw6DTKyh1yWYYWZIZAXkDYJOCcv86o2h1Qz9DNZ2zLGsXHgzPq5pHiI55xawgeOQ32Nq7b5WheQsTa8v4L3DAWXw7G0yeTe7jJNOqnpLNWU9umUwwMcu1Y/+z1AZjE1OTqkZxD6L8sjitLfmBneF5TJYVLB3y+i+wPBVH2aPEsIpn3WcmevY5vI4H/XwU8NCHBqdM8Qrpk5SwUPjzXlucgpxd4Mkd4oTKcvO6YxNOVm2mfN0bocu8b/LuYht7Ts5E41ok22h0zWCgft3qwZgisBoa7TwNP4sO5jICN3CVRZQ4mOzo255VlMrbjrcmzzwAwR7LLLktYkRLz9eFtxNCqqrYmyjdoylIyF30bVPd9VKkW0f1aDnTRiHjCbJLU7ds0hd6XZWs5HjrvgjDJEhx5R7cCIYxZX5+aEUZK8aTii63JwLl+mwZi9YaNjm5EDKew1+vKgT0R5lgSFAGcwijbzcIHgMgr+gtMgASe47+oxG1BHtpguU25s+bVNfj2ndhLOj/M4/pDd4gNm+pte+i5ZS18eOa71FzNoKMVFZORTZzNwLZhBCTiO7ZToQeD9y/RPMgo04yfcSl/fnKkV4XvjmeNClBybZExaUONOhMhgCHlmWQX2SXwtsEEJOAZgdrNBsKOWmXGnNJvdpbh5ipuMfhfbtWIeUGbPMEoum3AixcIQxzbrcCY3KVwLpkqAokkHcT2eijcO3KQw2767FH/27JlmVcak612fR62dP0N07Zbgmjrghzinwhfg5WeYuXWFYk8ovIcDvvtbftw6ycFsbk8RkWkk2aep9zk2v7Fe+0b3Lm+EiFp3zQ/fPnz48BR5JaROgyBUDaEQTgVgGhDUIh9Xz3aty4ESKJUiwE13krtHDkxKMsp3ODZnZl9++aXJAM6wK12Xh0aABQgPwE8/OjLrHJPrnsksviZQpsJ6sKy9eyWQuYfefh3t6J9JFwqzAnCHYzs5OdKXCgUEiIwIbtFXUwVdIV8dU4qbBnQd0xFl3beBqZckhF2pa6rczORHKY1nvcWb9dy1S/MIN0EhxdV2mfPZoRGty65TNxPmwEnz1PGtvPY/qzdpMwt+UJuL1+QxEqBg1IrW471PfGYTbDb8HEgL3v9o6p1xrQhni/lgzQFFIZFSE8Sx1ww/zvbZtzZL8f6UTmQ1jypOF8WrV68opogv6QAJUSRlUU91HitQjpEM+Qfj/JMDKlAgTywhITpXApBXs66rFVOIqzylgn5+G+8NC+LizsBJ10C5Y3kGdmraTfPo2JFV5Jb5yJAcHtk7aQ3B3o9oPCnd9ScAiU620KaZ5YkpZFbS8Y3iETnHUZv0NEwiRp05R/GSwcnK3kSnNqHQc2ynu9awMtw3ernp2OXLAHs5NY8k+sHuJUPW194jLM06brK4NByVECIzo3zjeK9O3FGAiGwnDWpWKuhCju3EcmxUYN2NgZlOtTn2pxSzrusH2yZ/HWXwBHFdyjQzoEfoLCMFkJkEeJb2MdBycZI2820cyS6ttSPH/TWdsOAMTI6QZ9qy7di+oQsgh4LbuoXxmSKTSTH9Zr7MQNkPtoEezaxZMpi+7ZCKPWR5ErCbRsICUyadvl0LGaLKGQMY2eS3QVPllkzOiRd5c3H7h+855a8dKsDDP07YZ8jpcJgcINXerku0oLaeM57yN80TWFLZwU/70B3Gkc6xqB5fv35tCvvBgwfZPHrnAKw8TstEh0vzwkK5LIOWLsHOgVB5C0t9+vRpOR+fQeCRxSi9ZucEMuQTAcJBYJDfCDR/jemYyPzNH4SUkUDP+MdmZozX229xrEtTU7KdTOkkqeF3gm3YrhNaViFraGbjUOZSLTc8n0JPA4mMNT1aMhhhZHvnGmjWSPW4E/Kk7aa4pL3feEGlZoWJbVPlWiK3OJYnMSbxZv1jrqxNkuvKW45VlYuHzJDH5P0/6m2nWDBZZq8u1kiqL1++TIRhFfDY8DqHaanAdB61DhEFQJBGTe/BXD2KkjgcUy/yDGzDsctXxDRis3bSC25xbDqeMNIfy0z4ppIE6YyB+CEx5fnz5w6KWtCRoM92iRHkbd6WbStHaXBMXALcIbLzVq0IB2y/xjtpq22v2UwKuBuO7TAMvp5Ws0bu6fO00A4N/fHbhF9TkkNJ5y3xllqe3ISfbIO+WmIEmZ8/E9rc6CyopQrjQwIOlP23HDu/OcdOBuY5tvmHCiK0fhMXUJca1EqyRGS/mq+QsfFGkXmzY1P1YSFy0Eiu9jO/YHQGZsZmveN4DrT4LQd+Q08Rx9uzspYMkoF5jn0P6/DayXBSAGbn9KJBJZmBo/811SD2tEw0S3Te5MiMRMBhXt4m5hi1M1cnwmpyMMucXSw7i2+xwYadWr+z7dhOGANuLWA4Erz+Ld+AxI6bGak9ejlSmPRgotlIupbzmJLrFKSIDrNLZTMalvS0zYg0yu39BVoJc+CMWeBsO3YtVCfK7mQp7hgxXPeruSZSU0MDLUCDkkMvJiOhqkZzggnljmNovD1j/7FrD2T2OvT3a7yTNn+7WeCkIFgtxf0GG3wmUJ+O6991dAzxb/90ppWTWuY5UpjCI6G5Vs4Jf35vwjIO4TaBCLTNQS2I1OS2CTCyQARSLr5sg51INQu9JMOqY/u5C7gm0FI0NzRDjVozLLigjeznpQb/yIwtDXYkHTlGn2TSH+y0VI+Xz4022Eloptmk6qbq2H63CdyBcVqr9sSxb8SRqnWT+FpJeVjG1hm437Hlmdkm48EFNceel0UcpUfkE+Rr0jLTbDZK8ZqIJ5F4BbC6+czoITQOSU21kvKwKKl5jNSZjt3z1Hos2bWTRXSxHDszSP+S2rOasX3HNmsAH9n17zpGHDk9jjBYy9iRvUPWCI+Rs0+d3jPsGED/U+sMptP9neLYkcCXsXDwZc0NMbOqY9dyy8GkH4aOw0KH5VGO7aA4hlNxnkhnIVGgpG2UQDRkB13tjTS9vWF80w02/JqlOPOYme3YTlGUxFeD2CDci2yRI6WSHnqtzbc4yl3mjJmxa3HXhNAzmd4iThAiZ4GOp83oP51jnUh90SCZgxlsoNDfUrMczMz+mOHpicXnZ8Zd3Xxm8PUfJGa3buuSlpjGGGsOhirH7meUqVJNZFLFfEcF1gyyw+CMyJVhn3ppO7bfYEOQmXmmEjoVOC9O1WIZuWKgEZtYjix/aIyDvbHTYM8weue9iRnokjk5jj1Q6VNNtwbcLsVrq+/qvPPYhhR3V7n2+XKMfoan+a2QT2rb3VtvsB2uqz32ZkI2M4+D6cq3UHDNiMem6ysLoaStJhNWznDsg9HBxfEYSyF3zji1XnvG1icxnfSdu32la1P+jt0P/zt8Ymut++NB12qwTQX5k+2OXdOEj+9qdwlP8p2AjDby0q03WhlH8UunwZ5xQO0EkRnVQZKDg/QO6P2+O7aTrs0fW4j7xk2vdIx+hqc5DXbksVyDqO9Gg+20zLZjO7W7CPFuZOza2RiPuGZUgOaDR0c9Iu2DB0c6NkWTg25S8nQwzohcB6sPM7MdO0KH8zpBZPsV1vDgxzwFpK8b8j2QK/DYRoNj98M9zcE1KV0jEwfpHXBsGLQd20wsmYnUXifIll320umu5xXhZilkBpcT5XZwg+10Q5H3XtsE5Tj28MjVRmFkV81yMDPbsSPv3FOK3/TBeO1r1bwFPU+1kYgZ0ejUNY7Rz8hmDrohf1FXyupuNNjwVWviqqV4sL10VFJK81IzJCUzURDR9Bc8h9NsZuzhWDoBOmod7tjOx9JWHd6sx2rGBmIktzjvVzfTdMzGWo03m6OaVC9V+ziOPbyWMcNrsoGajvotxGFweOTqp9aBUCvF+aMAuxQHVqQadwTkUHP6Lc7MzCN9Wuvhr15kzNYydq2myrYfcOk02MON3j8Pn1SHI0PHbodHrqkqc8ym6tiRv4AlYDjv7k9lqRk4hmu+kUJr3fmrjhGSahm7FnojMMeucYx+uGM79dG8OvzONNjo3TSblJKrjh18wcgppcYa3ChoZoEHs1NbayG+Vgc5oVf2HjM40rEd45nxIYckwCMZnK0y02zeJI/ab3zyu6pBsoBeA3K1eTMP4GyHsVCTKl3ARWTlKH0shTVRQACmORaXhmbaQOK64ad/NeTjx2YBCINQUs3YHIyb20rF117eKleeO0NOLl9dhEfUOfajfA6btR7brKkcOJNuOY3V8Dq81IUwZVZVclcP6MPpih2y9eI0djJ2c4NNeY+/8M855C8p6Z8xzeZNVeiEGSe2aZqmxleHvF238F5Ns4x5f24XnP7FgloPqDz7IfdDcL4VQ/juh68h1LoSxBJUirxHRCelITtjp0yIAynhS9RL2bJcMGPGrMORXqr+qhmbFcHASdgIfpRDm/KRYwLq48ePS4x4++xj8BKpeXhhntKXe2fPONlMbHcIDRxh1ljG4YNKkRY9ctCbyHZel2xmEOsSuQVdZogMHQH+Dd+PJXEKiIU+qLPuQpjZU5zVUJl1UE+6GChYR90DsQDKORujaojg0vmK0/XIFh9vsz1oXoJkDFlWK0KTJ244tmmFpvoJeEPIHQsE9ZslX7MW+8mrlbv9kDsh1AwFdQ9XrmlCaTKYIaQOZ1f87NM0hoS3TXo6vgRDUhuicpeWgJZnWumV4qyuvVCtAaUx1cgxT4xK1LUZaiSKtLJioYVrPiap4YrP1+rG018+k3qy5MVsH8plwRnnhAlEHEFF4MjZG0EnfvZZGkPC1cygPjmOO0uEwc01Ji9vI1cZCbKZXTwHjz0yFDMuzQqcmvx0CiHM1NnphDmKHlvgON1sOvjZtAedJ+N1uFOStCVbTcbxx5+mGOX0bqMUR8TO60GlgeI58bpoU3/NC0wVEsyuQBtMlXJjJm6gzWLxN5pUpUl/4967/Yh0noxjr9Wu0NMWuXR3fbxpvU3OSqDy8GLbsRGcE8sVzDfD0/1Ha13IG94lxu2pXGnKsy1plMDbZsxQmKQHtW0wzV0UJqKUbCDZxtyoJ+U0dFee1H6YoW5wS115naK7jIV0KREq5NiO1k3omEKDpLTm2sYgNeuTU+TusGBa2LmhBxGZqmRyrPSctBmsWXQJGTxpS7qonQQTJhxl1W6JpbVtr4ENzuuwohUn20OOzeqaUDRQPSZv7xK6ENQ8QN8SyIUSZiSGNUMevlGbpiZ1OKI4QLOISLSNFaBZTyVEQWqlBI1n+ATZjKegbihJdHgaK5+gEEwTQjKyPerYJMPSbcQoawPQC6Z5AyKIhE9NyVmFwyantXB7SpmTqNVyy8ab7OxaUHNsbZQOQO1RezNHrSrZWytp9e3qBRy+9t4yedHERB0bxHsL8mQfhNV59gpkk0NQyynCXpEds96MkqfEfl+zDdnMF6D2TB1BIulXZxdtxD5GuWtmOWjY69hSMgSDkRAwcGBmMp1Hdzg2ZNW8SGvIHA93M8elscW9sXygxIOgzNZmuJSCxNSyKKpE40EgwWW19BBBJEIjLDZkC51ptZXucmztUSeamaZfxlom+xwb5YlwBVxwgDJQXr8sCEtauBo7KEgIQQs7d5mZuHZZ2ED6a/JEtjOKCK0yGW8GNZ1vdWraJQeCvmCUQbwq0cbfTMMugs3F5pOFrHzY7dhgcuxAhOUMkCNa3PU+BuEAT9BiLeFTm+mIZUrkOpOQWrJAYDqFQvCWxKSZGfSYevQdW5tyQxEuXJjxNCh2bfbn5g+Ti6zkaXFsxGTqpmYczjxOjp5QKrQSAskP/M8/LpnkFgscs0uQkXh/ISC6P2wgrZqWz/GMgFEToMcIdoY0tJcKOiyqhktX7/HsWoNmit1PM4hI7/JjUA3vwHnT+7LaqtGxoZIIIVo5a4Dl+SoZKM3hoEwBHm80ZvhPCp1HDCE7s5la2oQGWYl39RdlZiCrhRXQZWpCXMMtYS/AMtWV0mt3bKghSJQ4RA1TB2jidl06KdJMXJOSpGM62nMylU0tH+A0Q4dOxW9BDWHausjVctdhJ3JLlwBCA7FG+AURa7LoAzFXMLlgYOpybISICMzCQOQ1doBwiaCigIgWr7xGG64I6mCCaXwEtR7UkthA8uKWg48NxAsoXNQUvpaAHkPAqLDSyYgZiLM6HBS9jp2oREwEVC2I4WMCPCbYKZSrbc/KvCS0UkmzydYNZKKhv5UN0kxl6zsYlEwSCI6a5WTTaIk+V0jUIs+y0kGAclcGYxw7gYP/eAw2hVhOwga6v0iwFKmNGphl1fDstEltMvHkYDj58W0kIRvLkfgCJfgzUe8Aj4J3+M2wQwkzFzQ8qC19xDSYB2i9XNozwwcD0BN/tc8/8yuKm8BRKv7MvxM/h7BJ5KgFfN8r+xAXZn36RxdGcbfgjJUA36goP6tG+Cu/EjfesTUnfLMOrHzqAdtNH3wg5Ii3Y8F8jpf/CZDpH18XKUnUAO/emM/OPHv2LOPLVFW2Zl3eQwmQ6siXmnEchy8F6Zk0nuvYJb41k0mA5Fx+bJwq9MWLF9nKdbkk8ODBg0wInKWZ3wje+OZZBmVdDpcA3+sqj3Dkw7rD0S2AtysB85uCpfEkBpdjn6/o8mycbmXXr1ucz8OiYL4EynCPV9c+5Lgce75CtjDwXU5OCrNVpRazBevyXkmARjo7ZIX9MiWITJZjiyjOHJQa4vO662z8TJVcDHcZ6Hkg53yqeTn2JRTIaedK2pfQxFWJKB3b/4z5cuyraLJ8VbCcuQqti45jJcCxmTwkTphJA/6D4eXYx6qojg09UVzp++jS+dEMvXKN77YEXr58mTG4GfSXY2cSO/Oy1FY5cyZ9C/cZEiC4Z7/mQwLw0zVkLsc+Q1cVnJyFZI8lOQhdSbsirfsyXfbSkXC/HPta9lHqrJy5FsWLmpkSKNM1D1Ccw3ChZb1SKqK4yqB8e5w/qnny5MlV6Ft0HCgBfFjX4fE/EFoZ+0AtxVA9ffqUv2/Ta8tiTN9d47sqAUK89mrYJMQHmV2OHRTUocsy/aHd9TchhyrgAsh4PSkL6JyZxf+QeTn2BXRYkEABlrXW6Hi9iFbI6S5PoHH97JoivHxHxeF/9diOcE6+lfVXBOx1Qn6ySo5Cz4cM+DaBxrb3nGVlbC29a4351pcmiLfH1598aYHc4XH21JPLvaeny7Gvax5k7KzZ5rM4qyC/rsIGUcaHE/QfcvGNFPMvsX1sy7F9+Zx8lzitgzdNl748mbiFfoIEKMKzF0izwi2Iczl2UFCnLSNa66dfFOQN8fs06hfinRLIvlVIyUbhthPG38uXYzcI7egtfL+OQ1HByscPietyuQZ3RgIUaPrBNU9G9rbWIop1Ki6iuPSAD2g8evRISMTPsYDaZ3Fk2RrckAR4VUE/uO58CLIy9m2onnpM91o021nNdhtsLCorEuB5h/Zq/ty689HmytgVSV9yGmVrf+4M6pdk8T4SRTnGU2t5HYUjlf5Wa2XsW7IkOi79AIyDNPOb0rfE0r2nleeXw70aoS7HvjHLynybRyPrNfIbU6Eit/Tq7Ic+1Np9w1WK75PXRVZnNTk/H8ffhF2EtkVGXAJ8CEXeRaGvHvhm4XLsuBautZI2DFOQxmzvu8TXYuZeUqO9mveOxr6esErxW7UpzILf7pN3V9YbabelSNxYcjUF11ivRhTLsW/LHv5BLc/AyNu8xsBjbX1a/o9F6+KSEqDaQmvEZX4jfUYb9T/xgYr64VmcJgAAAABJRU5ErkJggg=="/>
  <p:tag name="POWERPOINTLATEX_PIXELSPEREMHEIGHT#5C6D61746863616C7B4F7D286E7429" val="133,3333"/>
  <p:tag name="POWERPOINTLATEX_BASELINEOFFSET#5C6D61746863616C7B4F7D286E7429" val="33"/>
  <p:tag name="POWERPOINTLATEX_CACHECONTENT#5C6D61746863616C7B4F7D286E5E337429" val="iVBORw0KGgoAAAANSUhEUgAAAYQAAACQCAIAAACH74u9AAAgAElEQVR4Ae2d75kWN6/Gs+d6CwiUcEIFgRICFQRKyFJBoISwFUBKSKggpASgAkgJCR3k/A7Oqwhb1ng8tmfmWe8H8Hg8snxLviV7/jxXf//991fzbyIwEfiMwMePH9+/f//H578///zz06dPVH/99dd37979389/33777TfffDPR6oHAf3oInTInAudC4Ndff/3ll19+//33wD6+8nDTd9999+TJk8ePH/st59lVCFzNzGgVXrPxJSHw119//fTTTzc3N9WD+vHHH58/f37nzp1qCfNCQWCSkUAxC7cLgRcvXsAj0ZhJefhjLcaaTJZjYe1G3kT2ZKZOMNqzZ88iUfNwNQJkRvNvInCrEGAzCMbRUwX2gWhKQCAV0hdKGQkfPnwokTDb5BCYmZG40yzcCgRYmj148IAd6jBaMqCXL18+fPiwfPDv3r1DQtqevSSyp/v376enZk0JAv9T0mi2mQhcDALkRMJEP/zwA0uwVUwEDtDNb7/9lgLCCg7hCExPzZoSBCYZlaA021wIAuzscOc+DIYF16tXr+oGBn9BZOm18NGjR4/S+llTgsAkoxKUZptLQIAFWnTj7M2bN9UDY9PavJa0a25mm8gsVs49o0WIZoMLQcC8fcbGMxs9dffmyY+41kSHPfI6maa0W1I5M6PTG5q1BjehZzReNCT3y9I2rNp4fDGtL6mJbsnpS8y+dIMzltkOw9N41LPXvljuNtusPz4C+hY1t3KOr/C+Gjrz/+3btxW6mdvYoZfvv/++QuDBL+G2o2BY+CTEqhHNzEjgPVmB6MRtaVkm5LYwTjaqbuqyYeTIhoycs7lT4J87JTfscg3OWH99fS1DJp1snoxPMjqjV3zFzuu9e/fkaWBCFo5yypEcQ2lBspU6zQW2UmyjHFhb+Ii7AW3fzptktNE6O1wOE+n7x+REk4kWzcB2MivZXDO2sXOnZr1GABg1H71+/XrtU1paWlSeZBQBcvRD3i/XTMTDMs2z5aNDUKuf+WQQwiCpuhnlpD+SPtQqe9zrAh8Js7NRUIdeOsJJRikmx60hJ9K3ftgl5Xb1cdU9mGZgZXJE9Z0vZ2PI7OhgeNSr04mPDkdGbDTiNNxBvLq62rL6QA5Tl6yBZS3SgA+B4Y9yuEPJWRKNepuMvZJXonROxMriRMqPhSrbG7v+5JLCFLA5b7dWB3Zn29u5659V7lQnmEFy8wTFKTfYP1p1761rY9wC59AWqbg/ihD2UNZuAeA6PW5VNoSLcUliDESUua/fUP4UVYGAwzgV0s54ib7Zj1uyEN4yiq+2XNzq2pSGKuYbuKzlIE18oUeIrNWgGsqBdySYB52JyQ3lT1F1CET+I4cVQbROgSNcFe3EMQ2rtdqfjMwPxDD3YKiSUTFRYRCdNYhP1BXo+mhTPSLZLfYugXS2KUHA2Wk6mv+UDGdLmyhS8ixonbQ9yQhzmiRSnuy1pSFNXsdJkaLIw9KgztLzqrYI5NZotyotCpCSN+i5U72HsA8Z6fcY9DCg2EJahcgiPtZympSP4FVR+K02c9t5OKXltq5vrYGizSNy+Qon2YGMcgkR67WSAeSIrAkBRUL25aMo4KAb0JVANNv0RiCXFhWG0t7q7SI/2kwonM5a1dFkxPSOJjyHDKNwhyhHZEQkJLO2okH4g6qBg8qNCVQFphrfLeXIunOBtgXMhtdGWYD48y3fy0tj51pqHkdG6GryQvnuTLR7EpyAKbq4X0jX9GL2Lp7kFGC3hq5cKAqFI5UK+bpQ/mxWh0BugVbuxnX9nuKqyGlJEVapPYiMmM/R1OIQXRd5JAzGJDIuX0u9tK+gJDpibbgK1o2NGW8E144J2saxXNLlOSbaJVwdE1gmi3bd8ptRDGcEGTGRtH6hTEZTOMNhkGiESIBTCi9PbRbxd6pbWjN48yhaoDH8dBSzZjACptuU7zAM1hZ+FC8qWT20Ui9NO8ozhu5kBBDp3C7ny3RsG5kogE6ISwku1VPXDFslpVsSt3wzotU8qZCD0ZlLRNPUW6g5rF3MDY3CVUgFStElQoJh+pA3RA1yhx3JiMwlUisoV766TqclErbkRBoF/Cz1MM0+URlW1Zd3KgNapFW5LTupdEvEwjiYGLQju6eHtDksDWEsc9YwimHZPfQdgVY45XuREVPdtGv56trMiZioDTOUdOZHIEaHDbvOzfA0ppUjlpM560sQiGztHEJb5UuPkq7btomCmQxkZFRLs5CSTZUuZJRLOsrnVUquAdPmTpDbkhQT6gJe2NZvImngprujPNKBImVu2yGJA9M4/Yssog+JHMPWPoXmyE0c1B6T2gc9UzVK8rL2ZLSdiXIEUZjsFZpNmpkbk9rnpIynylU9ChhM+gqFcvruoc+UGRAgqjO7oB4cIDIQh0zy41AS8TLVMNT0DqWRt6QLo0WUGpPRdibKLZ268nqaVeYsughoZJLyw5SCe3NfuW6zpSCQC10EkpKViMjpVHA8ufmqwh9CunW1OIVbklGOiVZlNDk0u1o6JYIcGfULL2latAo33zPm2YYI4Odp2MdhCB79YlWh/jm/pb5QQsNmaSLp49NMxVxGQ3JbPrx0+zaAO+DmRcoFpl07beLg32l3Xfm33CizZYoApjH5CCPuuLJ2YioxPh1F75p0zegnR23IKGcbv+8IC6yYTkhqxuDoGDLSKlK7yWFKhdQ0kTyFdELAjB/BVfbio9wSEq36ZfQOvCZEVOYuaUNGkE40YzkkSSuP7bRMk7og09E+N6q6+twKMRpa87U3Y4+64LB5L3WYzKscBNJtEbGjvx5xZG45ZU7DoNJe7pTOKWep1ICMcmurVfbI4eiovsVs5rWOb4mTUWi+ZkwDWqfFoDnqWbkFgdxibVUk3qKAvlZ7aVTWzUaWzTmVy1G2kpHZGUCs2nzNCUFOTu8egJoZSmRUDpvzY5oS7pJU94D04mWmgUQcprmf+GA6+wxjNjpM9cw5lSOHTWSUG/+qwaNuOhuDRXNKm8NuUplL0MTDKNCmSV9BCPmzFh7Kw1amDQdyO0WZk00MOtKODi3uG9vS/dBc4r+JjHI56iobpLoGW8JQ4/3bsah4WA7KOm1T+msrv06reVU5ArlZgMOMvAuROpJ47F4bRgFD88aUqVI9GeVIZFU6k8utwHGVnHLX8Vs6+ohpG7KkGVf3jWM+PvNsikBuzzQ4TNq+U434Z1ro1GOhWNPJzTVsJRmZbAcKaydqutkuUBYOtXkzUcAptOrU3CyDEFvJn3IGIGAaUZzHTAGaa+UE0VV7Js0VCwLNaZ72VfPz1vxydC4a/Pzzz2KGxQK/zvz+/XuzGdmBWT+g0sm6m/eewgWb379/v3lHU2A/BO7evesI178B7TTbeMohI2f5trHT8sufPHmSNk5/nL2GjGCiT58+pdLhv1W/t/38+fNUSKhxTuUuaVVvsngkHDqOaioOEZJy8RFcp2Isx7/kzZs3Dx8+vPr8x+/Ev3jxopXOfvT6448/WnXkyHEo7wgeZepgrK7SZMmvMe/+BJhWZaSGKv8F21xP+lo1PFuSlLEM3t6jmd5TuV3ylBAhYNq01frFyUrwaOZhpEyPQxLq/86e+P8e3VXINDWM5KzOjJ4+fRoP9/MxpiXymKfMytx9K5TOnTLlNK/0s+6G3b1+/TqVZsaQtNmsKUeAnOjm5iZtT1p6fX2d1p+u5uPHj+ZKhYGUpPljxms6NqbRva8jI5LbXNq5ikFQIl2hBLVIOO/cuaNVHFz2s+6gTBMN09QaImYFMXi8F9+dyURh1OzZbV9xm3eLBFUzI5CzTQqpI4lYkwLk7MiCqUmk+Qoywmy5rRwm8Kq0KN24BReE8IDS7tu3A7yHwUYxIbiFabCRHnORffnLKP9sCSC5rCRcWxLbSnpx2kRTWrc8jkc9ePBAKxbK0eJgBRk5uY+5Jk/7DjWQWqQE9ewTkW0eIS8Ys0wzHeg4rpOz3RnrfbLYPqLcWiFINifh9k61BNOXQoNVKYKW2bxsJhlA90VmGu0h5Q6dXJRUIneVWR9t3LKsXbXzbcpsWLkYKteO19TNDJh0bTaelVsQ8FPdVW8LmGrkHnMJ89m8pGEl+ueIo9UOfSttzQ0sbmSJ/NLMKLdAAwjzIYIcQNQTK0gB+COfYvq9e/fuOPyNer7v0mB76kQ0MMOpGT0cJJufevXqFbZgRyzcAqfAIRuFX4Svql5JexHOkx+MUeTTC2XSYerpBU+okr1wkcn74RpObU/GncQk95bCgsZrTju9M8XWSOre1kwSv9BfaMkpOGkRI7iweL6YGWFjB6uSU+bjEUyMkms7tSFA+SzMvKpIIriEkOPQQTQDaMluQNsxOpnL9pTcnxoV8rmkHK4IvepDTK8zlLb4i7RoSRS01W5f9DqIs1ukZUmvpy4sktH2tx/NLbbtYqthd6Zr5N/lLgsNVecFbeeGaVD8toIpUoSdqVEXtMYzUTDxgDWdaQh6F1T/LUlVWnBiJvMqbX/qGnw0moHR4fbQbebP28XWwa6ZkZkgdEPMN2daiZ4puyGZSoRH6RUOmjYOgFNfN6L0Kr1bQXyOdEjbl9c4U6Oul8jZhh3WUWc5UKGlORx84J+zi+L8ySmCFuWcpQETxoRMKmW6Vo/I9ODtYiv00YM1UzOTjxxV8YcotiN20UloYGLSio+0DzdMAcx1R/CTEso27ZWjZnG/HgXAX7SRqe3aysg3wliAMchZzozMMB6kMIa12hy/veNhYdQbzUbANP2pLpBuwZPcRyjAmaKptlzFtWnXEXTQkNksvZAaUE07okY81byqvFJPcgZbrliui5wd0dmk9Zwcsx7hJX/O3CRglEigzXYozCGYlabCAtcCGaGo6SKhUqSYHZ+0Ui9bzLFvHJdORrT8jWIrLtfzE6fMSTAdKM1ZNG6wVcWOjNZHI9NqtuiB1GkoEKGSGeRRm16kWe+CxBINVyj37rpOvmliCYQLZBTFumjMraJW3cA6XWXiJQPHBTf2ay588KqNYtdeDvvIoPw1RQ4QzRG6DbNRnypXLJccIbxciN+S8CmjpsChw8I5UVySY6KGquZ6l3ptQT0oyjK9pfFBCqbzo3BQb4GMdDCJBszhxgXLQQCK1PCHvN3b9LwVSMd7j6ixyIM65RGFKUgo0g0oR3iuOsyF+lVC/MbpfMDijKWQQNPLBRMBxFeg1Vm6k66jwkYrtNIwlZNbFgTwF8goGmR0mHZ2ATW5+RDGvt3h4J0IRg7HL3hFh0XH1VwjV4nOekr4GVaJb+QigbNlXiI2akMQNa1AJRzNiGiguYkcBAWEvjUIoYzaFRlWpNXawyjL01pVrJHX9l7XPpf8BoU9MtL3IPRQQ3l8MK8b/9qr0pHqmu0+Z5LdIiOsHYXfXjPI4ohyZMRSRXtIkyHkJhhE4I+o4izKm5Skzb1YRkKYSBUKbLzEdKSg8EbJ/S6H4k1IQ4z3XgdJX2fVgsyHu3WDM5b9NxIw//a3B8z3Nre/YrIKbbEsc2lxROabK3RHvbwJBIk0+XZiDodcRF016qgxb7pgbrgYGs3tAUWXyCGeAD+i1V4vM53iG0YClxR4+0fKuhB87D+6Kip/8dpIdO7zFz+SutNX+E4vc696nPiQee3ayWAKKazkRTOxrLP0EGm5L0/RIBArjJZ+z1gub1IwGbyJZLgYGuUvwIIDMF7mBjFcdwr7YCMCMIPl393fIhQLpiDklrppy11qQFIDG3RYJqPQIqcxVsmdOm+9M/EY1HYz5yDFQsNA05uIJfSa0zkojObOxGg1qFx630o+cgjavK/LX0OZ/UQ5mG/30n5qI5nkNyWjUJNdpplf/9Ja5jJq3eZ0ZcfGjGW7p6ZmCBCNBFPGSDjJpc1iOH/dSjO+k7coRKQtFnLEl8NtUeClNhAjpgM81DcwUvXMRUCwe5aM/ByBPkyhad8nqsl92SMMIbe3umqAuck2MjOSDaOSEOo4PQMHk+0ErQE8Aj5an2OWT7phFMA0XT1kvlky8ndPkNswHh7E5P7EK1nRLA4kt9wYlhnpTGc7GZmfD14EwWmQI6PLi3wOCIunHEctsemi/K4NTFdfWKbl3KKrovsK15spkSbQeZMUILfcGMbseowl+bzj9zxV1Fbt3O4+tphkpB3SMcrxyUgPRJdZl2QzI5+MzFxLiz5j2bFxyV2nkiHnMqOSa5u0kTGW3H/QaVTUOw7w7NmzqHLjobMzMMlIYytG1JWhXBJg0qtG1uSog6mRJaNcDB+p98i+2LB3htyKjJwuxgxWJnzJqtNx+laA6FE73V3kQ2167OXlU28YMUxzmUY9U8MmIydhDqjlJJZjerSWsq2bKkbqu/hkYHqVWWNmRrlYYUrYUkkmLJeX7Mc77NBjOeBsU5bkcTK0yy4MNkpzMHPeztSwH3rcPYA3h2BRoN5MiRrn3oeImh3/kC0eNnrw5kJ6dfy+x3JAsrYISdy3VTCIJJ/x0DFKjwgxEiKbjPwNI/QzI/xIvdv2xQPEOf4lJjeceGYvI9NMNnoK93qcDaMeTu8819aju7b+M1KaQ0YNHXXkiKQve5kmp29JwblF7Xwy4rLBcZy+Bzv4y+TLhrp8dGffMHJGmt0zWkx8zAjv9HTkUxg4N/HapkVHBiHVLYcJLXuQ0eDu0vGeouYCUHLWAfWZkd4NPYUhc0rOtMhExvH75q+JEg9yOwPc1J8bRmIgxyg9IoT0O6ZQT0Y57xmjd6teoNSbmxtTGtY9+yLcHFdJpbNh1OPG1mXPsRLAC9s4QF2Ar952MnLSIv0FskJfuZhmjtP3iMDOhlHJIwgXA7s/kMvYMHK2gGwyctZ1gtdlZEa5/Wlu5/dYHZgPWTjmEbQHF0aSEcmp090FBPxWtnNQ6hEhWqldKIepYZNRyfXOI2ollx+hDTe5zZ149in42tYRNNxLB8fvm7OD09dMi7QDOEBdABkxUpuMzACucaGce0QtanbYQ2e3qN8CzUw5TULcEbfBG0bOSrnknZUdgRrctUNGzSNEv6HlvJ2pYZNRyXuJLNNOfUPt+fPnJuK8ddXPtCUsb2o1stJx+h4R2OmuyZcSRkLXr6/L2DACn9ymRHaZVrhd4rhRP6s0kUzwNwMyLPzq1asmXZhCzMzIbLljpWPW5mTkfDx7rtG0D4w0iu53WDmbGaFBSQx33ucaNoa6jnL5f+8R5VA9VI7p+H3znNEMCcGmORvVWfzsVzlGaR4humKVW6bx4qS9TEObkpWaA1DX8WwUzr61eSuQraLmj/NFquYyo1zuGl0+4NDZMGru9P59tLlG0+Z25lrzCKH7bV52XD1LRiVfkIHknPcbmw+jiUAmm/mUI1tF19fXTbpwhOQyo1y4cER1OuU4fXMycvLQuUbT9r2YDSMGZbp6SH2yZFT4oK2TZms0j1M2k38G23WrSIafyzedcCHXjimMJCPHeXp8vG0MgD16GWmUHvprmaarhyCdJaPCMMizs4fa79DDTstk/ukCDYJwjJ0K2VKTI6NUqy29bLnWgaLtGpZon3s6BNc819JjC+Al1zpGKZynJb2MaWO6+kJmxA213JoiUjr3EHPUbPdDcp/0tQPGyG+lt/2wvDPS3J6Rmbs6cjqdchbdzZ0+tYUMysxe5awuEF2gLUdt3fi8ZYeMqlmbYMAc58+5odkDMdPV/wnSf+f/CtftzOe8jKOcgXFMZHmOfLCKphqsSgarYXbnfNOSkGNeUl2ZSxLBp9Ao8mwqq+xqNY5/4YcPH0yfoXLLwCW6MM2HgWCu0RgIpkSH7DKNFoUBCqor/HhgDtPe9QSBR48epb3AUG2XHmkXaY25GWfmrum1vWucCCy+20QHbiPkhgxJFRpFtpxKbrY0UXsXIbnFLMpUG4UZIbYunOZNxu4Y/f/l+6RYrgH87Yva6yyKmetNmGgXlcx8c0uIazgKx9wNe0GUsz9NdlbSl46x3JUrueSkbRysqn1YyxwJS26BEthjgYzMmWO6LCQ9clSFfeGy5nKg2oqF/TrNcksh55Ixp3KOgrmbG9d0oVBZGNVkjcZVWHkMRLv0YjpwwKpOH83jhdRf11F6lbaa9oHQ0lum0Tr3ApcWFMpkfWPujqdd52rIRUng08yQLYnqbb9cX+X1uTXF7jclJW9Px2IuLdNmhTXOjikdsaVaIkf2vyHKYfcfShRr3iZ14NBFtVH0HafyCd5kXOZY/mXblL2imlVjLtx6jLrocWiuzliv7a4hipl23V0xx9BtE0lnpyNsZC76g47tl71Gc9LVuqRGQzf+tolpetlBX1im4RbOY7LppGK2HyFnNk0IAR9BNyBNcaNm90llahUqF9lhVYPtHenYvqrr0zXOrWvAsC5C6N2i8dPh3yRIOYHcqF0mI+znxEwl85/i7nNee6qo13zXY4tbm3jWBbotauhrTfoO6KGtbrmxTAIoRokKEiEXu5A7EuNj+6JubRto7ojgqqASnZXv4m/REMKhsGoRGTmeakrHfSuQ2m5FOjXzwF1wd4Zjeti+dAlEpimpbIueE+oLc0Odqhfudju2OPip3B0k6LhCc5kddZdX9Kgv0VSonU3aFJERrXOgaKG6TH402FHwUQmYogk1wrsy5t0LejppVXdUzEzWgm5tATTz1tBR4fAl1S/PpAolH7CZGbeAqyJd1WGgrU0LcTPdHmvK5aVkRNKRTnWZSLkC3UtP/QqwnlC+1mSvBG1xpLkQsUs6GbTVuEXlxeGsapAjI+2UjkA9owZHO0erfqdyGevaPFq73F5rW3MsWplSMgLutYu14NOEr35zDMnmCOladsX6OcoWySaz7xKvfMtWRGAfFs0mmvVK0hwdEbUT+z2e+qyZTYDbWjKSdLKQ9HuAZmYMOl9ZQUbol5v52qvMcnNqcGiI+XP8mGkue5ujVOhSuWwFU2LxQiGFzXIhraQjAQ0q7xfhCgcyppnOaPTMWkVGmgV2nBpafylrO64jIwwgDiHiCgs4EA63HQuoVIOre6cLAu8YL9nYi5kgrPKwjQroy3N4gm2PZE2bTMqLRKxzBB1O9UAuskxwFZSkUJ6x6gm7I27mXdQoTVtNRtjb8V0ByymAI5636hk/KIzZq2FN5ZO3a5Y9uF+iajoEyHQXtek3VSbU9NDHtKNPRtqVb8kCTZA341ahq+ipum+cNkcRpcM1ZARMpj/lHNqph5jwLRwRXaFt4jD/8schlZyigTNVgmQQ355wie2HFWQZr/EZPxB61AroMsD2QEMzi3SHR+X60iu78owgJ+2M9aar+OEcs+qrfK4fgInJGFHeXUlGaA+riSftVWC2+CYZgHJ1FyaA453GDFnBoP2UIcxEPpML9eggLZldJ0p+qx0jvdAMGDn6BqLItTBxKnNwTZpSpBavJyMGA7GlfYjrdC1gifPSUPADM0HolIw4nqdne2SyrmkaI426w6bCNXSNYtq7yInkrDOcSz2l00PBDU4XGwEObSKWB8AjTJNCMt1ERhgeCMwETPBqWwBcWF8McHbP05NNgBo8KBbF0rUu5AJvQ/XKPYc51rDfk4qCVkyH0VbTZUA7CH2bAS9ao2GUrWQU7ApMBC4NRPMygZRpc1I3yqkdpdMBtNRIuctb1evNhaDDsK0ZVhD+BEOT8YC0Ara5HMglyn3MiQbLHyEhkuGnWTBGl7NSaENGQRzjL491JohpJcPAXw9C8IJaq4KZvo7PAoKLB1KAmMZvMRBm8BzhRDSBg2DqQ82oVkbfLgd7YaMIMdCj5oCTBW3TeW06+RXQpE231PCRMHyLL3XxZ/4SwKJwHBEO4m/HT6AtKtmqAd97jj5yzFTc/UNrrUY35UwE+JZe+pltwkz6pfP2ZKTR57vr9Mrn3Zhv4SNv0KQwFLOOn+7hX0g9/PEVxFRFLfDyynwe8+nTp9G4TFNFbebhROAUCJBSkJdoVZnsfIVV14RyXzJK+5s1EQIkQemPqbFCefHiRdRyHk4EzojA1dVVpDb72ebvCS18AzuSMg+bI8D3m9MtSfkRnubdTYETgZEImN/FTx0+qDTJaKRp7L7Se2qsZC/+V1JtLGbtZSGQhlWYKPcDCpOM9jc+v4fBbn2kR2rFqME8nAgcHAE2hqKbMyichl4ZxSQjgWLPQmohfopn3lPb0ySz780IpAGVhw+cn6KaZLQZ8hYCuOMwk6MWQE4ZB0IgJSP/Z9omGR3FeOkj82nNUXSdekwElhBg61oe4gltCbf+gzuTjJZAHXUeO5HE6t6wpfPjq7rlLE8EjobAzc1NpNJicJ1kFCG252FqrbRmT/1m3xOBMgQIotEvWRNo/bQIwZOMytAd0oq9vegRDG5GzORoCPazk5YIpHtDJWF1klFLG2yXldosrdney5QwEeiHQJoWcbPYuYkmmszXQQSKoxTSt9V48fjx48dH0W/qMRFwEYB39Bqt/MXvmRm5uO5x8vr6mu8W6J7TpFefneWJwHEQIJRqJkIxQmmhepOMCoEa2iyyH9ad780ONcDsrAoBHtONAif71uUfAppkVIV654tIdKOtImw8H8jujPoUvxUBvFQ/W8QCLX3u0elj7hk54Ox8Klp7E2TmnbWdTTK7zyPAx8v4Hpk+v3avc2ZGGr1jlfn2s1aIt9Xmq/wakFk+FALRUykcrr3rMsnoUAb9Qhkyo2jziM93zsXaFxjNg2MgwMfS9Av6fMvR/JKRr+wkIx+fnc8SW3TAYUGuD3dWbnY/EfiMAAu06OWPKKkvxGmSUSFQuzUjwug7/SzWKmLObtrPjm8BAtH39knnSeorxj3JqAK00ZfwPXNuTEivfMCfWCSHszAR2BEBknf9YBF3gdduFYny826aQHHoAh/Nu3fvnqgIN+EBuc93SrNZmAh0RYDH3/SDRRtv+M7MqKuxmgkn79XrcDaPoty4WU9T0ESgDAHu7Wom4nNFGx89mZlRGfDHaIWxNQdtDETHGNPU4pQIkKrzVJE84si25vatg5kZnckVWEX3fpsAAADASURBVI3rm/1sZpu/P3WmIU1dT4gAz5c0ZyJgmGR0Ml+I+IhbqvO1tZOZ8OTqpkwU/WBs9fjmMq0auj0vjNZrL1++5F3/PRWafd8aBPhgozzfyD5Rw7cCJhmd1YlYouMKsmhf+x7QWYc99d4VAc1EPH/b9pG3uUzb1bYbOsct3r59K89DziezN2A5Ly1CAOqRnIhkvC0TocEkoyIzHLMR9/vJj3jMjMeO9F22Y2o7tTo7AmTieBrx78OHDz22Bf4PYygsAhegMq4AAAAASUVORK5CYII="/>
  <p:tag name="POWERPOINTLATEX_PIXELSPEREMHEIGHT#5C6D61746863616C7B4F7D286E5E337429" val="133,3333"/>
  <p:tag name="POWERPOINTLATEX_BASELINEOFFSET#5C6D61746863616C7B4F7D286E5E337429" val="33"/>
  <p:tag name="POWERPOINTLATEX_CACHECONTENT#5C6D61746863616C7B4F7D286E5E32205C6C6F67207429" val="iVBORw0KGgoAAAANSUhEUgAAAlsAAACQCAIAAACwFzl4AAAgAElEQVR4Ae2d+90tN633s98PBUBKgFQAlPCSCkhKIKkAUgKkAqAESAWBEgIVhFNCoIOc74lBMbak8fg2M+vR88feXl6+SD/Lutkz69233377XvwFAoHAfxD45z//+T/f/VHxzTffvP/++z/84Q9//OMfU/jRj370n1bxfyAQCLwgAj94QZ6CpUDgPAJ//vOf//SnP/31r3/917/+ZfXGNP7///z95Cc/sZpFfSAQCDwUgXcRIz505YLsKQj84x//+Pzzz//4xz+eHe2nP/3pr371q08++eRsx2gfCAQCt0UgLOJtlyYIW4sA2dHPPvuswxbmZBE1MshvfvObvDLKgUAg8FAEwiI+dOGC7CEE/vKXv3z88cdFgvSXv/wlOdGf//znnBqmI0Os5ldfffX3v/+dbCp/1pS0J+P6s5/9zGoQ9YFAIPAIBMIiPmKZgsiZCPzhD3/49NNPZUTivN/+9reH+c/D/CqDRLAoqEYhEHgiAmERn7hqQXM/Ar/73e/Ic0r/X//619TIx8PC3/72N4JL7qKqLTlZxNyqX0VlIBAI3B+BsIj3X6OgcBoCXCjFnslwX3755S9+8Qv52F6gl5VEDaPYDmO0DATuhkBYxLutSNCzCgHSnh988IGMzgHhyMkffTlflNHyQqRPczSiHAg8CIGwiA9arCB1CIHchnVHh0IBl264UFPczZFvv/7663hgUdCIQiDwFAT+31MIDTotBDi4QvnGnQ4Ln1RPvlRCOs4O+5Kl+RRcRnWe3Mhzs3mvKAcCgcAIAmR6UHcfffQRhZFxrL4RI1rIPKCeMAXNmw60uDDJxwcQfRGJ7KJ0HWYuUHncWXA2HoYWA8bHQCAQyC+K88gTpnEuJhEjzsVz32i4SGTt5H4HZ1f75n7aTFwQlduh+UXTcT6c0XgVzvj4MUIgEAjkCPCUFHov1RAPTM+NhUXM0X5MmQfMuSQih1i///3vDx+newxvCwjFl5RRsWEkPHEtMZNS2V1wXFSclYjau4GNjoGAhQB34sQo4nc6e9AawakPi+iAc9OvMIcffvihENfydLk0fpsFiaQT+3gSX3zxBe+mmfLsIG+6sVAt5rWaRX0gEAi0I4BHmxtF9vL4tQCZPSyiQPGMAjdEcnPIJZHpeYNnAHGGSrlTU3TizTXj5/NY1mJY+RgWUaCIQiAwEYFkFLkTkMZko80yimERJy7T8qHS2zhlGqKTU+9bkY5vquCnLp37oo0o8SMYVks5vLQaRH0gEAj0IbDIKN7OIqK/0PLcDHz37t3I2RjjYD+In8gyMxrwMWD6o5zu7/ItIVffeuzvxblXHh2iiB9E/H64ZEZ+9VfKdWHcaMmRxorB6zGjJhAIBBICqPE8DUN5/EzxRr8YTP6KWw8khWW9fV0mzfICgzACNymsRBmNOUbiL1eF/OIBL98aRzOnZG4ZviBSxiRdkIuC1EehRoBtU1dOrHn//fet0ToE2Bpqej0uI+SljZAK/IuMzco+TSc4BgwEagR4/Il7hfLifpQ/cdTI/YBbWMTaFsI5Sv9URgsUaO8YwhpNqcG68MeMmOQbHsuhvIgOUV45wUS68jEKPgKsbI5e3tg5BcybPauMwODw8SemjjIIyEcLDax7WMRnrXVQiwlE7YuxoED+rD+/+O3Vf9wNqReVTBTvwWohjU3OZUtUXj1IXw1Tc5GpZeptbYqTKnyibVO/xkTOw5rIzyCPCKolacjS4OB93Z3rrxapqR6g+maMXoHAtQgUhxe8H6OPnvf6uk3pRW5TtWQkMBvHn2sLc2VxH9UAGjlh5LUawYlmOQJ5zlnwRALzNn1l9p4MWBSuWqywiH1LGb2ei0DhmGJZ+pzdaywitKoaCjvfaNvRZYVTUCij8Y+olcvlAzZzRrqX+XJG7kAAsXWKtoGRxZ2VCXACUPIflzAeFvES2GPSaxFgg+faks3eQc8FFtEKDRvVh2VNcyxmla81ioXXA1NTYpoOKYkuDgKqb5cksNG9cwbv+yosYh9u0evpCBQHTI02Jed695u+uc+Z3yZNigM20PUtdwJ53oAsYn0vAK8fxcQtCQkcMZzf3S34Hw5dKXTbSDC96pm/4i3SMMjzJN2MRMdFCPBIjzUyO836ak89V2yYKG0E7o6xy+q9k1NCvHvDm2U5hVEOBBwEuKSZ/wYqLfFKz10Wy83j0jIRj5irnKX2E7viRC0Ngp04TH8xNbOos+eUWOVLIrM6FwcXSxcoBu9AANmwxObaBIPKy2F+pX0zquNHZSBwOQKF5iRYOkXSpqypqjig9dCYJWZUa0r3s1kp2nfYRSZClZyCdbAx/BZ6tiP8H6Qhurcg4KRMG2W7ZZa5bZDnQrrkY1jEuVDHaJcgUEh4+1VNqN1hEdHmsuWkgCppNDOYsYJDBsGwNXavl6RwIoQkp7DZ3y+y4bBfcxE1lyNQOy4iQoj35eRZBKi5lkR5WEQLtKjvQIBASFRZSzKvYwq1Sx2AtcdOyy2i6kS3G+2aN7buiDlMCOK/11ZW1Jla2Ja0LG5MQUw8gKjK/eWVzgWWbdLSAUItYCLwYRE78IwuKgKq47UtcSKWOMk2JkMlsq5caBGJ4QqyEnHtu07duuPmMKGAzjplFPd4/YBWUNW+lvXqRs06BNjbYkiKQruEryPPGVn1Ms/uTWf8+CoQUFU3MrYt2UZQ2LcrV1lE7A2qvKCJj+zGRnFR9y3WYqL3XZufmuC8ZuLUFgi1Y9WOmDVm1K9AQPX2kJY9ntMIR7WyECG/uS0f4Tr67kSgcOtFwHb69/UObTloW/LbF1yB5UGI+pkHlHvj27SLnz0SQBmh5SENae8XeDUoV9L9Nvm38uq8vHJiGdyKKRCgRsQmkhFDHSLAAznqG3RZL9WTOxwwGgQCL4MA2tt6yEcNkxYxjntXjFzHG0UDPs63iMkc1oi0m8PiZ4+EaDg892SJ9LQLPPNXA2c1L8yV1ay7nveMF33baSs6xsd1CCCf9UoxHX4x4Ve8gX0d8jHyIxBwwow6blvHEcaiMMA8Cs/mPZhxbihtHc5hDhsnsjKZS5NR7eu07mS4PpdCwzaCFs22IYB8FtssbbC5+fyl7ETWdCm8MbijTpG9nfjUx5mHdmRmjGhFhwQ67ak/KK7jS5TO0mRUe/C3jow6HFQDkQMHJ75ejMDHH39cHwdgDnFoJubzFzMRwwcCCxFQDxTSfNOTfD4b/CYUezNvQ/zqh4nTLCLvi+LssDZmpG7b3wuVfukqZyCVMfVLk1HkTp2b9Dk99Svo8m+7yzgT9cgtWe/uGaNjBwJIcp0RCnPYgWR0eVUEHHvjxI7r0Ki1qB9pzLGIljkk4Gv/OWPeWarGauDY//OPzUj7MMkwdXwgX40U6tmx0EudgBFq32ZfJPnzzz8veEc4EYmIDgtY4uObRaB2GQUKzIGUtxVqiwiFRCAWAXMsopVKas8xYlNr0hPR7YNYTLbUEyY2ujDTX7cN7xEgtqzRhW0wh59++mlBADscjzgclwKW+PiWEbibRcRbrRV77drKkk2wiARwKgpUtisLbGqdcYVKzOQ2B9wyyQJWKkwPE+vImLsbmxPuBY/xMUdANYe8m3C6b5RPGuVA4IkIqLYgMXKVTqsVOyqXOESFd9Qioixqhc5M3BMh6lKnrCsZxMKxvm9Sd59Vg1VuGco5N27pXrepeWw81KyHiprpCKjmkLzFVb8RNp3BGDAQmIXA3Q4RE1+qYlfNFu2HLCL816kkBiVKbb9Ng62uT9ESJ5iK9igzdRn5l7laMt1zY0T1adbaqRnhK/p2I1CbQ8J3HjFqvzvdPXV0DAQeh4AV2MBIi2pdxC+KvY4xllhE1fbC1amTP7S/mi/lCl+7WZ0FZcuyzbWIdUYbnbstUTwLt5ccpzaHiEc8ZfGSax1MTUHgnhYR1mpThRpXTz36Y0TcZNU2ENi1K3SizPpSSVobK3CcsnLWIC0WkWe0re5n64mPaxmq3Zmzw0b7cQRqc5gODncmLca5iBECgZ0I1NpMZr/qEDERoCp23fT0vUHAigIJ7E4NWN8CEgRPjTOxsRDgFGZNV79SgUnXvRZnFtkvP069Lgj8y3Ad76x5maW8FSP1W7dEhaLnLydVtTU1VT0xIpGNddBlJWcFmrzAA4jWLRX1R4bzvuvK6ju6Fk1Xw4VL0X4jaRFVb3zYIjpMD+DHweEbl4pg/xABxyKqIdrhgHMb1IlTxscGFbP0WETr5A8jfEpxOHlR56uCgekfVVeimMW6uVs08z8ySO0Q3EF0fLJf+9vCHCIMHA2Ej/Laix7cTUHASZneQa2pNNTJztMWkdNIPf363RMX7chinNVjSEbA4l54WrMtRqwXA97VZWtHNVqOIFCYQw50+x7AR7bffffXfqA+Qnb0DQTugIBjEa89REzg4NeS7ymAqm3ZaYuoPm7BNHjTp9iuH8JLtEK09VXBzKKP77///qKRi2HrxaBBWMQCpW0fC3NI3r7OqDQSI65eS76hccxoFgjcGQHei6Y+MgDN99kFqnYtbpyes4g8lSy7vVieU2YMIuqEYRoQR+PCABEaWmLEKRTWLhXeQEQVhVzt+ViYQ27WjDyALwcqLbK0h8GYJRBYikCtzWQ61Q7JtzsLKiUF5ScsIude1vEeO/9UgFjfKAEXBuHZ58vPbOrIesWaFY5JmkJdsBWzx5g5AoU55Crm4Jvlxdvj12DyiaIcCLwqAoVdydm8j1pT92ORqzthEZ0o8NTVUCxrQQTwcXZI3H2HCGlP1lQVoPuITi7Qr13OzSHOEOHdKd+uBgfxljzKffJFNZ1REwhMREBVaGn8wQ01kUg13GK3smdllh9IyS/Qp367SuqCHjnlUxc3StAa2Nr7oObjwLdTgsjaJ2Bk1YU5pCcadCOQm0NSFESH4z5ZrhrGR+tm7Vkd8YbBjdga9cQfL8FIh1LsNTxU/mVrsEC4jKpSexazjdRyqwtVKZikXmhLniLY/zIvn+ZHHCIKgJLCEaaQve+fkqgfUVRrrAcQGZSv1C5WJW44ks0fkSVlq9lV9WRuBSm1wM4cpM16683gsOPdOT9jXcTkU+Aj/goEDw4OqgzO7U22tIwPvJTBk3pm2SwM+WP4UDXOY4JIXjk0LieDmFvd7/OEPiuO9sjlQd1xRSUIYyos7vbXwwXSO0u22SmHmIDY5s3io5pvpWKxUPJ+383fqoYsN2HvtRBkafDE/K3WpoUdvw3sFItafMRI+CMcfquqpGsVKCrGV0xsePbqIWtFA7qwJWCtwND6SEuUSzHIio/5Hh5fUKEw3ykTh5XxpxRU8Usrsgd8uAD/dqlQpQVxRbRm+TEdwKIoDk1XTjkE097RlmwWcafyjmqZ0dbxjoQMro5Ks18JRxscnXzjCz0wKwLQZBHZJ9K5KORjyaCPLhxaRKR2kEF2cgEjH8eH7aZK9ZtqCqlpF9lT27uYa/XeyHdF7h72AYhiglnEBnCwgsLL3bxj4e5aiwj4rK+gJAUqWQswBEwhlQIfqXT8qv04AyBJBaH8bAEhqe1irWNpRiVzJcsHDoWVWqcxionOMtjdHlTzpV9RttS7zNVkEVUJTmzvF0chfVHB0ReJ5XE/OtebIj3jw/YBwgoKDewEsXnsw3qX0rKFztrEMrKq7xDQunGih/o+jvxeuTkUxlcUBEmfnv3fOhLesrjdBKPTVUNCZSNWSIsaRaGgYKqbsPaObAp18yI/SDhbCTJgMzlJlMFTZZn2iHcydfybt4EXxklf5YSpVqpulnfpLq/YDi1jgm03ze0dVUrERzm2iM7+YWgZqJ2gm7dkc6qQSWXj7nXYVD2M8WGdGa2vcmZVl1M1ig6pyEOxdRn2UEhooGIy3ShuM4d33hrOjl5nEVVB6rNklmVVBdiS/I56xF6VUgTe2RFMhHjnNk80CaMVEbMVYDCC9MoLLGUHI4ddLCc1n3p6GTQOFcUh5S0NCgWVGGEhUt9ji2j5RAwEDy0UPKvNodIcXDb2sypM1G8GCgdTdjg71pq9ppZeqnNaQIeGUpupE1l7XiRV7XWqsiCv5mtuzSnadjbebxGRhBrbQQOmmljEeNE+UqeDqXYufDODmnYUS+655kj6lnhQqECy5c8xEJDXMgJt2hXFIFN0VwmWdTywiBCaL0BRllHGqbzPCHkWseA3fRwk1RLuwWE7uudbFKG0RlAFqI7ectwwmR3ea05PjvyU3bLZHN7ZWdxpEVk71SWfEoyqWwnkHdNiCblfn8t2Lpn1LvDHsSTc8UfTgGzPfF4pO9vWp2TitwAu9BSFibNMHEpdBVmCA4vo65GJ/vtEhgeHUvGSlWZ7D46vOpv7FWi+x3z1ZAGSG6q8DRY0/6odLitMZPD2QdSWvhjL4k4sAIJKyR0qt1nEpeYwIakaRdZxolFUNyxT9C0xmlcVMxjxZYPwo+h4h4AkVyMFeWJjfL72f2staKLkwCKq8YFwPlHs9uNizeizPK6dc+MhSO6XHiHj0BhbDrL4Q3kDyhawLfWWv9nS12kjOG8rDOLg8DL+1R6LaJnD8R1UIGApuCnaycIKQZ3r9iGZhwQjVGmD8O9NBMzxNW9CYSEtfLS8qLSgBxbR1yD1ZC9QYynlBIWYgW5OVSdxv7snK3souDSQxnkh0ZxvCT/WbEHMckcOPWhncMeNzdmZWx6XE4ejwa8sLQ8C4ysotKlyvsjzU8Wm22gJCxQsbTAClEot4I/nn3LK95TryFX2EWK2h4azs+B5CJF5IRHsvddUfRu1DKFKvHz73IL1myaJI0ua2/nlJVV1Y/WspW42q4a3l8lQEixKTWOBlyEhIfLrYBjO8ZdLWQoofzVaI3nXNnvjL+TjtY71u7JYEcs9H1wsdVg28uBuhQtLG3TvGji1+qIZxnfQIJJnuzsb87Yv5rSUbdLMnkVU370pkL3knuddgsJgXUBfj7+pUt1je14vLhzJyuLWHHKkmnCGop5XLKYxcRVHfj5JCLNwsNw66egUYPCsFzne/u28frNGnt+VVH/cBktwKGz1aC01/DqbmjvFKnfbGN7VqXIBPRjakd+D+/4VmhVvvDs6f+t09f29Kh70OtMcOGvtji2iY/+ZwLK0+dyPK/uaVwxAN1/IkNp3J5hsOVlZy13NiVSd/dQgWXfMaveP6+YTOWXVjXDax1dXIYB0WUJlpd+nkIrlUxMM2Bg/12XNbv2wAe0HQ09/BMsMW3ReWC9qpKZhHKJ6zIk1qqgcW0QrOEiUvWTW1NH+cD2+zBak6gpNlIB8qDzF1GLjLZrTmFDubIx83pEyh94j3aPvNgQwh6r7wt5ZFCAKa5YwS2JfWrYU8m1StB9Xfc4IarBbEHCTj87GH1eVS3lUc1FJbs2s6aFjpQ66lI0NgztrzOxOuqORNlVZ0HcnmMIj29JKIAg7fhqZZri0h4PIaIcFy/pauB0OGA12IoC0SEK+mNcKHItmIx+tKRCq/OC8ZQq0nyNy4xkd58iJeQ83XQsLG9qIJqnnuu0hYiJVXcGkfEyL6EdLjKsOWkPzoBoSPpZGhgvnVlU7j9b4O2NE0Vktfpwj9AmTcS8hR+8O+OT0RPkUApZNYpAWYTs1V92Ys1trH3322Wd1e6dG9ojaZjzY9ZWnv+lUkvZXPvQQMQGlyklKRJkW0T9RY9yJkcH+5VRn9AXRysmoQ1mVVvZvW4yYu58tSsrHZPqZh2URfQ1ioR31OxFAtCw3uiUbMYVUa5MSeJ26+XWo/Qap9eV59eyDxKfujmZoUSxTaOgeRNW3KStgWkRLN3UTcf+OzskBPsWUYMhKxWxzL3IeWzIbjtxz4DGXbOvaEZLja5D7i9ZboNA5AHOShHORmXU+t1r7+RvHcizmYjU4mqMZ7m8RLd5JE3ZaRDXqtKZ5Sr2zxk466BR3Vox4apCRxsKjoztk/DyglMpUQAC677UXQ8lHRxGERRSU7llAlTiZxhZhm8KXY3pxRttvRFueK0RuUH2Xa4mWtRBNUjducbXrXjtrrEUEedMiOjKxk/Rtc/ln6bMs4uWoitWx8ks54I7QzwKkcTpH0+UjRPkqBPz8+bbl8x8DzRMkVwHVMu/lWuKQyEcfIsKdmjWlHuR1i+jkrxJY1oiHUN62gePhkgQYP0tPjKven+WwTMcKR17GbLko5FjEFYkR5/hkW5Ah+EThFAK+sdkZ4ju7ydnjp5hd3dhhYfXUjeNv1gyNVLU3sxA2Y8T7OyntzDe2dLb00ieLG8mb0ozTCw57MGb822LjHblfkRiR+LVgFvFtobboFR+3IYCnZa1dosE/NptLp299Dx8qS8RYGpNvN+jG+8cbjmZY4SvPlRB/ND1GPDxYVmMdf6Y7f8sBgyXoRCcTtb86y84NwOEfSqHlCNA5RFwh9I6qWjHdnaXxcbQ5+hFeHOuyglN/N/mkCj2r07x5tkYmlcL9MyIOjBO1pQCys6BbxJ0U3GEu5xTEuUF3B8rX0eAI/QoT5WS0Vky3Drc3OLIjKqDhm6jpcPkG2CdViPFtkm/PZBCn4EcUq+2xQ1jLV08/RHR4JGLRLaK/YIyoxjrOTHf+igW29sncAPHOINS0WZjQcoWJ2jxdzW/UdCPgHAAzpm+iuie1OvoG2M/uypi+hB+m0GQcq+DrT392a8xt9S+wVR0h0S1iC7jjjlLLLBvaRICoguzIvX+jTx3Nr8QpsbQMx0JxiOijd/m31tpdQtihAT68NgjZfurP9wBauHYQg/7p+6uFpPY2jma4uS1v4bHfIjqL2jLxTdpg162X3LO6/sa4CQsryHAOEf2EUh8xr73H+jB5Si92kB/xOP74JTw2Ki7n+aLGQNPhzrGpzrzOgDu/cnbrCyjMt24RnQAx/3X4nQJ3h7kcoV/hBjqHiC1PidwBsTdLw+EJy92Q8e23UOvcMHfupUt3v+Dsr7OvYPUnmv7taxwiOkKrW8QWt67R1Zq+JHMHtC7OsB9WJOvUlI6zPHOZbR/N2bHTLSJBhjPdC3id7bA/sWWjgbkPa43bje1vhWuw7CRRDjlF4K0oE7Wz80mVQ1LrBs5Wna4Z6tlX16CfdYvYMrET+Ld0v0MbHkJQ9zNnV6feC3wHXubS4Mj9dBPlzBUB4txlXTFao4FZMXXfmOqWV4fCXVZdWBo7uSV1qLzS8sIfoXac3foCFpFl0i2iJQf5ulpuTt7mzmXnBHFdvlQNvtu36B48Hf93xSGio1xaXjW3B5OY5Q0iQLhmCSf1KJAOTBy1M56M7aDnbBfHIk73lc/S1t7eUrnoZ90i+u99SBOTNe2TiXa6l7a08vWkStYtbYursZTrlsEdoV/hBjrTTfm9kRaWo003AqqT1z3aho6n9iASaB0oWjlVnwXLycMLv/kVU/h6jUNEGLESG8iGbhEbj9AcXeaLxeXfEgap3h+uwNmf2z7FyyPUh7Os0y2i83MEkTI9JVpXNT40MJb2uYrgs/NygKIaRa6DndUVn3zyibq5GJ+vzhK2v71KfCJjumbYzx0zmjEi3x0KOm0eEearyFqe2mqOLFRvFW07cj89elb9krRk1hqpCxqVVyFwNyfPSogJPi0JMGmcClY+6dNPP203ioSbqrRzrPiUWwuOZniWRbSEhDy5HiMiBy1y4wBUiNStPnKhRr0ouyFxYamP+/jRziHidKHHD3BEKFKmt9o1FjGHdyMt7WMNOFh/uJVaNFtBg+OcYRQRVN+j5Z29ZN3UR4xwwVteMlzQc9VHZ7dO95WX8ugIiWkRW96th6w7L2heylL34Gh89ZF8TgU2JC6sGHGz1nDQc4R+ukV0IvJImTprdLev/PtWjvZZwcjhVmo8EhLaSOynTYEp/frrr+tdgKnD08Uu0pKTNrGOqBqCP04HP/zww9oFZxyQeZDb9zKHiKysKiTJVfqBLHxR8KVcGpMHeJZ3oLp7MNue/RDeOwqWf7pZaziU77SIahIp0dZ3bcHhK75ahwDes3PzXNU+64jxt5K1AR16RBTJIWFNiQGwfORRCyOHXeTPGUe+ggaGepbahPidmkGwWlRQhSSFK2aMWLtCKnEIgfhEaoNbVeKRFXIMeQios9hz6bc2ZE3V3HnbR3OgmHsXDpfTUqOI5uP0RTvCr9fyUFfsVBH+VjoktVgdjF+y6OxckUnUCNL75Zdfnh2NzAe96CtDFdPd+aOjGc7icDmbqpAk5WxaRLwhK8VX8GM9cFo0u/wjUWDtxMEjMnp4FjKLeOsccbMfbbHj5MCnC329FkKVGsfLt3kB3YRyccjOG0d5EQKHsqEqoEXE+FvpkNSCKlFuEilKgyR43377Lcl/Losycq0wUbLU8y1KhpbY1yfawsSyYxG7mcI5wNDwBzIC7IaCKiT/DldYJ+uv8SwHObBGuE89EqkCzZt3NhOpksF+20yGOp16yzwRjGpQu3RX/lv+NDgaF4XUU+pN0rubjDfY0doLgNm9ys5qMiw2Yw/OnPNpAvV93Sky8txaMmkt3enFX0vLB7VxgB3ZfeKgYGu2ocHqfC8QWQl9Ag1mjEjLRlcde3vz61J4IhxuZ7z/u4iUz80E1lPUNeoB7U4nuiZJahw3UGRXGo8UuHRgsYxubVwUOYZsuQU2Qm30PUSgDqHyLtve+Gjl4RMxjS6+UJ7f/GqXMRJO23JOQurqggNst2ZALYvCabQ1U9h0NA/jexax/R4Utzdhbwq50weBMFWaMYfdwf4Ikao3bbktIxN19HXkvtFKNU4qxqxu36i2OJoSarv3ZD171PQh4FtEWam+wdt7iYZVu/hE1l22kV1PfbcaB9ju3Zff+W+3NePIWMo2aWbPIjJ3o3qiJc/ljNM6fQT0JtFhnTW+yhzCoGoR77D3nNO4bqG3FtSxiI1qK/ffp5NnkR31FgJERY6ucPSpNWBfvTMR++6sB7wttO1jdmcvB9izqCay0cyiBJzDmhU8WjEix5lMd2ARrZc11IQC2Z4HGOqprZoUHdb8I+h9q/H0AGQAAA6KSURBVGhNdKpeDVgZYed9PJVgR+jVTK86SEulc4rOREkuD8eRizmYw9dLUh2yf8MGcglFpc3xt9T2HZXsoHqzyzgdajcf7Y1bxxwKgZRCt2bIpaXdyuRTd5dVXiRQObCI5MraeSZMdN540s1AX0fVHHIJCMmemwA8S56Fp7pOZwcfae9YxLlBmPiGNbWNASK6T6ht7FLPFTVzEcCVccJE8WDmTpqP5sgV+m7w/Rsib/mMb6TseDN9moH9KylT9u9mj1ZNyH2vlg9v+OTpqUMJwOTc4Z4VSdGaVHbFHWgD8Jo2arbdx7NWXKUqVVpd+urHJ8odzD4a3nIvdXekRem+a5rwdG4kbriRLm5+LWCw3LHi0CxDMXjHCK/RRS51CxpS6AM292L362RVTkTyD2JEOOfM83v7KUgYBU7syApemwDkzUn1zVJ8GaLGzc6IAZKearg2LeO4ge2rb/Gb1ztZBCfCyEegLBYx31pFm/i4HwHCRFmaYnY0w9JTFQTYyrKw9/tOSXLVyeDOHimYfbGPalCVeLTOgBwE0MMSzZPK3q+TVTn5Xsu1eDGOU6lyzuj7LT+MMKkaxYN7C5vb2qh6HMq3EVBP5JyyzEXP8Tcbo+Q8aUFQUvMSNT4CznYWT9kfwf/2e+Xy39phaZjoTNqtiwoX7c2GiQUOsqp9Cyoquq+7L3uH31ppDOl4HCPCPx6WBYqgkxfwKfAd8AXyytVl7msgskW6H9DZ/3f7sRWRiRyTa2PEArecMJXavMGpcn3vV7o33sCWc3hksvEajkwRhQ0IIEvsu3oiln7Rg8tEn1Ycg//UHYUUARCxRV+sWUPxrBrrTVt5DN3IESslqiZ3bRu7jzdT5eS/GBHb6Bfws1Qp90ls9Pr9qQ+/xeyrWvuqULWFYBW3bmf2cMbDBio9qfKw76kGVlat0QHPQ8wIEE8hL41Xx4hM5EyB5yeUTCk4qmkw5FWd1NtqlSlgqoNYCSS0rtreqszjM/JkVrOl9SovOTHvtU/vSLmjT3Hk1yl6RlY5hJ7BzdAOS19L1b0A4b7RBns5K8v+Hxy86J6btFxskJOiZf0x1325ENcto8ZBwPHNJ2bIrVmQ/LkKwcqXTpGQ/4oeMnllcHYNKh5e5rLjLNxVX1lLedYiCpiN7u8KftXYKY/cTlhE6LPMTyYqenG6fUIKLWLYIfePHtQs9HSUGkWKefVle++9iSoyEWNZ35aJBLTpWrURqNdoZjklyECLX9IOgjURCnGWFVEV3ERGnK1hbRm/HtGFfXQUlGNWGR91fHN9lcd2OXenLGK+Uhfym9Mv5Vwaz1lENoNoJRmusYAooPXGsUCAcnDz2ZmCTdi+Yy9sqSqLUxI2kXgLT7BdEbbmSyblQ28gd1Rzn24iDm9kKGcLs4PmgpCvmqw1BazCuCqw5LbFu2pnE0xyyteVYYddMA5LO2vtLdVAnMrGEXKRu3DzqmnwImA9bRGBwBLERlkBRxb+1HECUoIJyWGt58Lhyk1941Jd1QxSaxam66NG7pw93zjCqWbqOvoWMRflKdmwUwS/UmMrRhdp9BeiAwpmVAWMym7liDygyITmvDDdJ7aMej7p3DIacjoXHQuXd1E9+EZ9lduLa/lSuSj8px6LCFKqUusQC9Y+pQ6gFclj8/Avf3xkZ/IVDdTtlM8F4vd0rHKRqsvqlt7PCDPmYOZlgK3JHq/JzZtMh0RZI+dKHHmwmkW9hQDuF6vMtmJDCeBOgXVnA7JMdOTPGra9nkFytZhPzbqfknmGsrhgQ0FzO1XtLa0Zc0aml9F7072Tdpbrlqq+8gFnZfNel7Ojmi3US85sp0VkCEzrdCE4OyDbzF+SnNW7lVUA9wuN6jelhVhHTK1iLH8TGkQq2F1TFPTdJGE6PerOFxi7C+A/QiqSZnm3EFwopnoidnotNsJL4enX3QdrLIsuBCwqgNghMoOsNXZXXWcWTu3OPi30G6uvttxZWYtfrXb6LSKcsFT1HIskoxiWlXiuLUxCAP0FU3xk4+0UEebKTU5Bzynn/SzZtYphTcXgMTWE5dJFdCjfnp3rrbUHyWIpp3wctIisAivoWLUk/2hStOd3qaL/yxXxEXZySSh4QZCWCqoIj095QdXcj6vtvfDoF1D4NV/AIvizvrQpgGLt7qCrIbImHtEqWB6yiIwFBIu2X009NYCLcMgCFMw87qO6zzdzgepRoa5lZTph7ZLDHps++wsP2A6suvRW5bhFTJijNNjFqvBbU6v1sLlH1aLlF0Gq8qVW3mQLAPiphYNslvsOe011/VnZgrZRi5iGAyZceHUhZ1XiCaK7C+qf/hG9UONTL9JqNtF0BRnbjuucTFoiCUr2A7Ia8NXjL1LfsyyisM+O7iAVVYDY7NGzUFjvjmKzbPt4k0gR5IsoUEVgm78i4uQX6qQUpr3u8o4qlZ+OSl7ijB2e+7MvsAGyH3/8cfermDoY2daFF9198MEHxXRI29J3IhfT8ZE3s/NqNDY/79li/7PxBn86p57Cr+ENfMzOC5bSS3iRVMhg6Vn3a3+6yyc7vp2FAKqDl3ux+vjWSQbS2/5SOIIw8Mc71XCPtr1Hjb3Jz9vJK8eEUyhhhyKcFNqVUvrxA2wJfKV/YTP9wXJiVqZwCniH2xBwyOArOGLPgk++bXnfG2uUdm47OP5EU76F2vpddKqmnWkRE+mCFGC1r3TOdsIUWG+y9jlt08to/OJVe2iBtH+mzxUDBgKBQAsC/MxF/fs5mEBi0xVKCeuLEsDAHIYToRxalq9ug8+Ne13U44vUDvd8i5jPiuuXnD7xI5J/lNqwutht/kXU0h9uYE1iPuDrlQkHcUULvtSlKtrEx0AgEFiBgKo9yVRRv2K6YkwUAr+mS/hY1MtHUjh3++kCoe22BfyYItzH4qi/RbHWIt4WoPsQpobzIfT3WaCg5E0hoEaHanptKSzYPPmNl2KiCBMLQFo+vnv3rmjGAZ/6SyxNvwZVjBUfJyJAtp39Vgwov6hZ1MfHQCAQWIcA7mmdW+MQZ/O5PgyirDkyVDnlKGo/PSolT6lU4aq1bmInLOL1y0pEWBCB0L/ZH+wuoIiPgcA2BDCH9dUHjve2EZBPRKLPMoqHx435OFGuAwzMoXXxJyzi9QLDz95yjaigo17FokF8DAQCgYkIpPuuxYCozgt/lRqjqIYyxZFYQXN8zBFIt5byGsp1ECINwiIKFFcW6hXCDYwbp1cuScz9xhBQfVDVIO0ERn2uHAKw3zvJeO5c9bJyScrxcsIi3mKtcQYjTLzFSgQRbxWBOjvKHZbLr76T3OMgs14T5zJq3fgt19QW0bqylFAKi3gXaamdwbrmLrQGHYHAayFAbq0+QeRhsDtwWfvKUBUWsWVpuFNTLCtg+l5OWMQWYHe0YZ0I5/OZWMs9j0Dlk0Y5EHiDCKgGhhjxDlDUL1u5A1WPoIEnOws6D8OMsIgFYld+rFerrrmSvpg7EAgEtiNwE8O8ne/RCQknCkeHkMMPEJkyLOIo7hP7c95bnOTzrp8IEyciHEMFAioCvMGkri/0ad1gT41KhkrwHnqeMkt9XtgSYIRFvNf61mtW19yL4qAmEHg+Aurlw+KFw1dxqZKhXre5isIbzlsHiNznV1e5ID4sYgHIxR+5WsbbhHMiIkzM0YhyILAIAfUCy+UZGh7Bqp8+JEBsUe6LgHrEsEWASOa58WWwYRFvt778ElPhABarezuKg6BA4PkI1M8Ew9PlW09NERVnK8/HfjIHXDEtUs31ozXWlPGmbwuZK+u5C178biIbQ30v7ZVUxtyBwGshwLWLOkV54dbjMfz6CRDCHdS99RKy11qQHm6Iqomh84cuTv1uScSIPaCv7kNKpPAN8VXjFTarYY/x3zgC9dPcAMLWu+Qlw+z3+rXj0AORYQ4dQWW9cnOIA6EuqzVCWEQLmYvriQiL62SRKrl4SWL6V0eAGLE4xU8c8+vBm9+ahjnkXLNI/UEMSuCjjz569XXo549lKuzfaQfi2/i7KwJff/11IRq8C/+uxAZdgcCLIKAeKLITOYvawyEbv/CGkx7ARu4h4LmzFDcwcCDO8vLe2Q7RficCxYEwGYBvvvlmJwExVyDwBhEozizEMeVEavUGVINUCGDqN7gQp1guXBm8ilPdU+OwiB2gbe1SJEtjY2xFPyZ7qwiQj8EBFVsoBSoxWitQ+eqrr4oQRybFQq+Y8ZXGBD2BKxUItTsYDIvYAdruLsU+WbQhd3MV8wUC90aAcBAHtNCz6SN2ESs1K14kFVTscZmUenT9vXG6BXVFnrk7xR0W8RbL6RPBxivc1dgkPmLxbSAwCwGCRctcYbc428ND7QhH2NRobTJAxdYWW4iKD9+3cRELx2UkpI7nEUUCb10onlBkF8UzSbdesCDutRDgAQx+SKF+fYxwyZbk2UFsJ/9STiGL/GwF9o9HAtiz/OHO8tQjBelbFBgES8mbOor6+KgiwMto8hcpYB1H3jQUFlEF+Y6V7ElugQtlOKeXPCYlBEQhEHhrCOCYfvHFF1zod+xZNybYUR5AxBYe/j5D9xSv13G6VgyL+CQhwffJH9od9IaexHnQGgjcCQFMI/Fi+sufBz9LY4os8W75C0N4Fj1WgYhc8Ce2Hn9sNCzi2VW4uH1hFLlw3PgG24vpjukDgRdFgKfpJRFK7EiCNEWQoqkT3ymVSh6VhGr6Q4PHC7u7hQLYgVFAnmIOISYsYveKXNaxMIocI8crTy9bjJg4EAgEtiOAOSQ6lNw15pB4fcrL7cIibl/MGRMWRpE7aXEOPwPXGCMQCAQegED+TnYSzhNvVIRFfMDyqySSMUcUJGnATe544aEKVFQGAoHAKyGQm0MuIvHbTxO5izd9TwRz61CIBacXpAvSrEjG1uljskAgEAgEtiOA/ZNf7CI3Ntccwk1YxO1LOm9CjuWJFDlHTPe25w0cIwUCgUAgcEcESIyh7ogEeCvCiqOi/wWEGCeWzPZXAQAAAABJRU5ErkJggg=="/>
  <p:tag name="POWERPOINTLATEX_PIXELSPEREMHEIGHT#5C6D61746863616C7B4F7D286E5E32205C6C6F67207429" val="133,3333"/>
  <p:tag name="POWERPOINTLATEX_BASELINEOFFSET#5C6D61746863616C7B4F7D286E5E32205C6C6F67207429" val="33"/>
  <p:tag name="POWERPOINTLATEX_CACHECONTENT#5C626567696E7B616C69676E2A7D200D545B302C305D20263D315C5C0D545B302C6A5D20263D20305C5C0D545B692C6A5D20263D20545B692D312C6A5D202B20545B692D312C6A2D615F695D0D5C656E647B616C69676E2A7D" val="iVBORw0KGgoAAAANSUhEUgAAAAEAAAABCAIAAACQd1PeAAAADElEQVQIHWP4//8/AAX+Av6fyi0TAAAAAElFTkSuQmCC"/>
  <p:tag name="POWERPOINTLATEX_PIXELSPEREMHEIGHT#5C626567696E7B616C69676E2A7D200D545B302C305D20263D315C5C0D545B302C6A5D20263D20305C5C0D545B692C6A5D20263D20545B692D312C6A5D202B20545B692D312C6A2D615F695D0D5C656E647B616C69676E2A7D" val="75"/>
  <p:tag name="POWERPOINTLATEX_BASELINEOFFSET#5C626567696E7B616C69676E2A7D200D545B302C305D20263D315C5C0D545B302C6A5D20263D20305C5C0D545B692C6A5D20263D20545B692D312C6A5D202B20545B692D312C6A2D615F695D0D5C656E647B616C69676E2A7D" val="-1"/>
  <p:tag name="POWERPOINTLATEX_REFCOUNTER#5C626567696E7B616C69676E2A7D200D545B302C305D20263D315C5C0D545B302C6A5D20263D20305C5C0D545B692C6A5D20263D20545B692D312C6A5D202B20545B692D312C6A2D615F695D0D5C656E647B616C69676E2A7D" val="2"/>
  <p:tag name="POWERPOINTLATEX_CACHECONTENT#205C626567696E7B616C69676E2A7D200D546573740D205C656E647B616C69676E2A7D" val="iVBORw0KGgoAAAANSUhEUgAAAAEAAAABCAIAAACQd1PeAAAADElEQVQIHWP4//8/AAX+Av6fyi0TAAAAAElFTkSuQmCC"/>
  <p:tag name="POWERPOINTLATEX_PIXELSPEREMHEIGHT#205C626567696E7B616C69676E2A7D200D546573740D205C656E647B616C69676E2A7D" val="75"/>
  <p:tag name="POWERPOINTLATEX_BASELINEOFFSET#205C626567696E7B616C69676E2A7D200D546573740D205C656E647B616C69676E2A7D" val="-1"/>
  <p:tag name="POWERPOINTLATEX_REFCOUNTER#205C626567696E7B616C69676E2A7D200D546573740D205C656E647B616C69676E2A7D" val="1"/>
  <p:tag name="POWERPOINTLATEX_CACHECONTENT#205C626567696E7B616C69676E2A7D200D545B302C305D20263D315C5C0D545B302C6A5D20263D20305C5C0D545B692C6A5D20263D20545B692D312C6A5D202B20545B692D312C6A2D615F695D0D205C656E647B616C69676E2A7D" val="iVBORw0KGgoAAAANSUhEUgAAAAEAAAABCAIAAACQd1PeAAAADElEQVQIHWP4//8/AAX+Av6fyi0TAAAAAElFTkSuQmCC"/>
  <p:tag name="POWERPOINTLATEX_PIXELSPEREMHEIGHT#205C626567696E7B616C69676E2A7D200D545B302C305D20263D315C5C0D545B302C6A5D20263D20305C5C0D545B692C6A5D20263D20545B692D312C6A5D202B20545B692D312C6A2D615F695D0D205C656E647B616C69676E2A7D" val="75"/>
  <p:tag name="POWERPOINTLATEX_BASELINEOFFSET#205C626567696E7B616C69676E2A7D200D545B302C305D20263D315C5C0D545B302C6A5D20263D20305C5C0D545B692C6A5D20263D20545B692D312C6A5D202B20545B692D312C6A2D615F695D0D205C656E647B616C69676E2A7D" val="-1"/>
  <p:tag name="POWERPOINTLATEX_REFCOUNTER#205C626567696E7B616C69676E2A7D200D545B302C305D20263D315C5C0D545B302C6A5D20263D20305C5C0D545B692C6A5D20263D20545B692D312C6A5D202B20545B692D312C6A2D615F695D0D205C656E647B616C69676E2A7D" val="1"/>
  <p:tag name="POWERPOINTLATEX_CACHECONTENT#20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20545B302C305D20263D315C5C0D545B302C6A5D20263D20305C5C0D545B692C6A5D20263D20545B692D312C6A5D202B20545B692D312C6A2D615F695D0D20" val="183,3333"/>
  <p:tag name="POWERPOINTLATEX_BASELINEOFFSET#20545B302C305D20263D315C5C0D545B302C6A5D20263D20305C5C0D545B692C6A5D20263D20545B692D312C6A5D202B20545B692D312C6A2D615F695D0D20" val="46"/>
  <p:tag name="POWERPOINTLATEX_REFCOUNTER#20545B302C305D20263D315C5C0D545B302C6A5D20263D20305C5C0D545B692C6A5D20263D20545B692D312C6A5D202B20545B692D312C6A2D615F695D0D20" val="1"/>
  <p:tag name="POWERPOINTLATEX_CACHECONTENT#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315C5C0D545B302C6A5D20263D20305C5C0D545B692C6A5D20263D20545B692D312C6A5D202B20545B692D312C6A2D615F695D0D20" val="183,3333"/>
  <p:tag name="POWERPOINTLATEX_BASELINEOFFSET#545B302C305D20263D315C5C0D545B302C6A5D20263D20305C5C0D545B692C6A5D20263D20545B692D312C6A5D202B20545B692D312C6A2D615F695D0D20" val="46"/>
  <p:tag name="POWERPOINTLATEX_REFCOUNTER#545B302C305D20263D315C5C0D545B302C6A5D20263D20305C5C0D545B692C6A5D20263D20545B692D312C6A5D202B20545B692D312C6A2D615F695D0D20" val="1"/>
  <p:tag name="POWERPOINTLATEX_CACHECONTENT#545B302C305D20263D5C6D61746874747B747275657D5C5C0D545B302C6A5D20263D205C6D61746874747B66616C73657D5C5C0D545B692C6A5D20263D20545B692D312C6A5D202B20545B692D312C6A2D615F695D0D20" val="iVBORw0KGgoAAAANSUhEUgAACx4AAAJtCAIAAACNWtD3AAAgAElEQVR4Aezd7XnTStsu4M1zrAJISlihgiQlPEkFSUpIqCBQAqQCoARIBUAJgQoIJQQ6YF/v8n69vfwhj2xZXz7zg0OWR6N7Tk1i4bk18+zPnz//x88oBN6+ffv69etGmnJ7e5vaGqlKJQRGL/Ds2bOm2ugPclOS6iFAgAABAgQIECBAgAABAgQIECBAgAABAgQIECDQoMB/GqxLVQQIECBAgAABAgQIECBAgAABAgQIECBAgAABAgQIECBAgACBkQlIrRjZBdUcAgQIECBAgAABAgQIECBAgAABAgQIECBAgAABAgQIECBAoEkBqRVNaqqLAAECBAgQIECAAAECBAgQIECAAAECBAgQIECAAAECBAgQGJmA1IqRXVDNIUCAAAECBAgQIECAAAECBAgQIECAAAECBAgQIECAAAECBJoUkFrRpKa6CBAgQIAAAQIECBAgQIAAAQIECBAgQIAAAQIECBAgQIAAgZEJSK0Y2QXVHAIECBAgQIAAAQIECBAgQIAAAQIECBAgQIAAAQIECBAgQKBJgb+arExd/RN4/vz5hw8f6sZ1fHxc9xDlCeytwOfPn3///l2r+Q8PD3d3d7UOUZgAAQIECBAgQIAAAQIECBAgQIAAAQIECBAgQIAAga4EpFZ0Jd/SeQ8PDy8vL1s6mdMQ2EuBs7Ozuu1OzpPUirpoyhMgQIAAAQIECBAgQIAAAQIECBAgQIAAAQIECBDoSsCCIF3JOy8BAgQIECBAgAABAgQIECBAgAABAgQIECBAgAABAgQIECAwAAGpFQO4SEIkQIAAAQIECBAgQIAAAQIECBAgQIAAAQIECBAgQIAAAQIEuhKQWtGVvPMSIECAAAECBAgQIECAAAECBAgQIECAAAECBAgQIECAAAECAxCQWjGAiyREAgQIECBAgAABAgQIECBAgAABAgQIECBAgAABAgQIECBAoCuBTVIrfv36dXNzc3Bw8MzPFgIBDGNXF955CRAgQIAAAQIECBAgQIAAAQIECBAgQIAAAQIECBAgQIAAgRKBTVIrrq+vP3z48Pv375ITKLNKIIBhfP/+/aoC9hMgQIAAAQIECBAgQIAAAQIECBAgQIAAAQIECBAgQIAAAQKdC/xVN4LHx8f7+/u6RylPoFwg06I8PDx8//49//78+TM5KE9PT9NUnufPnx8eHv79vz/Hx8dnZ2fllSs5CAF9YBCXSZAECBAgQIAAAQIECBAgQIAAAQIECBAgQIAAAQIE9kSgdmpFJlrYE5p2mpksgXZO1P+zfPv27ePHj0ncSTpFRbTJscjPXJkkWFxdXV1cXBwdHVUc662eC+gDPb9AwiNAgAABAgQIECBAgAABAgQIECBAgAABAgQIECCwnwK1UytMWdFsR8nkC81WOLjaMj9B8nXyM5ctUashmeIiP69fv06ORRasubm5qXW4wt0K6APd+js7AQIECBAgQIAAAQIECBAgQIAAAQIECBAgQIAAAQLVAs/+/PlTXWL23TxTfnp6Ortny+3J4g75N/WUz98wWR5im5H4nG6DU+e8OTBTJsyuT7GlQC3/6nO9ffs2uQVzZZK6kTVc5nb25GUG1BNwkioajycXNwkWqfzg4KDxylXYoMDe9oEvX76cn58vSjb4B2GxcnsIECBAgAABAgQIECBAgAABAgQIECBAgAABAgQIENhMoN6sFVmvYYPTZJw7CRmZTiDD/JOfZFFsP+adQdlUWzfBImG8efPm7Oxsg4YsHpKshQSQn0yZ8PDwkH8Xy1TsmeSUVBQY8VuvXr26u7uraGBw/vvPz6TPTFb6yEVPXssE/Os/P0trSPpLKk/SRq61GSyWEvVhpz7Qh6sgBgIECBAgQIAAAQIECBAgQIAAAQIECBAgQIAAAQIE1grUm7Ui+RAZtF5b6aRAhsUvLi7y72RQvPCoWsXWDs3O1ZZB+l1P4fDp06eM6GfQf+7US18GJw+vL31rg51DmbUic59cXV0lPWJVG8Nye3tbkv6STIuk+ySLoqK2JNOkzO464apW2F8hoA+YtaKie3iLAAECBAgQIECAAAECBAgQIECAAAECBAgQIECAQN8E/lMeUEZDS/Iqkr7w7t27TGufscNMGNCrIe0EVt7ezUpeXl6m4ZnBIiP6a2uI1doyIyuQ/I+KuUaSVBG6AJbkVUQmuT7pY0mX+fz58yrMTCXy4sWL9+/fj0xyuM3RB4Z77UROgAABAgQIECBAgAABAgQIECBAgAABAgQIECBAYD8FaqRWrF0NJCs4pEzGuVtbgqHWAhwZei8csN++K5ycnCQT5fr6urqqkvSL6hqG9W78X79+vSrmdJ4kVYRuVYGK/ak5HS9zXawq8/Lly2S9rHrX/tYE9IHWqJ2IAAECBAgQIECAAAECBAgQIECAAAECBAgQIECAAIGmBGqkVmSdi4qzJo0gqzO0PHqdGQ4qQpp7K6uTzO3Z9cvMlFCdXbFqooVdB9Z+/ekbyZlYtU5KHH78+LF958l0COkSSfFZ2sD7+/vEkEiWvmvnrgX0gV0Lq58AAQIECBAgQIAAAQIECBAgQIAAAQIECBAgQIAAgR0JlKZWVK8GkvkG2l9wIbMUlCxQMoXLYhPT7dY2wlKRP5GlMVqLpMMTZUw9LV01xUh8kg/R1MIxSZ6oyK5IDIlEdkX7nUEfaN/cGQkQIECAAAECBAgQIECAAAECBAgQIECAAAECBAgQaEqgNLWiYsqKz58/bz/fwAbtWTUFwqqqWlsNZC6Ad+/eze2Zvjw4OJhuj3VjMqb+8+fPpQ2c5FU065AsjYrsikSyJxktS8E72akPdMLupAQIECBAgAABAgQIECBAgAABAgQIECBAgAABAgQINCVQmlqReSmWnjJ5FV2lLNRKrTg+Pl4afws747N04ooOQ2qh1dNTZLKQVXkVKZP+02xexeS8k+yKaQxzG4knk1vM7fRydwL6wO5s1UyAAAECBAgQIECAAAECBAgQIECAAAECBAgQIECAQAsCRakVX758Wbr0RuZj6CqvIjS1Uis6WQ1kev0uLi6m29ONpfkW03fHsXFzc7NqHZA0MHkVTa0DssiVmlflA6Vwokpsi0fZ07iAPtA4qQoJECBAgAABAgQIECBAgAABAgQIECBAgAABAgQIEGhZoCi14v7+fjGs6+vrDgenHx8fl2Z7LMY52dNtasXSs49+WYr3799XrCOTdJNd5+VknZqlSS2TLpHYEuGqDmN/IwL6QCOMKiFAgAABAgQIECBAgAABAgQIECBAgAABAgQIECBAoFuBotSKxaf/M+NCt8PStaasCPGuR/Grr+LSLIpxz1qR3JeXL1+uYnn+/HlF1sWqozbYn7PkXKsOTISJc9W79m8poA9sCehwAgQIECBAgAABAgQIECBAgAABAgQIECBAgAABAgR6IrA+tWLpaiCLyRYtt6dWasXx8XHL4c2d7uDgYG5PXo47taIiryJtf/369VKTRaUt9+QsOVdFJVdXVxXvemsbAX1gGz3HEiBAgAABAgQIECBAgAABAgQIECBAgAABAgQIECDQH4H1qRWLq4FkkYWTk5Nu21ArtWLpehwtx7+YSNG54e4EMqNJxQXKNBKvXr3a3dnnas65Kiau+P79e7fzr8xFO5qX+sBoLqWGECBAgAABAgQIECBAgAABAgQIECBAgAABAgQIECCwPrVicYKKdpZyqLg2WWjg9+/fFQXm3upDasXc6P7cy7mAh/6yeqKI6+vrlhtYHU8mV/j161fLIY3+dNXm+sDoO4AGEiBAgAABAgQIECBAgAABAgQIECBAgAABAgQIEBiTwJrUisXVQG5vb9tZyqFCuWJGhKVHnZ2dLd3f4c7T09MOz77TU2eWiOrEl/aH1deesToPYKdco6xcHxjlZdUoAgQIECBAgAABAgQIECBAgAABAgQIECBAgAABAnsrsCa1YnGCij4MQtdKrTg+Pu7h1V1cH6SHQW4QUqZ/uLu7qzgwM4gcHR1VFNjFW0kGyio2FTWnn2cqlIoC3ioX0AfKrZQkQIAAAQIECBAgQIAAAQIECBAgQIAAAQIECBAgQGAQAmtSK+7v72eb0YcpKxJPrdSKPqwGkpjnJnLoZ8LH7LXebPvNmzfVB1anOFQfu827V1dX1Yf3IWeoOsKhvKsPDOVKiZMAAQIECBAgQIAAAQIECBAgQIAAAQIECBAgQIAAgUKBqtSKrAYyV0sfhp8zu8BcmsJckHMve5Ja8fT0NBvYWGetWJzmZLbV2V6b4jBXvqmXl5eX1VUliyjTLVSX8W6JgD5QoqQMAQL9EcjdTj4jMqPSs39+MtHRycnJ27dv+xOhSAgQIECAAAECBAgQIECAAAECBAgQIECAAIHOBapSK+aGSK+vrzPe0HnEtaasSLRnZ2edx5wA5tJBTk9P+xBVszG8f/9+rplz9Weujg670Nokm7XTLcw1x8tFAX1g0cQeAgT6LPDq1avz8/Nk1/38+XMSZz7Ivn//nlzSJFtIuevztRMbAQIECBAgQIAAAQIECBAgQIAAAQIECBBoU6AqtWJuNZCkVrQZ2apz1Uqt6O26Gx1mGKyC3X7/3d1ddSVrkxuqD9/y3bVnn8sl2vJ0+3m4PrCf112rCQxUIPNVVPzVSrJFVzMtDdRT2AQIECBAgAABAgQIECBAgAABAgQIECBAYMQCK1MrPn36NNvs5ChkfuzZPV1t10qtWDua3k4rsojJ7Il6m/AxG2Td7QxQTR/5XXVst5djLXueVJ7r9qsaYv9SAX1gKYudBAj0VqAir2ISc2455j7Be9sWgREgQIAAAQIECBAgQIAAAQIECBAgQIAAAQI7FViZWvHx48fZE2dm7NmXXW1nhKN6yYm5wLody58GMxfz33//PX1rNBslUz50uwxKydIwJa0YzSVrvCElevpA4+wqJEBgY4GHh4e1x2ZxkLVlFCBAgAABAgQIECBAgAABAgQIECBAgAABAgRGL7AytWJ2NZDnz59fXl72waLWlBUJuGQ0vYV2zU3n0O3o8i7am9XoZzvM0lOkF3W+DMrapJZ0sLRlafx2VgvoA9U+3iVAoIcCc4mPSyOc+wRfWsZOAgQIECBAgAABAgQIECBAgAABAgQIECBAYPQCy1Mr5pZF6M9a47VSK9YuANHa1Z0bmFk7wN9aYE2daG6Ok6XV9iGhpES+pC1LG7jnO0vc9IE97ySaT6BXAoWJdE9PT70KWzAECBAgQIAAAQIECBAgQIAAAQIECBAgQIBAJwLLUyvmRkmvr687CW7xpLVSK3qyGkhaMZda0Z+cj0XhzfasnbIi1ZakNWx29vKjSmIoWdWi/Iz7U1If2J9rraUECBAgQIAAAQIECBAgQIAAAQIECBAgQIAAAQIE9k1geWrF7Chp8gBOTk764PL4+Fgyd/c01P6kVsw983p0dDQNcgQbefC3JOWlJK1h1xolSS3fv38vfJR519EOqH59YEAXS6gECBAgQIAAAQIECBAgQIAAAQIECBAgQIAAAQIECNQVWJJaMbcayECnrAjE2dlZXY4dlc9o/bTm58+fT7fHsVGSV5GW9iG14vDwsMS8sEUlVe1JmUIxfWBP+oNmEiBAgAABAgQIECBAgAABAgQIECBAgAABAgQIEBiZwJLUirkFEa6urnrS5sLh20m0JfMTtNau2QVBTk9PWztvOyeaWz5m1Un7MKxeGENhi1a1dA/3F4oV+u8UsDCGwhbtNFSVEyBAgAABAgQIECBAgAABAgQIECBAgAABAgQIECDQE4H51Iq5if2zpsbBwUFPYq2VWtGf1UDmVpcoHNntiXlJGIXXpQ8NL4yhsEUlOHtSplCs0H+naIUxFLZop6GqnAABAgQIECBAgAABAgQIECBAgAABAgQIECBAgACBngjMp1bMPavdn9VAHh8ff//+Xa7Wn9SK2SkrEn+vptMo91xVsvy69CFHpzCG9LS0a1WT7Z8T0AfmQLwkQIAAAQIECBAgQIAAAQIECBAgQIAAAQIECBAgQGBkAvOpFff397MtvLy8nH3Z4Xbdh8jPzs46jHb21HORFz40P1tDn7fnWtfnUCexPX/+vCTIwbWrpFE7KjM4K31gRz1BtQQIECBAgAABAgQIECBAgAABAgQIECBAgAABAgTGKvCv1Iq51UAuLi760+xaw7e9mhlibtaK09PT/qhuH8n3799LKulPQsnh4WFJwIXtKqlq9GUKrfSB0fcEDSRAgAABAgQIECBAgAABAgQIECBAgAABAgQIECAwVoF/pVb0djWQ6NdKrejPaiCJfC61onBNiqF0uIeHh5JQC+cJKKlqyzKFkRS2a8tgxnF4oVWhfAsmhZEUtquFgJ2CAAECBAgQIECAAAECBAgQIECAAAECBAgQIECAAIFuBf6VWjH79HkeMe/PmhqPj4+/f/8ul+pVasVs2L0NbDbIWtuzfabiwMK5IipqaOqtwkgK29VUVIOup9CqUL4FisJICtvVQsBOQYAAAQIECBAgQIAAAQIECBAgQIAAAQIECBAgQIBAtwL/Sq24vr6eRvPmzZvpducbtaasSLT9SQpJMLe3t1PAXqlOo9p4IykvhccWzhNQWNs2xcoj+fbt2zYn2pNj9YE9udCaSYAAAQIECBAgQIAAAQIECBAgQIAAAQIECBAgQGCfBf6VWnFycvL09PT58+cfP35cXl72x6VWasXx8XF/Ik8kyfOYqObfCPcqti2DKX+sv3CegC3jKTm8PJK5lVxKKt/DMvrAHl50TSZAgAABAgQIECBAgAABAgQIECBAgAABAgQIECCwbwL/Sq1I4w8ODpIKcHR01CuIWqkVPVx0Y6Kaf3ulun0wDw8PhZWUzxVRWOHGxcojKW/dxsGM4MBypXL5XbOUR1Leul3HrH4CBAgQIECAAAECBAgQIECAAAECBAgQIECAAAECBDoU+KvDcxeeOisO/P79u7BwivUwtaI8+GGVHOK8DmataLaP6QPNeqqNAAECBAgQ+PXr1wRhfHnJLi4BAgQIECBAgAABAgQIECBAgAABAsMVGEBqRa0pK3IlMuvGcK/HsCIvH1YvT2joj0B56/oTc/uRlCvpA+1fHWckQIDAoAUyvm5kfdBXcG3wucSZICqLi+Xf3FHkZ2k6daab+vufn9PT0yz8l391jLW2ChAgQIAAAQIECBAgQIAAAQIECBAg0LjA2FIr8n1r40YqXCWQb8BXvdXb/eWLQQyxde2zD1FJH2i/nzgjgV0LTJ9xLz/R09NTSeEM9G5QeUnNkzJtjhBv35AdRfvt27fk0eYDJePrAV/6yZKB9fz1noysZ36yppauq2uyI4Fph+lbPNPAmt3IFf/48eP9/f3Sa714rvSKpF/kJ4dM3k1/uLi4SE+QUb3IZQ8BAgQIECBAgAABAgQIECBAgAABAjsSGFtqhdVAdtRRlla79MnCpSXLB7OXHt7JzvLWdRJeT05arqQP9OSSCYPAaAQyCP3mzZsMyWfAdXeN+vDPz+7qT83585i7l9evX5+cnDR+ovfv36cFzRJNRrUT8DZ5BpPB9fLLNxmDnzYkMVz/87NBDDn1pOeUf4TNXZck8l5dXb169Wpu/2Yvc42SMVB3krbpuSb9Jxj9TzLIGn+TX6iN5aetTn+4++cnzZ/0hKaybaansEGAAAECBAgQIECAAAECBAgQIECAAIE5gf/Mve7by3wJW+vrV6kVrV3BXJrWztXgiWotSzHQNjbIVV3VQH30gerL6l0CgxDI358MrmdodTrWPoiwlwaZ+5yMrGc+hgyxLy2w8c7karx8+bJxosmodvyTo1A3tly4ZCRkFDzt3ebyJYbkduTved38hiDn1AGvdXs518yQ5uxpRd1JJubqycvkQ+QabZxXkRom/ef8/LwuxWIwu9uTrnJ5efnixYtc9G3kFyNMbakzNaf+gd6WLDbKHgIECBAgQIAAAQIECBAgQIAAAQIE+inQ99SKut819/+JvX72gw2iqvXNeK3B7A2C2dEhk2dkd1T5CKrVB0ZwETWBwEAFMmdArT9Bg2hmhtgbHBvOQHvjSRWzjPHPbAGze6q3ZwfXG/x4zbB6Jq4oTPIIb5Cr4yx/d5LeUV5+sWSuUd0b3cVKpntCUegwPaSFjZjn5nySzrLT0yVdJgkWNzc32+e77DROlRMgQIAAAQIECBAgQIAAAQIECBAgMFyBUaVWZH7m4V6JwUXe4LhIm22vtSzF+MbtmqXWB5r1VBsBAoUCGazdadJAYRi7KJbh4aaqzcoLTVW1qp5chZJckIz373RwPR/WGbkvySpo3OTjx4+rcEr2Nx5P4xWWtGJVmaQ4JNEh6Q4Npo+sOtd0fwQyn8qnT5+me2wQIECAAAECBAgQIECAAAECBAgQIECgKYFRpVZYDaSpblFSz9PTU0mxQZfZhzZuc4H2wWcf2rhNH3AsgU4ExppXEcyHh4dGSDOq3U52YPW1mAyuJ++hhcH13ASuna6gOtoN5INcklyytOZdXKOm+s/SgGvt/PLlS1IcOkn1yEXJrDZZH6RWwAoTIECAAAECBAgQIECAAAECBAgQIEBgrUCvUyvybXWtgQGpFWuvd4MFal2aBs/bZlUDnZWhNSJ9oDVqJyJAYFZgxDlPTf1dbY2o4oMyMwdkObDWBtdDt3aBkl2wbHzJehXM7O/X9tuZrOL8/Hxjme0DSA2ZAObo6GjjxJdGYlAJAQIECBAgQIAAAQIECBAgQIAAAQIjE+h1akXdZxwz3fTILk+fm1NrSKDWMhz9aXW3owL9cVgViT6wSsZ+AgQIbCbQ1MdlBpU3C6DuUUs/CDIfQ27JMnNA3dq2LJ/R9Oqh9KR6bHmKxcOXCiwWa2dP58Hk0p+cnLSWT1OtmryfwpViquvxLgECBAgQIECAAAECBAgQIECAAAECBCYC40mtOD4+dlHbFBho2kGtYZXOhyjavKAbnEsf2ADNIQQIbC8w4kmqMhK8vc+khizH0FRVter59u1bTl03O7bWKSoKJ7ui4t1e3Ssm/aWpTJqKJrf5VvJacukbX3VlmybkRkV2xTaAjiVAgAABAgQIECBAgAABAgQIECBAYFZgPKkVIx5omb1g/dneh7SDgaYOtNZJ9IHWqJ2IAIFZgYxJ92qMfDa2LbfXLmlRXn+DVZWfNIuAZCS7w0/P6pSOTkwq9PoWT0Woa99KSs2LFy86vPQVEeb/CNXTmVQc6y0CBAgQIECAAAECBAgQIECAAAECBAhMBfqbWpHvQGt9Pyu1YnpR29modXXaCclZWhbQB1oGdzoCBKYCHz9+7GpWhmkMjW+kUQcHB01V++rVq4uLi6ZqK6nn7du37S8CMhdY1oCY2zP7Mkk5QZ7d0+12xMZx+/rly5ctJ1yJw5s3b3J1fvz4kcTNP//7k+2Hh4fsv7293dgqtysJL4uVdHu5nZ0AAQIECBAgQIAAAQIECBAgQIAAgaEL/NXbBlQ/d7gYdlb1Xtxpz+4E9mHGgn1o4zY9ZB989qGN2/QBxxLoSiBj5EnBzMh07hYy8jroTK/MwJEx40xgkEY165k5JPKTYems0VCdc7D9eZPJcXd3t009yZWJQ/6d/kwSTW5ubj58+LBNzbPHXl5eZvA+FabnxKTznpOkhPwknhau0axDg9uZr+L8/HyzCpP9k55fcQ+fPnDyz08u3OQU6dKTy1frjLnQyfsJda2jFCZAgAABAgQIECBAgAABAgQIECBAgMCswEhSK8Y6MfjspbLdvkDnIy7tN9kZ5wT0gTmQ3b3MMHnGZSeDnbs7y97WPBm8f/36dYOTIvQBM8P5+dkskjzCfnh4uPbYPCufBI61xXpbIAPS0zHpWkEW+kzq3Dj74fnz5xnwTkZFflZ1zmRalEdeUjgpLCXXNMPwG2cMlAeckkksqMgtmFaV63h/fz992ZON/OnOtdsgmPxmbfYX6Z8efZnz5vBaIPl8yXXf+C/GBm10CAECBAgQIECAAAECBAgQIECAAAECIxMYSWrFZt/qjuxattwcQ84tg/fwdPpADy/KQEPKINmLFy8GGvwgws4D8fnJMGSoBxGwIAckkLHqDWaVyJ1bpisoSfvIxAYZRC8EkWtbCNVUsWSf1L0ZyHXP2h+rMmkKA0t+TKavyIQZSc0pn5ElHSkdL7NgFJ5FMQIECBAgQIAAAQIECBAgQIAAAQIECMwK/Gf2RX+2M/ZT64taqRX9uXYiIUCAQF2BLdcRqHu6vS2fAcj379/vbfM1fBcCydep+/ube7as4ZI5IUryKhJzBtHLEyYybL+LZqpzqUCuYHlaQ2rInCK59PkrtGVexTSYJEnkvwxJvpnuWbuhh6wlUoAAAQIECBAgQIAAAQIECBAgQIAAgVUCPU2tyJy9qyJeur9kIuWlB9pJoELg6emp4l1v7YOAPtDOVc5gWzsncpZa46C4CKwVqNWjJiPrSaqoO21A4awYGTVPHsbamBVoRCAZErXW40hKTdIg6l76klAzfUV5wkTm75FhVqKqDAECBAgQIECAAAECBAgQIECAAAECiwJjSK0of5Zxsf32ECBAgEDnAhlw7TyGPQng8PBwT1qqmX0TuL293XhkPePx7969q25R7gYNmVcTNfhuLuXLly/LK8zVT0pNefm6JXPpy7MryteXqRuG8gQIECBAgAABAgQIECBAgAABAgQIjFtgDKkVVgPppI96mr8T9l6dVB/o1eUYdDBXV1eDjn9AwdeaOX9A7RJqnwWeP3+emWnevn27TZA3NzcfP35MVUsrybD6t2/flr5l5y4EauVVvHnzZsurX9KEZFcU/o8gaw7KwikhVYYAAQIECBAgQIAAAQIECBAgQIAAgTmBPqZW5Em4fOk5F2jFy8IvUitq8BYBAgQIdChweXmZR9JXDZp2GNiYTp2pQT5//my5hDFd00G0JR0vi4Y0sgxE/lD8+vUrfyty45dq85OZKjIdwo8fP4yUt9kZsgBH+eotHsIAACAASURBVMp9yat49epVO+FVJN/MBWDiijkQLwkQIECAAAECBAgQIECAAAECBAgQKBH4q6RQy2XKv66dBHZ2dtZyhE5HgAABAs0K5JH0/CS1LqOwtbLrmg1jlLUlZyWD0JIqRnlxe96opD7kpu7g4KDBOCd/KxqsUFV1BcrzEjKbSGt5FWlFetqHDx9KpkHKp0wSRJKsU7ftyhMgQIAAAQIECBAgQIAAAQIECBAgsM8Cg0+tyLf2+3z9tH2nAsZ3d8o7iMr1gZYvU4b/ZQC0bO50BHYkkDs0i3TsyLbDajNBSBLgSgJIB2h/NpFkS+S8379/XxthkjCkVqxVUoAAAQIECBAgQIAAAQIECBAgQIAAgVmBPi4IUmvWCquBzF5O280KWJ6gWc8h1qYPDPGqiZkAgc4FMlFKrdu5zgMWQKFA+ZQVWZ6jsM5mi2UJkpIK0z+zvkxJSWUIECBAgAABAgQIECBAgAABAgQIECAwEehdakVmg6/1mLjUCl2ZAAECBAgQINArgc+fPze7DkivWre3wWQWisK79Hfv3nU1BVEWCkxmT8k16ir5oyQ2ZQgQIECAAAECBAgQIECAAAECBAgQ6KFA71Ir6j7jeHp62kNWIREgQIAAAQIE9lMgI9ZdDavvJ3hrrb67uys5V5bkuLm5KSm5ozK3t7clNd/f35cUU4YAAQIECBAgQIAAAQIECBAgQIAAAQITgWGnVuSrW89EdtWVDw8Puzq18/ZEQB/oyYUQBgECBPojcHFxcXl52Z94RNKUwLdv337+/FlS24cPH0qK7a5MYWJH3Xzu3QWsZgIECBAgQIAAAQIECBAgQIAAAQIEBiEw7NQKq4EMopMJkgABAgQIENgHgefPn3c+rL4Pzp20sfDK5ub85OSkkwhnT1r4f4QvX77MHmWbAAECBAgQIECAAAECBAgQIECAAAECFQL9Sq14fHwsXMJ50qTCr00r2u8tAhUCZmWowNmTt/SBPbnQmkmAQCMCb968MZ1YI5I9rCTrvJREVbgYR0lV25TJ7Cklh5u4okRJGQIECBAgQIAAAQIECBAgQIAAAQIEJgL9Sq2o+/3m6empC9mVQJ5M7erUztsTAX2gJxdCGAQIEOiDwN9//124EEMfohVDLYGsBlKS/Zw+cHZ2VqvmHRUu/D/C9+/fdxSAagkQIECAAAECBAgQIECAAAECBAgQGJ/AgFMrjo+PPRk5lB5Z8nV8D9sidaDBi6IPNIipKgIECPRQIFNW9DAqITUiUDhlxfX1dSOn276SwkVJHh4etj+XGggQIECAAAECBAgQIECAAAECBAgQ2BOBAadWWA2k2z460IUSnp6eunUb09n1gTFdTW0hQIDANgKZruDy8nKbGhzbZ4HCieUKl+Fop6VJwl57ouR9/vr1a20xBQgQIECAAAECBAgQIECAAAECBAgQIBCBHqVWPD4+1nquXWqFHrxrgYGmDuyaZa/q1wf26nJrLAECGwvc3t5ufKwD+y9QsnBGUhmOjo7605ak+5QE8/Pnz5JiyhAgQIAAAQIECBAgQIAAAQIECBAgQKBHqRWFz8NNr1nhIsrT8jaaFdiHxTL2oY3b9Ip98NmHNm7TBxxLgACBicDNzQ2KsQp8+/atpGl9S3qWWlFy1ZQhQIAAAQIECBAgQIAAAQIECBAgQKBcYKipFXkw7uDgoLydSjYuUOtp/oEuw1GrjY0L97/CWj76QP8vqAgJECCwmUCvloHYrAmOqhB4eHioeHf6ltSKKYUNAgQIECBAgAABAgQIECBAgAABAgRGKfBXf1pVa9aKvn172x/G1iIZ6NP8tRadGWgb9YFqAX2g2se7BAgQqCtwdXVV9xDlByRQuGRG37pB4cf9QFM/B9R/hEqAAAECBAgQIECAAAECBAgQIEBgNAJ9Sa14fHws/AJ0Qi+1ovMuWGvGgs6j3SyAfWjjZjKTo/bBZx/auE0fcCwBAgQicHl5yWHEAoWpFbXu5PvDNdCw+wMoEgIECBAgQIAAAQIECBAgQIAAAQL7I9CXBUFqTVmRy3N6ero/F6mfLS1cwXoSfH++tq71bKJZK6r7nj5Q7eNdAgQI7INA1mjbh2bucxsLUysGSlTrznCgbRQ2AQIECBAgQIAAAQIECBAgQIAAAQKNCAwytSJf4h8cHDTSfpVsLLAPaQdmLKjuHvpAtY93CRAgsA8CJhIb/VXuT4Ls6Kk1kAABAgQIECBAgAABAgQIECBAgACBPgsMMrXCl/h96FK10g7680RgreGBWrMy9OGitByDPtAyuNMRIECghwLuynp4UZoNqT93cc22S20ECBAgQIAAAQIECBAgQIAAAQIECBCoJdCL1IrHx8daA96+xK91jXdUeB/SDvZhVoZtuoc+sI2eYwkQIDAOAWu0jeM6VrSi1l16RT39fKtWnmg/myAqAgQIECBAgAABAgQIECBAgAABAgTaEehFasXXr19rtdaX+LW4dlS41pos/flSvtaTl0dHRzvSG0e1+sA4rqNWECBAYBuBWp8F25zIsQR2ISCPdheq6iRAgAABAgQIECBAgAABAgQIECAwSoHhpVYcHx/7Er8nfbF80oJaCQ07bV15koev2ksuhD5QoqQMAQIExipQ/ikwVgHtGrqAyfCGfgXFT4AAAQIECBAgQIAAAQIECBAgQKA1geGlVvgCtLXOsfZE5QMq5QkNa0+6ZYHyJI/y1m0Z0qAPL1fSBwZ9oQVPgACBpQLlnwJLD7dzEAIjTjZN087OzgZxFQRJgAABAgQIECBAgAABAgQIECBAgEDnAt2nVjw+PtYac5Va0XmnmQZQPqBSntAwrXxHG+Wdrbx1Owp1ENWWK+kDg7iggiRAgEAtgfJPgVrVKtwrgcPDw17F02AwHz9+bLA2VREgQIAAAQIECBAgQIAAAQIECBAgMG6B7lMrvn79Wov49PS0VnmFdyeQxVl2V/mOai4f4NfTSi6BPlCipAwBAgTGKjDi+QzGesk2aNf4rnJSgq6vr3/8+GHKig36g0MIECBAgAABAgQIECBAgAABAgQI7K3AX523vFZqRb4JPTg46DxmAUwEypMPyueK2LVteSSexC25FvpAiZIyBAgQIEBguAK5I/r+/fva+JO96i59rZICBAgQIECAAAECBAgQIECAAAECBAgMV2Bgs1ZYDaRXXa08+eDnz589ibx81oohzsfQPrI+0L65MxIgQIAAgTYFCj/ra2VLtxm/cxEgQIAAAQIECBAgQIAAAQIECBAgQKARgY5TKx4fH8tnEUiDpVY0ctWbqiTPJg5ujujy/nZ0dNQU1Ijr0QdGfHE1jQABAgQIRKBwhiqpFXoLAQIECBAgQIAAAQIECBAgQIAAAQLjFuh4QZC6X8JKrehbd8wVub+/L4nq169fnU8TnRhKQk0ZU1YUQqWYPlBupeRageTbTSa5Kc+CWlvnnhdIAtzh4WEeOu/8L/CeXwjNJzBcgcKborp39cMFETkBAgQIECBAgAABAgQIECBAgAABAvspMKTUCiNDPeyjeZCxMLUiw6UnJyfdNqF8XRJJPOVXSh8ot1KyQuD9+/evX7+WUVFBtOVb+Qx99+7d2dnZlvU4nACBfRPIPF5J0lr79zl3Wd++fev8Zm/fro72EiBAgAABAgQIECBAgAABAgQIECDQmkDHC4LUer7NaHdr3aL8ROUX5enpqbzaHZUsj6Fw7usdxTmsavWBYV2vfkb76dOnly9frh2362fwQ4kqo57n5+eZF2QoAe9DnJlL6dWrVxmKzpwiz549y7/Zvrm5cZn24eoPq42Fn/UfP34cVrtES4AAAQIECBAgQIAAAQIECBAgQIAAgXKBLlMrMnJQayCt8Fvd8sYrub1A+bOJ5TNGbB/VqhrKY9DZVhku7tcHFk3sqStgNK6u2MblC+cZ2rh+B5YL5Pn+TCVyd3f3/fv3ye1Q/s32hw8fXrx4kXlcyqtSksCuBQrvi9J7dx2J+gkQIECAAAECBAgQIECAAAECBAgQINCVQJepFbWmrAhQ4be6XVHu7XkLr0utNJodYRamVlh6pq6/PlBXTPk5gcLfzbmjvNxAoHzyng0qd0gtgfzlrPhkzDwuyb2oVaHC4xao6C0tNPzq6qrkLAlSVlAJlDIECBAgQIAAAQIECBAgQIAAAQIECAxRYDCpFUa7e9u9CofV+zB0WhjDxcVFb7X7GZg+0M/rMqCoLMHT2sXKh2lr53KiCoEsgrN2pNwEABWAe/hWt3lRWa3m+Pi4hD0TsZQUU4YAAQIECBAgQIAAAQIECBAgQIAAAQKDExhMakXh2O3gLsAIAi5MRChMa9gpSCZaL6lfZytRmi2jD8xq2N5A4Pb2doOjHFJXIHkVNzc3dY9SfhcCDw8Pa6stKbO2EgVGI9D5fdT19XUJZuJ8+/ZtScn2y/z656f98zojAQIECBAgQIAAAQIECBAgQIAAAQLjEOgsteLx8XHt85qzxEa7ZzV6tX10dFTyGHQfhogKhyXOzs56Jdz/YPSB/l+jnkeYLvTjx4+M25X8Mel5W/oZXmCTv9KHv8P99Gk/qpLPo5Iy7UfujJ0IJCWg1m3zLoIsT8x68+ZNAt5FDJvVmUliTk5Onj17dvjPTzYyCUeak/+MbFahowgQIECAAAECBAgQIECAAAECBAgQ2E+BzlIrvn79WktcakUtrpYLl0xa0PmQQOEX6CVtaZl3EKcrcdMHBnEpuwoy2RXv37/P7+kfPzsQCGyeI89oYlfX13kJENhGoCd5NoUTV+TjvrDkNiaFx+ZP39XV1dy8ZYkwC+68ePEiWReF9ShGgAABAgQIECBAgAABAgQIECBAgACBYaRW5HFbA0J97qz5zrokvG/fvpUU21GZwmGJ/gwG7MhhR9XqAzuCVS0BAqMU6DzVbJSqI27Ux48f+9C6TEdRGMb9/X0fshaSVfb69euKmHP30qsJNipC9RYBAgQIECBAgAABAgQIECBAgAABAp0LDCO1wpQVnXeU6gAyzXLJNP7dzkU/98Di0hY9f/7caiBLZdbu1AfWEilAgECvBApTNneUA/H09LRWI2sXrC2jwJ4IJFOhDy3Nb015BmqyFrrNqY3Y3d3dWrdMX7G2jAIECBAgQIAAAQIECBAgQIAAAQIECBCIQDepFXmGrNZYhdSK/nfWkq/a664C02yrS85e0opmoxpTbSV6JVdhdyYlZy9pxe4iVDMBAn0TKMmB2CDmkomUku23Qc0OGZ9AEhRKOkw7DS+fuCLx5Aa+wzkhcuqStIluE3/buWrOQoAAAQIECBAgQIAAAQIECBAgQIBAIwLdpFaUDHDONk9qxaxGP7dLBqRL5o3YXetKvjovaUVTEX758uX9Pz+ZMTvJRk1V22E9JXr6QIcXyKkJEJgTKMld2MVfrcIE05LpoOZa5GWDAoWzhtTKFd4svOolLTarc+OjMnHF7e1t4eHBOT097Sq7ojALpPBCFzZZMQIECBAgQIAAAQIECBAgQIAAAQIERiwwgNSKDC0Uzto94uvU/6aVzBGdZy67yiEoGcdKBs/R0dGuqfPsadYcefbs2fn5+ct/fjJj9osXLwL49u3bXZ99p/XrAzvlVTkBAo0LlOQu7GK2gMLFHTIm3XiTVdi4wI7mNZnGmUTMuhnJ02N3tJHblZLfncnZ8xvUSXZFbvxKVgNJkOVt2ZGnagkQIECAAAECBAgQIECAAAECBAgQGIrAAFIrTFkxlM5U8hRjV8MDJeNYJfFveS1ubm4ywLAUIU925rHU5HZ0vjD5Nm0sMVza/G1OWnhsT/pAYbSKESDQgkBh7kLGtpsNpmSRgpzx+Pi42fOqrZZAyaQmqXAXyTfTODPfQ/Ivpy/7s/Hu3bvyYEKU9IWWb2/K3S4uLsrboiQBAgQIECBAgAABAgQIECBAgAABAvss0EFqRcn8AbOXRGrFrEaft5MWsPbr6ZLh7V20ce1wfkawMpnELk49rTP1rx1Omzzc2fLwwzTC7Tf0ge0N1UCAQGsChbkLhc++F4adlaAKB+N3/alUGPDeFiucyGrtDcY2gLkHbmHBkQ0iTOcsWQVsWvNkZZCsgDbds9ONy8vLwqV88keg8ELvNGCVEyBAgAABAgQIECBAgAABAgQIECAwCIEOUivqfgcttWIQPWkS5NrlwHP1219yO2dc2+sKF+Te+Fq8evVqbQzTytPn21eann3LDX1gS0CHEyDQmkDhDUb+ejeV8Za/7VkJqqSBhbGVVKXMxgIlS0VkCH9HH9lJXyjMD9i4gdscmCShwuSk6Vkyk0SSHnbENT1LZggrT+Td9e3fNCobBAgQIECAAAECBAgQIECAAAECBAiMQKDvqRX5Uvvg4GAE0HvShJOTk7UTV6yduaFxq7Vn3PWUFeULfk/anoc7yyeybpxrywr1gS0BHU6AQGsCeVq9cNGHRv4mZ0S5cAmSCNSaEqA1sX07UWHqwNqcwrpu6Sr5MC3PyKxbf1PlE2Hhb9D0jEl6yL190jKmexrciFvJDGHTM+769m96IhsECBAgQIAAAQIECBAgQIAAAQIECIxDoO+pFZ7aHFw/W5vHsLZA401e+0jirkPaYDL5DFe0Nm924+BrPdcWaDykzvtA4y1SIQECjQgU5kxkCY8tl+dIjl3yKgqXAslwdR7ub6SBKtlGoPAuNB9qDeYKpKrDw8M+z1cxJU328wb5H8kfzdwtyR358uXLtKrtN1JbkjZqxdP+3cj2zVQDAQIECBAgQIAAAQIECBAgQIAAAQIdCrSdWpGhhVqLRhd+qd2hoFPPCeR79nfv3s3tnH2ZgaU2kwZyruoulyeD8/3+bISNb3/8+HGDOht/CnaDGDY7RB/YzM1RBAi0L1A+OUSGbDPLRW5jNgjy7du3L168KMyrSP3D/fu/AU6fDym/C02uQFb+2rItuWNJHytcMmbLczV1eO6gNrvJSe7I+fl52ptUki2XCMl6Pcl8Sm3V93tzTb69vd317d/cGb0kQIAAAQIECBAgQIAAAQIECBAgQGDoAs/+/PnTZhsyulBrwODHjx/51rXNCId7rqW2eYBvs3GgLR3ybXXFA5dtRpX+UzGalSeD8+5OF52Jf0bUNvN8eHgY7vf++kDFRc/DtRkEWizQ8h/kxQDsIbCHAtV/rBZBko2Rn5I/zhkwzmPxmTWn1ojv7j4iaw1gPz09lXx4hWLttECLhrN7dvoRPHuizbZrdY/cVOQuNya1GpXMgGQnpKvU6idLmzO5q1n61mRnrcAq6pl7K0khhRPAzB04fZnl5JLIkkrKI8z9VZYXiVvFbd60/rmNLAUS9rmdXhIgQIAAAQIECBAgQIAAAQIECBAgQKBaoO3Uiupx7sVYDTQumqza06vUirX5BBmJ2f75zlUU0/15FLL66c8MZux60vVVg+jTICs2MjzT4BzjFSfaxVv6QIXqql7hL14FmrcI7Ehg1e9j9emSAJGR4AzQZiM/KZxFHJKOkNHxDPQmMS6zXFSkGFZU/vnz5y0XH5mtPB8iGXveLJLZena9HcwMrt/c3Oz6RHXr3yxpIF1i2j3SMZLxkPNmI//OdpJcl1oLWNQNfmn5dNpkMNTN/1ha1ezOzaBma5hshy4RZvWc//m9+vvvKd3ELf8GLb9f+XeDjIrJKSYJKOU5HItB2kOAAAECBAgQIECAAAECBAgQIECAwH4KtJpasXace/EaGGhcNFm1p1epFQkymRN3d3eros3+fD++0++183huvpSveAa0ncSFzQbtJm759r/WQ8YV2p28pQ+sYl/VK/zFWyVmP4GdCiSVof0R7qUtyiIF+TRf+tYGO/vTrsLgk46QP4+FhVsrVjctuLXAtjlRbjCSoNDszHCrPtq2ibPxY3fR8MaDVCEBAgQIECBAgAABAgQIECBAgAABAv0U+E9rYeX71ur5A5ZGMuhx5aUt2p+dGRzKE6gV7d1y7uiKmidvpf6KvIo8E9nOhBCTp1TXRru0QOLP3A9L3xrETn1gEJdJkAQIZAajDLh27pDEggbzKpLc1pN8kXLYBNzDiSvevXtX3oShlMwNRuO3YUnlyUJ+ffhVWnUV5FWskrGfAAECBAgQIECAAAECBAgQIECAAIESgTZSK5Ieke/3z8/PSwKaK5N5Beb2eDkggcwOnQyGVQFnBCUdY9W7W+7P6FTFkFK+W694d8tTzx2emTPm9tR6mSmva5XvW2F9oG9XRDwECCwKZAqlZFcs7m9zT+MTNmQdkDbjb+pcPQw7GQPVqaJNtb3lenKD0Xj65mSGj3TmlttScrrcjzU+UUfJeZUhQIAAAQIECBAgQIAAAQIECBAgQGA0ArtKrUg6RaapyPB2vo/OU/vVC0NUaN7f3+db2gzApzYzWFRA9fatZDBU5BakY+xi6ogM579+/XqVySSvYqdrkcyeOieqyC+ZLbl0O8MAS/cPaKc+MKCLJVQCeyuQ25UOJydoPK8it0wV8zb1/Co3Pt6/fXtzX1FxM7N9/V3VsIv0zdz25Ka9w9+mpZj5FZNXsVTGTgIECBAgQIAAAQIECBAgQIAAAQIEygX+qi6ar+YzLPr09DT9gj7bc4dM3pqUyb8/f/6cFp4rudnLVJgB+PxMDs+4eL7dTrpGNiZLLWRjsebpKgx5N1+nNruY9OLp7FklkG/YP3/+fHp6uqpXZJmYXKzLy8tVNdTdny/0K+a4Tn9Ilz45Oalb7TblM/nKBqvhTM64i2GPbdqywbH6wAZoDiFAoH2ByVIUG/+53jjg29vbBtcBmYSxeLe2cXjtH7jqhqH9SGbPmIH53MzkpnR2Z2vbk3kgcgPT7Bl310/y25SY89vUeMwbCLx582Z306RtEI9DCBAgQIAAAQIECBAgQIAAAQIECBAYqMCzP3/+rAo90wm0P8CwKpgt92d0Pw+kbllJzw/PwMziVA1JQ+nD05/J0ck37BVZAk19613daTvJq5h0m8kU2Rt0oZ5cwQ0inztEH5gFSQLQ0jWSKv4gzx5umwCB3QlkfoKK/Lxmz5tPpax/0WBy4Wx4z549m305oO0fP370MyN27QfZjpAzA0QyFZIcMM0zbupEWQdnR91vGuFkIrGuUlIybVh+xVpOqJ223QYBAgQIECBAgAABAgQIECBAgAABAiMTqFoQZHGcfriN78Mzc8PV2z7yzFvw7du3iqXK09ny5X4GLTY+V45NDRXJQMlRyDf7XX29ntGLzZq2uydKN4tn46P0gY3pHEiAQJsC+SjJ0P42CzkVRpsJjfKptLuB7XzqFUbSt2L9zKuI0uSDLLOMtCaWTpLbgMl8Kpkzo/HzttDP08OT45vskCQSNR5/RYU5XW69cvPZ1Y1fRWzeIkCAAAECBAgQIECAAAECBAgQIEBgoAJVqRX9nJB5M+jp+iCbHe6oRgTy5GLFgMT9/X3GgTLtxAbnylE5NjWsOjZZHflmP4Miqwrsen++2c/UKSVnyTjHbMkx/Rqm+fvcB0quvjIECPRBIEP7GZHd3WBwpnFK9kY+uXb6qZRR+T5g1o2h/2FnkrAWkm9y3zLXSZKj0Gx2Qvpha1ksyQ5JCmxyHVpI5sgNYX55Jxm3dbuf8gQIECBAgAABAgQIECBAgAABAgQIEKgQqEqtqDhscG9VzJcwuLYMOuAMSGS18lVfrCeNINNO5Iv+FCuZwSJlMjSV8jlqVQrC5LHFjOh37pYladYOxiT1JON54168Zp/7QOedUAAECJQLTAaDM0bb1PQP+TxK3kA+CLIkUAtD2lk/YnA3Pxns3yzDsvyyNlIyly8f1rmfaVw4nSR3ApmpIvcti52kwTnY0qs3nk9rY8Nkh8QtvwJpY7NpIglp8vuV5NSk0k7m+dg4TgcSIECAAAECBAgQIECAAAECBAgQIEBgqcCzP3/+LH0jOzMCOoI1QfLd8Zs3b3Y34fYqvfb3L71eaX6+Ym4/mLVnzNhJxeIdk8MzxJKf5GGkFZl3JE/3Jpci4w2ZQf379+8ZYFg7xpBBrFz9nT4WvLaliwUyqJYJNhL8ZOnxDAakgVdXV4l2GuqzZ8+mB1b8kk7LDHFjz/vA+fn54lUb67VebKk9BIYlkPHgjEPnT/fk73at4PMXPp9lGYPvJG0uI/SJPB+aG0Req5nbFA5RPuvzOTjEu7XcmUT4n1uSr6uyPNfipPnpJBFYu3pFTpcbm826YsLILUcWFklv7EPyQX6tJm5rb+cqAEM3aVEnv18VgXmLAAECBAgQIECAAAECBAgQIECAAIHxCVSlVkxam4H5fFOcr2JnGz+7vsZ0MHi2gO32BYaVWhGfyfDAhw8fNh6KqEDOsEHGHhaf+Kw4pFdv7UNqxT73gaTXSK3o1W+cYAgUCuSTa5IYlxkLkqyQz6+5lIVJtlxyBfKTEd+Ml7tNKrQdQbHcMyeLZdI3Jt0j+aBzNznpIbmLnvSQ/JvMADkBufRr6SZuc79fazNRRtCpNIEAAQIECBAgQIAAAQIECBAgQIAAgf4IrE+t6E+sIqkWGFxqxbQ5mb3g7u5ubnRq+m6tjXznnrkf8jPcpIpJe/cktWJ6cfetD0itmF56GwQIECBAgAABAgQIECBAgAABAgQIECBAgAABAgT6L/BX/0MU4egFMit1fibzQk/mLa/b5Dz32eF063WjXVs+T0WvLTOyAvrAyC6o5hAgQIAAAQIECBAgQIAAAQIECBAgQIAAAQIECBAYk4DUijFdzWG3JbM65+fVq1dJLJhMpj2ZVTszac/Np51EiumM0MmoyIzrI5tuPe2dXsu0dLo9+g19YPSXWAMJECBAgAABAgQIECBAgAABAgQIECBAgAABAgQIDFFAasUQr9rIY06exJ6vOz67LnvySEZ+vZc1Tx9YpmIfAQIECBAgQIAAAQIECBAgQIAAAQIECBAgQIAAAQLdCPynm9M6KwECqwV+/vw5ffPw8HC6bYMAAQIECBAgQIAAAQIECBAgQIAAAQIECBAgBK+BBAAAIABJREFUQIAAAQIE2heQWtG+uTMSWCOQ9VCmJfZz1opp820QIECAAAECBAgQIECAAAECBAgQIECAAAECBAgQIECgcwGpFZ1fAgEQmBeYnbXi+Ph4/m2vCRAgQIAAAQIECBAgQIAAAQIECBAgQIAAAQIECBAgQKBFAakVLWI7FYEyge/fv08Lnp6eTrdtECBAgAABAgQIECBAgAABAgQIECBAgAABAgQIECBAgED7AlIr2jd3RgJVAr9+/ZqdteLk5KSqtPcIECBAgAABAgQIECBAgAABAgQIECBAgAABAgQIECBAYMcCUit2DKx6AjUFvn79Oj3i77//nm7bIECAAAECBAgQIECAAAECBAgQIECAAAECBAgQIECAAIFOBKRWdMLupARWCsymVvz3v/9dWc4bBAgQIECAAAECBAgQIECAAAECBAgQIECAAAECBAgQINCKgNSKVpidhECxgNSKYioFCRAgQIAAAQIECBAgQIAAAQIECBAgQIAAAQIECBAg0IaA1Io2lJ2DQKHA4+Pjz58/p4UvLy+n2zYIECBAgAABAgQIECBAgAABAgQIECBAgAABAgQIECBAoBMBqRWdsDspgeUCHz58mL5hNZAphQ0CBAgQIECAAAECBAgQIECAAAECBAgQIECAAAECBAh0KCC1okN8pyYwLzCbWnFxcTH/ttcECBAgQIAAAQIECBAgQIAAAQIECBAgQIAAAQIECBAg0LqA1IrWyZ2QwAqBL1++/P79e/rm1dXVdNsGAQIECBAgQIAAAQIECBAgQIAAAQIECBAgQIAAAQIECHQlILWiK3nnJTAvcHd3N92VKSsODg6mL20QIECAAAECBAgQIECAAAECBAgQIECAAAECBAgQIECAQFcCUiu6kndeAv8SeHx8/Pr163TX69evp9s2CBAgQIAAAQIECBAgQIAAAQIECBAgQIAAAQIECBAgQKBDAakVHeI7NYH/LzCbS3F8fHxycvL/37NFgAABAgQIECBAgAABAgQIECBAgAABAgQIECBAgAABAt0JSK3ozt6ZCfyvQKasuL+//99X/2c2zWK60wYBAgQIECBAgAABAgQIECBAgAABAgQIECBAgAABAgQIdCIgtaITdicl8C+B2VyKv//++/Ly8l9ve0GAAAECBAgQIECAAAECBAgQIECAAAECBAgQIECAAAEC3QlIrejO3pkJ/CPw5cuX2Skr3rx5A4YAAQIECBAgQIAAAQIECBAgQIAAAQIECBAgQIAAAQIE+iMgtaI/10Ikeyrw8uXLacuPj49NWTHVsEGAAAECBAgQIECAAAECBAgQIECAAAECBAgQIECAAIE+CEit6MNVEMP+Crx69ernz5/T9n/48GG6bYMAAQIECBAgQIAAAQIECBAgQIAAAQIECBAgQIAAAQIE+iAgtaIPV0EMeyrw7du3u7u7aeMvLi5OTk6mL20QIECAAAECBAgQIECAAAECBAgQIECAAAECBAgQIECAQB8EpFb04SqIYU8Frq6upi1//vy5KSumGjYIECBAgAABAgQIECBAgAABAgQIECBAgAABAgQIECDQHwGpFf25FiLZL4Gzs7O5pUAODg72i0BrCRAgQIAAAQIECBAgQIAAAQIECBAgQIAAAQIECBAgMAQBqRVDuEpiHJ3Aq1evvn79Om1WlgK5vLycvrRBgAABAgQIECBAgAABAgQIECBAgAABAgQIECBAgAABAv0RkFrRn2shkn0ReP/+/d3d3bS1f//996dPn6YvbRAgQIAAAQIECBAgQIAAAQIECBAgQIAAAQIECBAgQIBArwSkVvTqcghm/ALJonj58uW0nc+fP//8+fP0pQ0CBAgQIECAAAECBAgQIECAAAECBAgQIECAAAECBAgQ6JuA1Iq+XRHxjFngy5cvV1dXsy38+PHj0dHR7B7bBAgQIECAAAECBAgQIECAAAECBAgQIECAAAECBAgQINArAakVvbocghmzwOPj4/n5+WwLk1dxdnY2u8c2AQIECBAgQIAAAQIECBAgQIAAAQIECBAgQIAAAQIECPRNQGpF366IeEYr8PXr19m2Ja/i8vJydo9tAgQIECBAgAABAgQIECBAgAABAgQIECBAgAABAgQIEOihgNSKHl4UIY1T4L///e+kYc+fP//8+bO8inFeZq0iQIAAAQIECBAgQIAAAQIECBAgQIAAAQIECBAgQGB0An+NrkUaRKCnAkdHRw8PD5m74vr6+uDgoKdRCosAAQIECBAgQIAAAQIECBAgQIAAAQIECBAgQIAAAQIE/i0gteLfHl4R2KXAyT8/uzyDugkQIECAAAECBAgQIECAAAECBAgQIECAAAECBAgQIECgYQELgjQMqjoCBAgQIECAAAECBAgQIECAAAECBAgQIECAAAECBAgQIEBgTAJmrRjT1VzSlqenp0+fPi15o3LX8fFxVq+oLOJNAgT+n8CXL19+//5diyNLw9QqrzABAgQIECBAgAABAgQIECBAgAABAgQIECBAgAABAh0KSK3oEL+NU2fE9+rqqu6Zbm9v3759W/co5Qnsp8D5+fl+NlyrCRAgQIAAAQIECBAgQIAAAQIECBAgQIAAAQIECOyJgAVB9uRCayYBAgQIECBAgAABAgQIECBAgAABAgQIECBAgAABAgQIECCwiYDUik3UHEOAAAECBAgQIECAAAECBAgQIECAAAECBAgQIECAAAECBAjsiYDUij250JpJgAABAgQIECBAgAABAgQIECBAgAABAgQIECBAgAABAgQIbCIgtWITNccQIECAAAECBAgQIECAAAECBAgQIECAAAECBAgQIECAAAECeyIgtWJPLrRmEiBAgAABAgQIECBAgAABAgQIECBAgAABAgQIECBAgAABApsISK3YRM0xBAgQIECAAAECBAgQIECAAAECBAgQIECAAAECBAgQIECAwJ4IPPvz58+eNFUzCRAgQIAAAQIECBAgQIAAAQIECBAgQIAAAQIECBAgQIAAAQJ1Bcx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jwX++3bt88a+nn16tV4XLSEQNMCDf2e/U81TYemPgIECBAgQIAAAQIECBAgQIAAAQIECBAgQIAAAQIEmheQWtG8qRoJECBAgAABAgQIECBAgAABAgQIECBAgAABAgQIECBAgACB0QhIrRjNpdQQAgQIECBAgAABAgQIECBAgAABAgQIECBAgAABAgQIECBAoHkBqRXNm6qRAAECBAgQIECAAAECBAgQIECAAAECBAgQIECAAAECBAgQGI2A1IrRXEoNIUCAAAECBAgQIECAAAECBAgQIECAAAECBAgQIECAAAECBJoXkFrRvKkaCRAgQIAAAQIECBAgQIAAAQIECBAgQIAAAQIECBAgQIAAgdEISK0YzaXUEAIECBAgQIAAAQIECBAgQIAAAQIECBAgQIAAAQIECBAgQKB5gb+ar1KNfRJ4/vz5hw8f6kZ0fHxc9xDlCeyPwOfPn3///l2rvQ8PD3d3d7UOUZgAAQIECBAgQIAAAQIECBAgQIAAAQIECBAgQIAAgZ4ISK3oyYXYVRiHh4eXl5e7ql29BPZS4OzsrG67k+QktaIumvIECBAgQIAAAQIECBAgQIAAAQIECBAgQIAAAQIEeiJgQZCeXAhhECBAgAABAgQIECBAgAABAgQIECBAgAABAgQIECBAgAABAn0UkFrRx6siJgIECBAgQIAAAQIECBAgQIAAAQIECBAgQIAAAQIECBAgQKAnAlIrenIhhEGAAAECBAgQIECAAAECBAgQIECAAAECBAgQIECAAAECBAj0UUBqRR+vipgIECBAgAABAgQIECBAgAABAgQIECBAgAABAgQIECBAgACBnghsklrx69evm5ubg4ODZ362EAhgGHvSD4RBgAABAgQIECBAgAABAgQIECBAgAABAgQIECBAgAABAgQILBXYJLXi+vr6w4cPv3//XlqjnYUCAQzj+/fvC8srRoAAAQIECBAgQIAAAQIECBAgQIAAAQIECBAgQIAAAQIECLQv8FfdUz4+Pt7f39c9SnkC5QKZFuXh4eH79+/59+fPn8lBeXp6mqbyPH/+/PDw8O///Tk+Pj47OyuvXEkCBAgQIECAAAECBAgQIECAAAECBAgQIECAAAECBAgQIFBLoHZqRSZaqHUChasFkiVQXWB/3v327dvHjx+TuJN0iopWJ8ciP3NlkmBxdXV1cXFxdHRUcay39lDg06dP+auVNJ10m+TlnJ6epp9Yi2cPe4ImEyBAgAABAgQIECBAgAABAgQIECBAgAABAgQIENhYoPaCIKas2Nh66YGZfGHp/v3ZmTkq3r59m5SIjHnf3d3N5UwUOmSKi9evX7948eLk5MQaK4Vooy/25cuX9Kvk3Hz9+jV5FWlv/s32y5cvsz8T8IxeQAMJECBAgAABAgQIECBAgAABAgQIECBAgAABAgQIEGhEoN6sFZlXYLOR71WxThZ3yL8pUD5/w2R5iC0j2eDUOW/izOjs7PoUq5pWuD+pAIUlx1csSRXJh2h2HpTkWGTgPNVeX1/n34ODg/G5aVGJwKtXr5Kps6pk/noklSf/6iGriOwnQIAAAQIECBAgQIAAAQIECBAgQIAAAQIECBAgQGAqUC+1Ius1TI8s35hMwp8lGzJDw+QnWRTbj2hmYH4yOFoeSUomjDdv3pydndU6alXhPPie0dn8ZEQ/Kw7k31Ull+6f5JQsfWv0O6tHvtP84Pz3n59Jn5ms9JGLnryWCXimH8jPUqikv2RYPUkbudaWflhKNO6duehrU3bSSZJ/k+VCxk2hdQQIECBAgAABAgQIECBAgAABAgQIECBAgAABAgQIbC/w7M+fP+W1JB8i45GF5TMsfnFxkX8ng+KFR9UqtnZ4fq62DNLvehWAjNRmTHfVkP9cPMHJmgVzOzd+mWU1Mk/D3OEtNHnujGtfZu6TrNGQ9IhVJcNye3tbkv6STIuk+1QvI5JkmpTZXSdc1Qr7uxLIijCZuaTw7MnU2T7Nq+Rc+U0/Pz9fLFnrL/Di4fYQIECAAAECBAgQIECAAAECBAgQIECAAAECBAgQINCCwH/Kz5ER8ZK8iozlv3v3LuOFGUrMs+O9GtJOYOXt3azk5eVlGp4ZLDKiv7aGWK0tM7ICyf+omGskSRWhC2BJXkVkMiiePpZ0mc+fP6/CzFQiL168yHD7yCQ1Z6lAsm3K8ypSQ2EW1NJz2UmAAAECBAgQIECAAAECBAgQIECAAAECBAgQIECAwJ4I1EitWLsaSFZwSJmMc7e2BEOtBTgy9F44YL/9tT85OUkmSpYbqK6qJP2iuoZhvRv/xXk1pk1I50lSReime8o3UnM6Xua6WHVIhtuT9bLqXftHI5AlYGq1JbNW1CqvMAECBAgQIECAAAECBAgQIECAAAECBAgQIECAAAECeyhQI7Ui61xUACWNIM+Ltzx6nRkOKkKaeyurk8zt2fXLzJRQnV2xaqKFXQfWfv3pG8mZWDVDQBx+/PixfefJlBjpEknxWdrA+/v7xJBIlr5r5zgEcpVrNeTw8LBWeYUJECBAgAABAgQIECBAgAABAgQIECBAgAABAgQIENhDgdLUiurVQDLfQPsLLmSWgpIFSqYXNYtNTLdb2whLRf5ElsZoLZIOT5RshrR01RQj8Uk+RFMLxyR5oiK7IjEkEtkVHXaGnZ46V/bnz5+1TlHx61mrHoUJECAQgfwVmvzQIECAAAECBAgQIECAAAECBAgQIECAAAECBEYm8FdheyqmrPj8+XNrC23MRrtqCoTZMrPbnQSZAN69e3d+fj4byXT74OBguj3WjQwyJZth1YD3JK+iWYdkaSS7IiddmnmTSPJW8nLGCr7P7aq7uke632YL0OwzsrYTIDARyApWSdfLx00+VvKz9BMnsyjl70w+dLL+V/I7m0oidAkIECBAgAABAgQIECBAgAABAgQIECBAgACB9gVKUysyL8XS4LrKq0gwtVIrMqqxNP4WdialIyMrGXeZO1eHIc1FstOXGUxabPv0jOk/zeZVTGqeZFe8ePFieqLZjcSTAfVMxDK70/YeCtze3u5hqzWZAIGNBZKWl1WHcke0ah6muZqTb5GS08LJtMgyYfmRYzEH1dXLTC2WC5r8mKWZMc1GlVvB3PhdXV1tv/xZs4GpjQABAgQIECBAgAABAgQIECBAgAABAgQKBYoWBMmjmUu/dM58DF1NBZHm1Uqt6GQ1kOk1uLi4mG5PN/Il+3R7rBs3NzfTIaXFNiavYnfDS6l5VT5QIklUiW0xJHsGLVCrO+UXUB8Y9OUWPIE2BTIGn5y8ZOy9fv264nOtOqTcSt3d3aWSDK5nSqfqwt7dqUD885Hx8uXL3EwuvcVt/OxJ60waR1IrOrxzbrxRKiRAgAABAgQIECBAgAABAgQIECBAgMBeCRSlVuS74EWUPHbZ4cBknhyt9VV4t6kVS8+eGcIXVce0JwNRFevIJN1k16MLGbtamtQyQU5siXBM4NoSgfxdKnRIZk9hScUIENhngbdv32Z2pYzBb5xRsaiX26rDw8NPnz4tvmVPOwJJcaiYUmunMSSZw+3HToVVToAAAQIECBAgQIAAAQIECBAgQIAAgR0JFKVWLD79nwe+u/1euNaUFbHb9Sh+9eVZmkUx7lkrkvuSgahVLJkUvSLrYtVRG+zPWXKuVQcmwsS56l37hyhQssZHukSmf681xcUQKcRMgMCWAkl9yB+KTFNRK5Wz/KQZ3ZddUc7VYMl89Ne9jWzw7KmqnVugZmNWGwECBAgQIECAAAECBAgQIECAAAECBAisT61YuhrIYrJFy5S1vhPP4tYthzd3ujzwOrcnL8edWlGRV5G2Z6Rqqcmi0pZ7cpacq6KSjGxVvOutwQlkHLR6Oor8NUheRSb2H1zTBEyAQGsCWS0i8x61MLFBTiHDr7XLOj1RgxOQTOustdF5ALWiVZgAAQIECBAgQIAAAQIECBAgQIAAAQIEJgLrUysWVwPJIgudD0zWSq1Yuh5Hyz1gMZGic8PdCWRGk4oLlDkDXr16tbuzz9Wcc1VMXJHhjW7nX5mL1svtBTJFzY8fPxbXgklSRXLCvn37Zr6K7ZHVQGDEAsl1yEf24s3PjppcnYm4o5PuebVPT0+dCyR9p/MYBECAAAECBAgQIECAAAECBAgQIECAAAECtQTWp1YsTlDR+TzGGfaoNTt3H1Ir5kb3517Wumb9L1w9UcT19XXLTaiOJ8NaRjhaviK7Pl2SJzLN/p8/fzJBRSaxyE8G0pJUkcfQd31q9RMgMGiBzNT14sWLWvcYW7Y3mYgmrtjSsO7hh4eHdQ9pvHwf0jsab5QKCRAgQIAAAQIECBAgQIAAAQIECBAgMG6BNakVi6uB3N7etrOUQ4V7xYwIS4/KU+xL93e48/T0tMOz7/TUmSWielCq/dSKtWeszr3YKZfKdyqQuWHy65+fzv9q7bSZKidAoBGB3POcn583UlWtSlqbIaNWVCMu3Pk6cbGtvlMaMb6mESBAgAABAgQIECBAgAABAgQIECBAYLgCa1IrFieo6MMgdK3Uij58gb7YPxbXB1ksM8Q9mf7h7u6uIvLMINL+cgwZVl9cHmI2yPRzDw3PgtgmQIDAvglkYptO8iri/PPnz33T7ra9uQ/p581htyzOToAAAQIECBAgQIAAAQIECBAgQIAAAQLVAmtSK+aepOzDlBVpT63Uij6sBpKY5x5PHOt3+m/evKnucNUpDtXHbvPu1dVV9eF9yBmqjtC7BAgQILAjgeQFrv2Y2NGpU63Uit3Zrqo5q92Ne2m2VQ23nwABAgQIECBAgAABAgQIECBAgAABAgQ2FqhKrcjM2HP19mH4ObMLzKUpzAU597InqRVzi2qPddaKxWlO5i5HV2NXl5eXc5HMvUwWUYbW5nZ6SYAAAQL7IJB1ozbIb8hHefIF37179/nz5x8/fuSD/s8/P3Of+PsAOLg2ZuKKXPFkDI/1fmxwV0TABAgQIECAAAECBAgQIECAAAECBAgQ6L/AXxUhzg2TZ+AhCytUlG/nrVpTViSks7OzdgKrPstcOsjp6Wl1+SG++/79+7lmzrUic3V02IWSZFPdeTLlxtu3b+di9pIAAQIExi2QRNK5ObrWtjd3RBmVX7W+VT7p8nn3/fv3tfVMChjdL4RqtlguUz70J5/7DeZW5ua5D4nIzVqpjQABAgQIECBAgAABAgQIECBAgAABAgQiUJVaMTfSkIGEPpBVj47PRdjbdTc6zDCYI2rw5d3dXXVt3c4gsja1IsMhkyGW6lZ4lwABAgTGJPDy5cvy5mSainxYrP0Qzy1TebVdLZVV3urRl1x7QcsFrDNSbqUkAQIECBAgQIAAAQIECBAgQIAAAQIEhiWwckGQT58+zbYkOQonJyeze7rarpVa0e1Y/pQoi5hMt7PR24SP2SDrbuep37WzqXd7OdayZ8qNuW5fF0F5AgQIEBiWQP7sr/3wmrYoa3+kfMkw/M3NTeEQe6as6Mn0WtNm2iBAgAABAgQIECBAgAABAgQIECBAgAABAgQWBVamVnz8+HG2dE8mN06OQvWSE7MxZ7vbsfxpMHMxj3Lq77nlY6Ztn93odhmUkrGrklbMtsg2AQIECAxaIEtBFcaf+6IkTBQWTrHCD5Ska5TXqSQBAgQIECBAgAABAgQIECBAgAABAgQIECDQlcDK1IrZ1UDy5OXl5WVXIc6et9aUFTmwZDR9tv4dbc89EdtthsEu2phFymc7zNJTpBeVPOm79Nimdq5NakkHa3DB9abCVg8BAgQI7EIg+Zrfv38vqfn29rbujVDK56jqypPY0ZMbleo4vUuAAAECBAgQIECAAAECBAgQIECAAAECBAgsT62YWxbh6uqqJ1K1UivWLgDRWqPmUivWDvC3FlhTJ5qb42RptX1IKCmRL2nL0gbaSYAAAQLDElibFDhpTlID3759u0HTctSqSSlSZz5uXr16tUG1DiFISmduAAAgAElEQVRAgAABAgQIECBAgAABAgQIECBAgAABAgTaF1ieWjE3unx9fd1+ZEvPWCu1oiergaQhc6kV/cn5WIq8wc6S0amStIYNTl3rkJIYCqdwr3VehQkQIECghwJzdzurIixfNGSxhqwh8vT0lBpyT5LPoPxkI/kWmSGp7jQYi5XbQ4AAAQIECBAgQIAAAQIECBAgQIAAAQIECLQm8NfSM82OlCcP4OTkZGmxlndm4u7fv3+Xn7Q/qRUZVpkN++joaPbl0LczPlSS8pLxpM5bWpLUksnh06LO1y7p3EoABAgQGL1A4WogW87dlQ+UzE5hgorRdycNJECAAAECBAgQIECAAAECBAgQIECAAIFxCyyZtWJuNZCBTlmRy9af9ctnB28yB/jIulRJXkWa3IfUisPDwxL8whaVVKUMAQIECPRTIFl0JYElTVOyXQmUMgQIECBAgAABAgQIECBAgAABAgQIECBAYNwCS1Ir5hZE2PJhzQb5ag14l8xP0GBs1VXNLghyenpaXXhw7xZOqN6H1IrCGApbNLgrJWACBAgQmAo8PDxMtys2enU7URGntwgQIECAAAECBAgQIECAAAECBAgQIECAAIGdCsynVswt7tCrhzVrpVb0ZzWQuediC0f3d3rVm6288Lr0oeGFMRS2qFlGtREgQIBAmwKFS4yNLyGyTWTnIkCAAAECBAgQIECAAAECBAgQIECAAAECoxGYT62Ye16/P6uBPD4+Fo6CTK5Nf1IrZqesSGwje/61/Lr0YUL1whjS09Ku0fySawgBAgQILAo8PT0t7lzcM75lvBbbaA8BAgQIECBAgAABAgQIECBAgAABAgQIECCwVmA+teL+/n72mMvLy9mXHW7XnUjg7Oysw2hnTz0XeeHECbM19Hl7rnV9DnUSW+Eg2eDa1X95ERIgQGCIAoeHh0MMW8wECBAgQIAAAQIECBAgQIAAAQIECBAgQIBAswL/Sq2YWw3k4uKi2ZNtU1utoe5ezQwxN2vFyKYW//79e8ll7U9CSeEgWWG7StquDAECBAgMV6AwIW+4DRQ5AQIECBAgQIAAAQIECBAgQIAAAQIECBAgUCLwr9SK3q4GkpbUSq3oz2ogiXwutaJwTYqSi9eHMg8PDyVh9GdoqjCSwnaVtF0ZAgQIECBAgAABAgQIECBAgAABAgQIECBAgAABAgQIEBi0wL9SK2af1M80A/1ZU+Px8fH379/l0L1KrZgNu7eBzQZZa3u2z1QcWDhXREUNTb1VGElhu5qKSj0ECBAgQIAAAQIECBAgQIAAAQIECBAgQIAAAQIECBAg0FuBf6VWXF9fTwN98+bNdLvzjVpTViTa/iSFJJjb29spYK9Up1FtvJGUl8JjC+eKKKxtm2LlkXz79m2bEzmWAAECBAgQIECAAAECBAgQIECAAAECBAgQIECAAAECBMYh8NdsM05OTp6enrIUQqasODo6mn2r2+1aqRXHx8fdRjt39uR5TFRPT09HthpI+dQOhXNFzNHt4mV5JFnJJb8Ru4hBnQQIECBAgAABAgQIECBAgAABAgQIECBAgAABAgQIECAwIIF/zVqRuDP2n1SAXuVVJKpaqRU9XHRjojqyvIpcl2ThFPb18rkiCivcuFh5JOWt2zgYBxIgQIAAAQIECBAgQIAAAQIECBAgQIAAAQIECBAgQIBA/wX+NWtFP8PNqhO/f/8uj62HqRXlwQ+rZOZ1GFbAibbWrBWDa92IA87fgaRY5Se9Lj+TvwlJlMkUO/nJb/3V1dX4spdGfEE1jQCBYQn8+vVrNmB/b2c1bBPYqcD0t8/v3U6dVU6AAAECBAgQIECAAAECBAgQIEBgrcAAUisymLq2GbMFMuvG7EvbuxPICHdh5eUJDYUVtlCsvHUtBLO3p8hwwocPH968ebM0vyo7sypNfu7v71++fJnFgF6/fn15ebm3XBpOgACBjQW+ffuW6Zr+J3ntn5/8gc1yZkv/9s6eIslt0yy3bGftM2tpzfrYTmZkPqbTp9Kd8m96VP4NS17m37kOlr6UO8ZJj8pGPtYnnao6peDLly+5Vcj/Fya15ahkW7569Wpw+Lnnye9guKa/iXM+kxZNf+Py65bGjm/BwcFdOAETIECAAAECBAgQIECAAAECBAjsj8DYUivyDeP+XLzOWzr5crzzMGoFkO+jC8sPsXWFTRtEsQwwJE8igyXl0WY0IqMp+SOQo4ztlbspSWDQAtPnueu2YumY5WIl+SxoJDuwemx48bzt7Ek6xcePHzMmnb+fm51x8lk5d3j+DmcyofzIdt1MddBH5VcyPSo/kyyBWm3Jb+XkF3OuR02mp5p0qrlfpbdv3+ZuYfYsOTY/6djp3rP7e7s9+TVMkmjhnWeIJm3MIZNGxefi4sJvXG8vscAIECBAgAABAgQIECBAgAABAgRGIzC21Ip8qziaa9P/hky+/i6JszyhoaS2dsqUt66dePbqLO/fv88sFJs1OeMNeYIzE10M8YnVzZrsKAL7JpA/ERlTzNhtCw0/Pz9v6iz5KMxdSoaBO8/9yuB3xYRA27d3Mu57d3eXqjLie319Lcdie9We15DZKdKpyvMDajUnOQepPD85Kr9E6VGTGapy0rm8imm16YS5DUjixXRP3zYmYmnU9jec8cmvW37yRyY4+Tk6Oupbe8VDgAABAgQIECBAgAABAgQIECBAYAQC/+l5G/K1Y60vHKVWtHZBc2laO1eDJ6r18PFA29ggV/tVZcAvg46LeRWT0YI8hPrjx4/MIv7nz5/8m5erJqrJWIuVQdq/fM5IoAWBDNLnT0Q7eRXNNif3Mxl4Tu7Xp0+fmq25Vm0ZbM5HYf5I1rq/qnWK2cJpctJTMtNAzrvxFCOzFdrum0BSnfLB/eLFiwztF867sE0T8rufGaqePXuWzIlVeRWT+iepGNuca0fHZpqK3KJMxJr9NUxtuQqpOfW7id3R5VMtAQIECBAgQIAAAQIECBAgQIDAPgv0PbWi7tiJxyJb6821vguuldDQWhPWnqiFEYK1MexVgQw2ZFLrPGk62+okTySFIgNyGbzJUEEexJxMBp5/8zKH5JHo2fLT7Yzn3dzcTF/aIEBgBAIZnq97Y9DDVmdguJMkgwy15k9o9Wj0jrhyz5Dz5mYgw+GdtH1H7drzavP7mM/ipDrNfXC3w5IcgnzQV5wrva5vnS2/g/mvSvKrqiOvaFThW6k/CRa5C+qbQGH8ihEgQIAAAQIECBAgQIAAAQIECBDop8CoUitWPb/eT/qhRzXQtINaS5PUSh8Z+gXtPP48xp3BhlnzXKzJWulJoagILweuuqx5YjUJGRXHeosAgWEJZK2fYQW8Ktr2n6dPIlr+xnb+2Z3h8KTQ+cu8qmMMZX8+eZNU0drcJxuzdN7hp5EnxSGJDkl3aDM5LH9n8uvW7TQ5UwEbBAgQIECAAAECBAgQIECAAAECBEYgMKrUCquBtNkjsxxDm6fr5Fz70MZOYBdPmmG2PMY9uz+/zhkRqU6qmJbPsuLT7bmNPE1rTuw5Ey8JDFQgY5Oz2VcDbcUk7IeHhzbjD13+qPZEL2HkL3Oe3fc8fZt9oKlz5arlozkf2T3pTtXt6smN3JcvX5Li0H5CVXBymXKxCu+mqjG9S4AAAQIECBAgQIAAAQIECBAgQIBAr1MrMiBa63tbqRVtduhal6bNwBo8V38edmywUT2sKnkVGWabDez29jbjEJOFP2b3r9qeS8uYKzZX+dy7XhIgMBSBnoySNsLV8mdoDwfC8+x+Bpvzp74RT5W0I5A78xYWs2inLa2dJZNVnJ+ft/wrP9e6rA+SxYBkms6xeEmAAAECBAgQIECAAAECBAgQIECgrkCvUyvqTpmbJyDrtl/5jQVqDXGtWq9h47O3c2C334O308bOz5J5qudSH969e5fl22sFdnJyUlE+f0kMJ1T4eIvAUAQODw+HEuraONv8WMxSIHVvqNbG30iBfMhmyNniII1gtlBJOlLWs5B1Wk6dGT5yf9LJZBWLQebCJS0mF3HxLXsIECBAgAABAgQIECBAgAABAgQIECgUGE9qxfHxcWGbFWtEYKBpB7VG5mqljzSium+V5Cv+uQknPn78mOc7N3CoHqe8u7vboE6HECDQK4HMZFP9m96raKuDyRhndYEG3+3JyO6qFiW7rm463f9l726vnUaytgGvntUBACE0RACEMBABhxCACIAQgAiAEIAIYEIAIgBCADLo9572evVoZFsu2frWdX6AjiyVqq6S5X1U26VjRVk/nEA+r8c8aYdryGglJ6cz87J8/fp1tCOePFBCd9kVJ5VsQIAAAQIECBAgQIAAAQIECBAgQKBFYD2pFZ4G0tLNQ7y0hbSDhaaPDNHdQ5SZb3M23raZr+Lsx4G3J80kY2OIJiiTAIGRBR49ejTyEQc63JgNmf8F8Pnz57IrBjrTeil2//O6l2JXXMhuho95hpEJvUzlteJzT9MIECBAgAABAgQIECBAgAABAgQGFfhz0NIvKTx3/TrdkWyM0V5yaPuWCHTqnZICbbM1gbxn62fR06dPz5uvosQtB8olJQ8aL9nYNgQIzFYgA/D5Fvg8H29RjpZch8zAUb79JVtmULx+pS0pKl+1T+ZH/s1PpglJ4tp+bVNsisojBpJnmR7JwufPny/5gn6yK3K4s7PrStplm7MFMr9U17OofqycRZks4Z8T6v9Oqt0MNFVaZE6kHGL3b06ny8+oegVGXv706VOedHPJQRMg5SdYmZOv/gbM+66Oc96VMM7pjpSz/76+pM72JUCAAAECBAgQIECAAAECBAgQILAFgfmmVnS9XXjv3r0tdNh82riFWSu20Mapzqhnz57VB+EyhDD0V5ZzSZFaMVV3Oy6BHgUybPn+/ftkJ+RNfclwb49VKiwqo6S51iVrYcxr0RkfZEmSODnmutvgzp07aXs9AEvvfPjwIb1zRtdk/P7bt29j4hR23MY3y9uta0wesaQFPHjwICd8RvFPnk7Z/tg2uzNq5g+1qZ8hma/i7LyKiOX6UH9D1UveKeVNl58qCSm9E5yuHZS3Z95usW2U71cCBAgQIECAAAECBAgQIECAAAECBNoF5vtAkE53CTNc0d5OrxI4Q+CMkaEzjrLBXTLw8OrVq6rh+erqCPPV5wua1REtTC6QSUQySUnGUP/wM4BABt6SvbSbV2Dyvh6iAhlWzIBiGvj3BT95AlFJ3TLYf8FB/mfXXPqSQzZy6sAZH2THBrlLuDIq/ObNm3RNruoZXC/Zpb7N2WPS9UIs9yvQ6eE1+UDPHFR51+Qin7M958Mlp1Masjuj8kZ68eJFv+0aorS0OtkkZ5QctGRB5bLWkldxsNhcDJMhEfCkZRzc4NjK/J01dErrsUNbT4AAAQIECBAgQIAAAQIECBAgQGC5AitJrTjvPuZyu20ONT9jtGYO1VaHOQjku5L1amQE7sKhl5R28pvZzti6+bTLGXy6detWvmgr32WgjsiUMMleypfFBypfsQsS2D12obzCXbc/VnJGfPNOT/5KpwJzTTDce4x0kvUZ7C/89ExHp7uTVTNQ/lDSxfJBP/Nc6uQGFXJVvZnMlbQraJcEQknYSk9lvplO+Ux5Ck/yvaqaWCBAgAABAgQIECBAgAABAgQIECBA4KTATFMrcju+061JqRUne9oGBGYikNGR+oB6+9zX5XU+ecU4mXtRfixbXihQn7PkwqLs3iKQN1rmD2jZwEtbEOg6SUa/GTmZnCbnYacgLcO9K55wZXGnXOFcEenidHS6e9AGJvkgqQCdTqdB69MoPOlE9fCm8er+r0mDSDJErtKXJFXUi818RfkDqtP0FZ2mJKkfyzIBAgQIECBAgAABAgQIECBAgACBbQrMNLWi09NA0nNdp8/dZmdrdVcBg/FdxU5un5v+9WH1fMm1l6HfFHvy0DaYj0AGk+ZTmXXXpNM437optty6TkOtnTYuUc2wcR5Y0GkEN9kVJSXbZmiB5LhkCpyTR0nnpov7yg84ebjMdNVpKpSTBfayQYKZDx8+lBeVBJGELkmGKN+lcMtMX1H+dkv/9hKGFdbNZgQIECBAgAABAgQIECBAgAABAgSWLrCG1IqZTw689FNE/Qn0KNB4FEgeCdFL4SVjP70cSCG9CHSasbyXI262kBs3bmy27RpeCZRnKmTEeqCJBzJ8Wz7cm48GE1dU3TfhQpIYTh49KQIjj80nh6NwLo2Tle9rgyRJPHnypLy0p0+fJhmlfPuuW3Z6u5VfH7pWw/YECBAgQIAAAQIECBAgQIAAAQIE1iewhtSK2c4MvL7Tpd4iMzrUNSyXCOSblPUciLxzM3t2yY4ntymZBcFw/knG0TZoZNiMdtwNHqj3GQg2aLiCJueb8YVpDX2lux1Ey3BvecA2aE0OVs/KfYH6R/b+q7s1JekXx/Y9e30SgGY1cUWnvIrkhbx8+fLsthfuWP52y/PURk6OKWyCzQgQIECAAAECBAgQIECAAAECBAjMUGCOqRX57ldu85Vjld+pLy/TlgQI9C7Q+Gbk69ev+zpEySOEpFb0pX15OUmpSe/PamDs8kbNrYSc8B8/frx58+bcKqY+kwhk6PRknk1GfPtKdzvWxvJHOUitOGY45vqTTxRKys5ozwFpNHw+wX/SRkuCkF398y579uxZoy0D/Vr+dmuEZwPVR7EECBAgQIAAAQIECBAgQIAAAQIEViDw5wzbUH6Dclf5e/fuzbAVqkSAQF0gYw/1QZoM8vU46FvyzVqpFfXumHw53znOTxLpclZ0yqWbvObzr0ByVnK29/j+mn+T1bBEIBfhJFhkDHX/HZcHqyWVIZNblJRzyTYZhk8F8nOykFwZvnz5MkKVTtZkyxvUP7UPOkyY35BDf/jw4WCtRl5Zcj7vqpRMlNHyKnLEvN3yvi6ZJirXhFwfhs6sGrlfHI4AAQIECBAgQIAAAQIECBAgQIDAEAKLT63IeMAQLsokEIH98ScsZws0xh56fFB6ht9KanX37t2SzWwzpkCG/2UAjAnuWBsX2KU05ZqZHNbdU72ShZMh6jHfhhlazvW/5OM1lZRaMfMzdsLJh2aSLpl0pZMJKLtOzB8s4z93I9kSOW5J+mmSMKRWzPztpnoECBAgQIAAAQIECBAgQIAAAQJzEFh8asWEX5ibQ/+pw6ACE44ZDNqu8QsfdMqKknluMgYz1aTl42s7IgECBFoEkq8wbcpCvrv/6tWrlhruXsq1fcyv+J+sjw32BQqzCvZ3vHzNjRs3Sgop3KykqIPbNNJGD26zW5nHc7S8OtxLyWS6f//+yfLzdvv165dI6SSUDQgQIECAAAECBAgQIECAAAECBDYu8K+5tT/zw5d8l7GqttSKisICgdkKNOaoKB+KKGlRSWqFC0WJpG0IECAwgkBSK0qO8vnz55LNbDOcwMkE0wkfyVE4a8WgWUSZhaLwb5bXr1+POTdM/ZTIYxMLraZK/qjX1jIBAgQIECBAgAABAgQIECBAgACBmQvMLrWiZJS0bmqS/7qGZQIzFMjk8/XJqDM3db9DHSUXDakVMzwxVIkAgW0KZIz55Jh9ZDJona/Rb5NoJq0+OSSfz9/CZ3L13qLMr3DymYBDf/SXTL6ShqeeeRZP7wLlBT59+rRk4wkTZUqqZxsCBAgQIECAAAECBAgQIECAAAECcxBYdmpFblaaunaq02joOZanapfj9i6QB3jXy+x3yorCQZ2hx1fqDbRMgAABAu0ChdfkCZ830V7/jbxakr788OHDqTJgGhNi7XfKyQ32dylfk/Cj8PxsREHlh+hry8LEjpJE1b6qpBwCBAgQIECAAAECBAgQIECAAAECCxVYdmpF4a35hfaNahNYh0B9iul8U/nq6qrHdpWMBOR7t3KwejRXFAECBC4UKBmzzyF+/vx54YHsfolASZid9IL0Zh7nd8mBzts3j7r4+PHjwRlQ8rmfB8r0O0VWo5KFCRMxHLQajVod+7WkK7Pvp0+fjpVgPQECBAgQIECAAAECBAgQIECAAAECEfhzVgq5M1v40OJdtQtvFM6qjSqzIAEzc1zeWfkya/1N3e+UFaleSWqFC8Xl/agEAgQI9Chw8kkTu2PVPz56PLqiCgWSE5CeOjk3Qza4detWpoh49uxZYcl9bZbsioQZmUAiiRQ5W5Jmkcgtc9rloTN9HeJYOfW00WPbZH3hwzhaSujlpQcPHpTES9kmpL0cUSEECBAgQIAAAQIECBAgQIAAAQIEVikwr1krSu761buh8FuP9V0s9yVw8GuCfRWunNUIZLqI3NDfNScjNL2Pu5RcNKRWrOZ00hACBNYhIIRYSj8+evSosKpJncwn/suXL8d/PkhSQPLMiwQY+TczY42QV5FkjpK8n4Q9M8lUKPyL6evXr4XdbTMCBAgQIECAAAECBAgQIECAAAEC2xRYcGpFvpRmkv+lnLUlN6Bn2BZjP710yvv37zOp+7dv33qfMDxjGyU1lFpRomQbAgQIjCZgUqjRqC88UPIVymOhBHtJsEjnJp8gH/3j51hc2Njy3QunrChPTCk/9HlbFj6UJJN/nFe+vQgQIECAAAECBAgQIECAAAECBAhsRGBeDwQp+QJ61TGGSyuKSRYWOi7iwe2TnC3JghoiEarkipHvjA5x6EkYHZQAAQLzFMggep4KkU/Y/JufDLFnufo3dd59+C40z3Ke5qPVKk/6ePLkSafD5dN59wGdj+CE6/kZ5yEdnSp5yca71p0soZq16+SWI2yQLjg5KUXeoXkvi5pG6A6HIECAAAECBAgQIECAAAECBAgQWKjAjFIr8o32Tvfcc6N2oeiqvRSBhaaPLIX38nqWjG24UFzurAQCBAhUAhl5zVfbkz+RYdp/8ij++0/1qoX1CeQpGx8+fCj5wN1ve86Nt//87F7K6H6SLfJwiizk3+UO4Z/MUUh755ZNEvmSaqfLCqe42O9uawgQIECAAAECBAgQIECAAAECBAisXmBGqRVdb9oWPjZ49V04VQPLJ4ieqoaXH3cLbbxcacISSi4aUism7CCHJkBgHQKfPn3KoGwuuUmq6JQFu47ma0Wef5Go+/IcmpxF+Umixo40UVY90yLLi0i2WOjDyMJbciZLrShRsg0BAgQIECBAgAABAgQIECBAgMBmBZaaWpGvgi3i9uuKT6xOMzos9DEcndq44r6eZ9MWOrYxT0y1IkCAQEMg19gMqCedImPhjZf8ujWBhNzJquklu6JOlzSdf3It/u8ES7JFjpIkgN20FvNMtghFvRXHlueW2VmeWnGsRdYTIECAAAECBAgQIECAAAECBAgQILDU1Iq53a/c4Jm00BkdOn3ddqFt3MjZWDJlxTxHZTbSQZpJgMASBTJBRSYVSFJFp4/LJbZUnTsJ7LIrHj58WPLh26nk+sY56xrlJxJLzJ98i/w7kwdVFM7eEat60yZfLnxHLzQZenJeFSBAgAABAgQIECBAgAABAgQIENiIwFxSK75//154y2/XMVIrJj9BtzCjwxbaOPmJdHYFGqMvB8txoTjIYiUBAgQaAgnDXr169fbt28Z6vxKoBJJdkcybZ8+e5VSpVg69kL8OkuuTn92B8rH+4MGDZC1MOHddYWpFp79rhmYsL3+h1S5voC0JECBAgAABAgQIECBAgAABAgQIXCLwr0t27nHfklHS+uHy9bX6r5bHFyicWHhXsfncqO30bTyzVox/XpUfseSiIbWi3NOWBAhsU+D9+/eZDODWrVvyKrZ5AnRt9cuXL/NEjDywo+uOvWyfj/4nT54k8zUn7Zs3b379+tVLsZ0KKUyt6FTmfDbuFCfPp9pqQoAAAQIECBAgQIAAAQIECBAgQGAcgUWmVuR+7oRfVhunY+Z/lC2kHZi1Yrbn4ZcvX0rqJrWiRMk2BAhsUyBJFTdv3swEAF+/ft2mgFafJ5C0hnwKf/z4caoEi1Q7J+0ux+Lq6qowJDivsft7zSddeL9u1hAgQIAAAQIECBAgQIAAAQIECBAgMKjAIlMrDJcOek4UFt4p7WA+34HrdEO808wchW4260WgZMqKdJ8crF60FUKAwMoEMhSd0fEkVaz7+/cr67W5NefevXu7BIs8oWPCuuVZIZnKbleZcaoxn5h2nPY6CgECBAgQIECAAAECBAgQIECAAAEClcAsUivyhO9OA95SK6r+m3BhC2kHW5iZY8JT6JJDl6RWuFBcImxfAgTWKvD48eMMRZupYq39O3K7ktOQ6U+SbfD69esJJ7FIVJCzOjNYjPCIkE5/s4zcHZcfrlPm9OWHUwIBAgQIECBAgAABAgQIECBAgACBZQn8OYfqloyS1uuZm6f1Xy1PItBpPoD53Ibu9F3DzJQ+ia2DnhQouWhIrTjJaAMCBDYlkDkGcmEc+RM5SYq7wdpdtuJuOZ/FcjvWdO4lJkzKTn6S2fDu3bt8Rudn5DMtnpnBIj9J8khN1sQ7ZltkFY+p7VgECBAgQIAAAQIECBAgQIAAAQKLE1heakW+EtdpUH9xXbKgCmfiisK5xDslNAwqUH6j383lQTviksILn6outeISZPsSILAygTdv3jx58mSIRiUYqP/k0zO/JoWiJVrLZVya7BB9MXmZVY5FapJJ6XY5FkmjKQwXe6l/zvMkWCTDo+UM7OVAqyxE7LTKbtUoAgQIECBAgAABAgQIECBAgACBvgSWl1rhll9ffX95ORk7KbxXXp7QcHmt2ksoT/JI69qL8upUAhmqOXnodJ8xlZNKNiBAYCMCz549e/XqVV+NTSSWPNfkRuRf0zv1pbq+cnJu5KeaQCL5NJ8/f06axe7fQdubOCHn58ePH1OB3g+U5KH5hLX9ti5NyxNe+i1TaQQIECBAgAABAgQIECBAgAABAgTWJDB9akW+09bpBqXUivmcf+XJB+UJDUO3rvxkK2/d0HVWfkOgJLXChaKB5lcCBDYr0EteRS6qDx48yL9DjI99MwYAACAASURBVFVvtms21fA7//xUTc6jQ5JjkQzd3ZwWWS6P0KpCWhZScrIrUmzvZ2xmZOm3qi2tGPmlTPUx8hEdjgABAgQIECBAgAABAgQIECBAgMCyBKZPrSgZJa2bmkG6rjHtcr6uOm0Fzjh6eZKHM+0M3nF2KbloSK0Ypy8chQCBmQu8fPnykvkqHj16lIwKX2SfeS8vsXqZWWr/vOp3ZoskQCSWS45Fv7NYre+BcUkmTtT09OnT3tNQlnhmqjMBAgQIECBAgAABAgQIECBAgACBFoGFpVaY5L+lL8d/qTz5YD5f7yuviVkrxj+jSo6YcZeSzaRWlCjZhgCBdQt8+vTp+fPnZ7QxqZPZ8erq6ox97ULgbIHGzBaZ2S7JlLuf8vitfvRddkXKqa+8cDnxYWbaOFlIcnn7Tek4eUQbECBAgAABAgQIECBAgAABAgQIECAwtMC/hj7AyfJzw/TkNtUGhksrijkslCcf5CuDc6hw6lA+a8US5+SYCfKg1Si5YsjBGrQLFE6AwFIEHj582LWqCbTyDIUkscmr6Epn+94FMonC48eP379/v3t6SKZVKI88q8okBM0zcapfL18orENJuHJ5ZZRAgAABAgQIECBAgAABAgQIECBAgMCYAhOnVuRrZJ2+hSa1YsyT4+Sx8m28xc2KXH6+mRX55AkwyQYlYxUuFJN0jYMSIDArgYxJl3/kpeYZMP748WMmusjMAbNqiMoQiEBOyzzdJn84JPUnz6npZJJn4hROeVVSbOGcbSXhSsnhbEOAAAECBAgQIECAAAECBAgQIECAwHwEJn4gSNfbjkZM53Pq7GqSHvnw4UNJrfKNw8knRk4dSqqabUxZUQg1/mYlFw0XivH75bwjZpBsN6VNpwHg8461kb2S7nbjxg0Tt2yku1uamc+7t2/ftmzQeCnzAWTcurHSrwR2Ajmd8uGby/Vu6q9cYfI5O1UGanIs3rx58+LFizyzpvwkz8ZJG+qlQwtDxJJwpZf6KIQAAQIECBAgQIAAAQIECBAgQIAAgdEElpRaYaxotNOi/ED56l5hakXuyE/+RdjdIG5J64zNlyiNv03ht0513/hd0/WIGRjLQJeMiq5u5dvnE/P169f37t0r38WWaxLIwHN5c969e+fxH+Vcm9oySRWZIuJgpPfgwYM8qmMqjWTr5nMkKUH3798vie6S6JBkvl7SQVJIkthOfn6lVglaJg99p+ogxyVAgAABAgQIECBAgAABAgQIECCwSoGJHwjS6RtdhktneAqWd8rum47TNqG8DoWzPU/bnA0eveSKIQdr/idGRuOePHlyclxq/g2Zcw0zqpcRxwwlzrmS6jacQPm3+fMQEHkVw3XE0ktOmHcwryLtyvrJz5xkOeQqlySPEuc8FqRks5JtCqPfJC2VlGYbAgQIECBAgAABAgQIECBAgAABAgSWIjBlakVuhnYaWiu8j7kU+nXUs/zbeCXfKRzapLwOTrah++K88ktSK/TdebZj7mW0aTTtY2Oio1XAgSYRyHflC+MrU5tM0kFLOWjS4L5+/dpS21xh5pC/lXqWZFf0+NFTGGmUZzi1IHuJAAECBAgQIECAAAECBAgQIECAAIH5CEyZWlEySlqXKryPWd/F8ggChf1SOMwzaIULUytMezBoL1xSeMlFo/CEvKQa9r1QoPCdeOFR7B6B8ql6cK1JoORSmfbmavn48eM1NVxb+hUoyUWYSfZAsisSvLU3P4FoX4kgDx8+bD/W7tUcMU8tKdnSNgQIECBAgAABAgQIECBAgAABAgQILEJgMakVRrtnez4VjmTPYTC1sA4l332cbXesuGL5HnZJ6wpPyJKibDOQgAfuDAS7X+zJscb9XaxZgUBhasXTp09X0FhNGE6gJGqaz9Q4mYLlJEXhW+NkOdevX799+/bJzbJBj08hKTmcbQgQIECAAAECBAgQIECAAAECBAgQGFRgMakVhksHPQ8uKbwwEaHkBv0l1SjZt31e66oEJ1tFMauFkhEROViz6rJjlTGge0ym3/V5O5iToF/SpZRWMlvJtWvX7t27t5QWqeckAiXzjSW662sqiAvbmPP5ZDJZj7Hoo0ePSiqcI758+bJky/G3+fXPz/jHdUQCBAgQIECAAAECBAgQIECAAAECyxWYLLUi92FL7thWska7K4q5Ldy8efPkvezU+fPnz5PXvPCWutGmyXvqYAVKUitcKA7SzW1lLhrfvn3LuFTJpWNulV9EfQKb/JU5XHUXwbW+SpZ82Jk8Zn39PlWLZvJMkDT/ZAzQ6U+Pds/yxLUXL14kh6G9tDFfzcNT7ty588cff9z45ycLmYQjzZlJisyYFI5FgAABAgQIECBAgAABAgQIECBAoKvAZKkVJaOk9cacvFta39jyyAIlE1f0eDv7vNYV3jIuact5FbDXhQIlFw0XiguRR9s92RV5An3elX/7GUAgsPmedEbLRutQB5qVQMkHbmatmFWdVWa5AvNJrTiZrleSdVTeEYUTV+T9WLhl+aHP3jIfDQ8fPmzM4pYaphNv3bqVrIuzS7YjAQIECBAgQIAAAQIECBAgQIAAgS0ILCO1IrdKDRHN+XTMXdqS6n358qVks4G2KbyfPp/b3wM5LLTYwpNHasVC+1e1CRDoUaAkbaIk/aLHKjWKKnlkSWMXv85WIOdSUuXmUL2SM7/HemY6isLSPnz4MIeshWTdPX/+vKXOiednNcFGS1W9RIAAAQIECBAgQIAAAQIECBAgQGASgWWkVhguneTkKD9oJhY++U3BlDbt7PSNr+gdbJ1nzx9kmcPKkikr5GDNoafUgQCByQUyzf/JOhSmG54s57wNpk3sOK/O9moRePXqVcuro7008nmVtO/yfNxkLRQmiQ7HVdJN85mDZDgHJRMgQIAAAQIECBAgQIAAAQIECBA4W2Ca1Ip8a6rT3U+pFWd38Gg7ltxcLhkdH67CJUcvacVwNVRyi0BJ97lQtAB6iQCB7QiUJDsmtWLCr6dPm9ixnTNhtJamQ+cwccXJFN6St0YntPKJK1JsopQJ33Q5dEnaxEnDTj42JkCAAAECBAgQIECAAAECBAgQILAygWlSK0pGSevQRkzrGvNcLklKKJk3YrjWldwsLmlFXzX89OlTxiHykzmik2zUV7FrLafkouFCsdbe1y4CBDoJFI4fl4yzdjpu+cYln8jlpdlyDgJ50sSEeQM7gTx3o52i8K3RXkj91Uxc8fTp0/qaluWkld+9e3cqpcIskJI5b1ra6CUCBAgQIECAAAECBAgQIECAAAEC6xZYQGpFboPmxuW6u2EFrSuZFTlfapwqh6BkopQMzN+8eXPovsh00Pfu3fvjjz/u37//5J+fzBF969atAL58+XLooy+0/MI5tKVWLLR/VZsAgX4FCi+GhUOt/dYtpWVo+eQQeO8HVeDQAskbSDwz9FFayk+uasuru5du3759cpuuGyR4K8/YSCQ8SXZFwuCSp4Gk7eVt6QplewIECBAgQIAAAQIECBAgQIAAAQIrEFhAakXhCMEKOmPpTSj53l7J3ANDOJSM4pTU/8K6PX78OLfUDyJkTCLf+ExuR2EawYU1WdbuB8UaTZCD1QDxKwECmxUoDJzyufPs2bPxlfJhN/5BHXEEgXxYT5UkmnydkvMqua1DOLx+/bq82GRXJGIZOdgrz3p58OBBeVtsSYAAAQIECBAgQIAAAQIECBAgQGBrAhOkVpTMH1DvhsIRgvoulicRSFrAyRuyJSkOQ1T+5Nh8vsg40A33qjkp/+Ts67uvM458w72q4WwXTnZfau5CMdvuUzECBEYWyDRIhd/OzxfZ83SqMauXqQVOfhSOWR/H6lcg+Q15zFm/ZZaUltSBpAq1bzlcnJAAr9MT5VLVJNqOBnV1dVX4SL5cN0aYv629m7xKgAABAgQIECBAgAABAgQIECBAYM4CE6RWlIyS1smGuxNaP4rlXgROfmUwvT/+Q6ZzxJNn3dDzouebwSfrUHVBzvnxlaqjz3ChhM6FYoYdp0oECEwlUD7Qm6dTjZbPlykN8iCsqUwcdxyBZDmMljSwa1FSB0rihJPpv5f4JGeoMJ+pOkqgUvOh473Ml1ae1jx0MFy13QIBAgQIECBAgAABAgQIECBAgACBhQrMPbXCJP/LOrHu3Llz8s71+F9XPXnEoaesKH/E9a6783XG8qmbl3WGnFHbwjE/qRVn2NqFAIG1CmQ89dq1a4WtG+EL9Bk/zjf7T+ZfFlbYZjMXSAwzzrNmEl8l8ixJHcjbIW+KQd2S3lH+ptvVJDXPXzpJyxiiYrs33ckYuDr00MFwdSALBAgQIECAAAECBAgQIECAAAECBJYrMPfUCsOlizu3Tt7DPblB700++SW8oauUGde7Nio36Ef+0mfXGo62fclXUeVgjdYdDkSAwFIEOuUxZCw8A89DfIE+ZWaU/caNGyUX86XYqudJgUQ+SXpI6sPJLc/eIJOg3Lp1q/BRF+XzuJxdnzyI54yTPNm0mcolVv0+mielJTTqVJ+hg+GzYe1IgAABAgQIECBAgAABAgQIECBAYD4CY6dW5B7ryWch13WkVtQ1FrGcO8uvX79uqeqPHz/GTBrIsdpPudxtzx3tlgpf/tK7d+/OKKTTqNgZ5S9ll5KBAReKpfSmehIgMJpAEho6fYc+A6sZi81wdV81zOBunneQpIoz8gt3dcin56Bj8321VDkHBZL0kNSH3lN2kqyTszTRZnmYlDdCjyf2wcbuViaePC/ki1UezXPz5s3MYHFhhlPm+soMMSmtPfpttOLp06dDB8ONI/qVAAECBAgQIECAAAECBAgQIECAwBIF/vj777/HrHfubJbfCU3Fvn37lvuMY9Zwucc6aJthkkmGJXJ/tuV7hGPWKudPkjmOdWvutufV3KA/tsHl6+OfoYXzyvn8+bM73X/88cdJvYxkZADv5GYTbpAhxoxz7Fdg5CvwfgWsIbB0gbOHIZNJUBKQfPz4Mc/LOE9p0A+Xkiodu/Kc3DdJh3m8VwZoT27Z2CAfefn0zzU5WXGdRnYb5dR/TcyQ/Ln8m598auffvJqMjWqbyZ2rmmQhQ+OZhKC+5uDyIj7f2yOog+06tjI9mJPqkk/qZAzkpMqp1RJeHjv6yEFCknovfKxb3n0RSyHl53beenm8SC5rLUHvMZ88CqTw4WvHSrCeAAECBAgQIECAAAECBAgQIECAwEYExk6t6HqX1rhj+Yk4q9SKk/kEeUjHCM/hPjnCMcLd9rNHttL1GYcY6Anc5efVtFvmXn/JoObPnz/Lhx8madGx08AlbpLucNClC+TCmBHEM0ZYx294UgFyEcs3ws9IU+iltpkzIFZnF5Xx3Qy7pgmNnIZcdZM5sfs3Q7m7n6QL9JVO0bXCybdIVePcKR83J1JGoyesdtdmHtt+d5pdmLuwX3jXoH2/hP01u9Mp//43U+avv5Ii0/j4TrLU/nl1yZs9aQpjTpa2a/Ll2RW7ckK0E/tH67+pRVkftOoNGJmcwPk378F97ZI1KTP7NnqhZEfbECBAgAABAgQIECBAgAABAgQIENigwKipFSfHufc7wLjjvsmxNbNKrUglkznRPgd47gsPeic3d+dzJ7plmGecxIVjY+rH+rG+Pve7z/5Cdr2c5S4fPKsbzUkvJ5WnsXJuvx47DVzi5tZT6jNzgVwSM8x/9iDihK0b5xPnYAPb55E6uMtyV2aWkZIslpxIScW4ZMB+nkRpVD5u+qrbEKkVfdWtsJwJI4Rjn/uFNR9ns8SZyczolJA0TsUchQABAgQIECBAgAABAgQIECBAgMA8Bf41WrVyh7FkhuRGfTY+rtzQWNavGRTPNwVb6nzhbMktJe9eSvkteRX5FuA4E0LUJy0/WefGBqn//JMGGnXu99fM/n2ywIwkndzGBgQIrEMgCQpLzKsIfqaOGOdDZ7+jcyHNAPP++lWuKQwtciKtL68iHZq+HmFKsKWcOTntkzcwVW2T4pPHGu7mmZiqDu3HlVfR7uNVAgQIECBAgAABAgQIECBAgAABAvsCY6RWJD0i93nv37+/f/iTa3Lv++Q2NpitQOZDTgbDseoNOgCQxI6WUfncTW559ViFz1t/4YDWKsd+yiVLuklqRbmnLQksWiDhRB7fsNwmXPJgjktanQmiMsB84YfRJRUYc9+kJJ58+sPST6R2z6lOs/Zajf9qTvhMYTLo7GgnG7Wb9mOeUcou78R8FSc70QYECBAgQIAAAQIECBAgQIAAAQIE6gJDpVbktnWmqcjwdr6zlW/ttz8Yol6hxnIGUXLXL5kZKS1lNl716/wFMjTeMpyTE2OIb/FmWOX58+fHcHZ5FaPdbc+BWvJLjlWyWj/hFy6rOky18OXLl5JDz3PQoqTmtiFAoJPAQuerqNo4YarcLrvikg+jqhXzXzj5uXlyg/m3saWG5rsKTgKD9PIc8gby1sufMK9fv27psvFfmo/P+G13RAIECBAgQIAAAQIECBAgQIAAAQKXCPzZvnOyGTI0/vPnz+rBCllu7LJ7abdN/s3IR7VxY8vzfk2BGYDPz273jItnqD7pGlnYPWohC/slV09hyKu5gTiHu6v7ldzCmtxTzrcG7969e+ysyGNi0llXV1d9aeQWdst84DkfckrnwfN9Ha6knEy+csbTcHYlTzgUV9K0QbcpmbIiV4OcY4NWQ+EECMxEYOmpFWFMWDXVJSvHTb7a48ePZzKrQa7eL168SB5k7916LN6oTuPej1iVPJOFkwI91vPp06c5o8Y84snKp0rJ7T652Zgb5H2XP0YSCpYENkNXLO87T40ZGln5BAgQIECAAAECBAgQIECAAAECaxVoS63IdAJnjwcP55W7t2cMNmd0P/NnDFcrJbcIJK8lwxi5p3ys45IJ0dd93vaTdpK8isjklnpyg84byzlvr5buWNBLJSMQOa8W1CJVJUDgEoGWOZAuKXbMfafKq6jamE/JXDaT8DfhWHg+i5NRsRvczUQaLcmXVbU7LaT89u2r7Nv2zZb76kmBwqadLCdvySQxpDdzRs3hYT05nZLnMXL6bCFmguHk/u6mVZsqtJuzTyGjzQgQIECAAAECBAgQIECAAAECBAhMK9D2QJCWRypMW+kzjl4yRntGsXYpFNh9WfbBgwfHts/JlokrLnnmS/ZNCS3JQBkAyL3sqW64v3v37ljb29fvzxPTvv2aXi1520qtWFOPawuBdoGpLuDttSp/dSbP48hnZT4NMxZeXvO+tsxQfTIpc/TqS/MZb86DG/pNmkmuRnuFZ9IR7ZW85NW+pmo7mYOyO4sS4yVjIEnM/fZjJ4EcOoFW5mWZ+VUi777v37/n+SAn01Y6Nf/kxjncInxONsQGBAgQIECAAAECBAgQIECAAAECBKYVaEutmPAbjb2jnLw73PsRFbgvkDvvmaV5f/1uTb7vmDvj+ULtsQ1a1mev7NvyjclkdeRe9oRfF869/ow6tDSheilDPvUt1/Q2rNpYspABkpLNpFaUKNmGwGoEJkkI6EtvPpXPp2E+N799+9aS8thXq3fl5Fqdkd0kQSapovFZnDyAfEAn5aKXweYUktHr9srniCvOrujxNGv/hA11lSIT8EwOl35ML49suzu1cuiT/d5+Voz5aiYzy3thHKuEx8nk2OUfj9lGxyJAgAABAgQIECBAgAABAgQIECCwSoG21Io1NXi0wYM1oQ3Rlkwcne+nHrvtnjSCTDuRMY9slrvAJyuQbTI4lO2z17EUhN0X9ZLVcbK0oTfIqEPGsY61fXf0pJ4kpcDDa6JRMmVFBgwaQ3RDd6LyCRCYViDX/Pbh3mmr13L0DHhnPLVlg/FfyqdnPhzzwZSPnl7SGvabkM7KsG6mX8qjENpHvjNIn8/0bHxJ/6YVJZ8dqWdGtQdq8j7CmGvysZgklb6O2J6lkUdv7B8ovZwwJpFe+777O3Zdk2gqLS05tbqWPNr2O6uB3oA5vdMFSdVN0sncrjyjCTsQAQIECBAgQIAAAQIECBAgQIAAgd4F/vj777+PFbp7fPKxV5eyfneXuf2G/lLa0l7Pg/2V5uemavuOk7ya4bGWh3fsqpTxlfzk7nlakXlHMoiecZfcRs9c4l+/fs3wyckRlNxWzp33uY2+Z4QpE2yk8mlIWprb32ngw4cPU9uqqn/88UfVLy1v0mqb9S0kv6Skf3MiLaLt6fT79+/vV3WbnbvvYA2BTgJJCMjQeD4IdlfRTvuOvHEu7/kgy+V95s8pCEtGxKOaj6dLVPOJludx7D67L0kTzDVz17+pTH52z8Y6lkMZ5Mq5+hgt6egETrsTqWTjmW+TYCmBRH0aiV4qfCxaS3BVcqxGwHNJlXanVpqZE2yVUX3egP+Na//5ORtq55OE8kvefWcf3Y4ECBAgQIAAAQIECBAgQIAAAQIEVi/Qllqxa3wG5nMvOzc06xb152t0uotdL8RyvwLLSq1I25MnkVvz+dbjscGSS3xyWzmF5yu5lxQy4b5SK+oCxzoiQ2JLGV+RWnGsE60nQGCGAvuZDY1P6oSFCQXz7y6tYfdvxrwXGhMmIJlhL5RXaVD2DPknoMqI/+4cyOB9fj1j5H43m8UuVyZFJV1m92/VzN0fF7u/OLKck6p+gi03oqsaWL6QP76SWpTJPxpcVQn7b8C8++afv1XV3wIBAgQIECBAgAABAgQIECBAgACBhQqcTq1YaMM2WO3FpVZUfZTvRL569Sq3j6s1Zy/kXnO+HJyfpd+CrycWbHBigwzAZJDg5GmQgZlBx5NOVqB8A6kV5Va2JECAAAECBAgQIECAAAECBAgQIECAAAECBAgQIDA3gT/nViH12aBAHgKdn91MyOdNzb2bCXw1EyAv/euzl5/D+XbsyULS6UvJqzjZFhsQIECAAAECBAgQIECAAAECBAgQIECAAAECBAgQIDBnAakVc+6dbdUt8xjnJ4/uTmLBbg7k3WTI1azRFUd9jug80H25M5BXLWos7B4qv1u5mxm7scHqfy1JrUjXr95BAwkQIECAAAECBAgQIECAAAECBAgQIECAAAECBAgQmIOA1Io59II6/I9ApiI44xne/1PEwn/ZPc5814jkkSy8NedUX2rFOWr2IUCAAAECBAgQIECAAAECBAgQIECAAAECBAgQIEBgGIF/DVOsUgkQOF/gx48f1c43btyoljeykEfDlLTUrBUlSrYhQIAAAQIECBAgQIAAAQIECBAgQIAAAQIECBAgQOByAakVlxsqgUDPAnkeSlXiBmetKJmyIiyZ3aRSskCAAAECBAgQIECAAAECBAgQIECAAAECBAgQIECAAIHhBKRWDGerZAJnCtRnrbh9+/aZpSx2t5LUClNWLLZ7VZwAAQIECBAgQIAAAQIECBAgQIAAAQIECBAgQIDA8gSkViyvz9R49QJfv36t2nj37t1qeSMLUis20tGaSYAAAQIECBAgQIAAAQIECBAgQIAAAQIECBAgQGApAlIrltJT6rkVgV+/ftVnrbhz585WWv5PO798+VLSXrNWlCjZhgABAgQIECBAgAABAgQIECBAgAABAgQIECBAgACBXgSkVvTCqBACvQnU52z466+/eit3IQW9e/fuZE3Dcv369ZOb2YAAAQIECBAgQIAAAQIECBAgQIAAAQIECBAgQIAAAQK9CEit6IVRIQR6E6inVmxwboZ684+ZPnjw4NhL1hMgQIAAAQIECBAgQIAAAQIECBAgQIAAAQIECBAgQKB3AakVvZMqkMBFAvXcgq2lVuRhKF+/fj3J9/Dhw5Pb2IAAAQIECBAgQIAAAQIECBAgQIAAAQIECBAgQIAAAQJ9CUit6EtSOQR6EPj+/fuPHz+qgq6urqrlLSyUPA3k2rVrd+7c2YKGNhIgQIAAAQIECBAgQIAAAQIECBAgQIAAAQIECBAgMBMBqRUz6QjVIPBfgbdv31YQW5uyotH8yqGx8OjRo8YavxIgQIAAAQIECBAgQIAAAQIECBAgQIAAAQIECBAgQGBQAakVg/IqnEA3gXpqxYMHD7rtvPCtM2NHydNApFYsvJ9VnwABAgQIECBAgAABAgQIECBAgAABAgQIECBAgMDyBP5cXpXVmMBKBT59+vT79++qcQ8fPqyWZ7Xw/v37//znP58/f05t83iOu3fvJgvk3r17F1aynlZyrKjM5HHz5s1jr1pPgAABAgQIECBAgAABAgQIECBAgAABAgQIECBAgACBIQSkVgyhqkwC5wi8evWq2i3JCtevX69+nclCkioyaUQ9/yMVy1QTyYq4ffv2u3fvLsl7KEmtePHixUwoVIMAAQIECBAgQIAAAQIECBAgQIAAAQIECBAgQIAAge0IeCDIdvpaS2ctkMdhZCqIqorPnz+vlmeycHV1lYk0GnkVVd2SYJHpK379+lWt6bTw8uXLYyVX5STd5M6dO9WvFggQIECAAAECBAgQIECAAAECBAgQIECAAAECBAgQIDCOgNSKcZwdhcAJgXouRWaAmFsOQZ738eHDh/Y2JDcic1q0b3Ps1ZLpKEq2OVa+9QQIECBAgAABAgQIECBAgAABAgQIECBAgAABAgQIEDhbQGrF2XR2JNCbQKasqCcu1NMsejvGBQU9e/asPqNGS0lpxRkTV5RMWfH06dNLnjbSUmcvESBAgAABAgQIECBAgAABAgQIECBAgAABAgQIECBAoF1AakW7j1cJjCFQz6X466+/8uiNMY5adoykfbx69aps2/9uVZiEURWYVIyT01HEJOkX1S4WCBAgQIAAAQIECBAgQIAAAQIECBAgQIAAAQIECBAgMKaA1IoxtR2LwAGBT58+1aesOJlncKCIIVd1yqtIRX7+/NmpOnmGSJ4k0r7Lu3fv2jfwKgECBAgQIECAAAECBAgQIECAAAECBAgQIECAAAECBIYTkFoxnK2SCRQJPHnypNru9u3bs5qyIhXrmtZw48aNqjknFxppJQe3Qrv7xwAAIABJREFUf/369Z07dw6+ZCUBAgQIECBAgAABAgQIECBAgAABAgQIECBAgAABAgRGEJBaMQKyQxA4KvDs2bMfP35UL799+7ZansNCngZyckqJRj2THdJYc+zXPArk4cOHx17drX/w4MHjx4/bt/EqAQIECBAgQIAAAQIECBAgQIAAAQIECBAgQIAAAQIEBhWQWjEor8IJtAl8+fKl/riNpBHMbXqGetpHW0v+/2t//fXXzZs3//9vJ/5PXkV73sa///3v9+/fnyjFywQIECBAgAABAgQIECBAgAABAgQIECBAgAABAgQIEBhYQGrFwMCKJ3BcoD5nw7Vr1+Y2ZUUq3p76sN+yR48e7a88uCbTdfznP/85+NJuZWa/yONCWjbwEgECBAgQIECAAAECBAgQIECAAAECBAgQIECAAAECBMYRkFoxjrOjEGgK3Lt3rz4nRPIqrl+/3txoUb9nyookTJRU+eXLl/XpOvZ3SV5Fe+LF/i7WECBAgAABAgQIECBAgAABAgQIECBAgAABAgQIECBAYCABqRUDwSqWQJtAY86GPArk6uqqbYeJXkuKQ/mR3717V7Lxmzdvnj9/3rJlngOSR6UsPdGkpYFeIkCAAAECBAgQIECAAAECBAgQIECAAAECBAgQIEBgWQJSK5bVX2q7BoHkFtTnbMhkD+/fv59nw27evJknlZTULXkVd+7cObllckqePHnSslkeKeI5IC0+XiJAgAABAgQIECBAgAABAgQIECBAgAABAgQIECBAYHwBqRXjmzvipgWSRVHPLUjiwsePH+cs8vDhw/bqpQmfP38+OevGr1+/8gyUek7JfrGvX79O3sn+emsIECBAgAABAgQIECBAgAABAgQIECBAgAABAgQIECAwoYDUignxHXpzApmPoZGpkMkeMjPEnCFevHhxrHpJqsiryZk4OV9FEiYyOcd//vOfY0XlySPfvn17/PjxsQ2sJ0CAAAECBAgQIECAAAECBAgQIECAAAECBAgQIECAwFQCUiumknfczQl8//79/v379WYnryITOdTXzHD5+vXrmUxiv2JJhshkFXnAx/5L9TWZpSO5I5mo4/fv3/X19eXkZ3z58mXmKSb1ClsmQIAAAQIECBAgQIAAAQIECBAgQIAAAQIECBAgQGBTAn9uqrUaS2BCgcacDcmrOPkQjQlrWz90JpP48eNH41keX79+vXXrVhIsMg9H/r17926SMLJXJrHIxsm6SHs/fPhQL2d/+cGDB2/fvt3tuP+qNQQIECBAgAABAgQIECBAgAABAgQIECBAgAABAgQIEJiDgNSKOfSCOmxC4N///veunXmOxiLmq6j3ysuXL/NEj0w+UV+Z5SRY5KexsuTXJFVksgozVZRY2YYAAQIECBAgQIAAAQIECBAgQIAAAQIECBAgQIAAgWkFPBBkWn9H35BA0ggyl0PyCTKpw/yfA7LfMZm74tu3b1WCyP4GJWuSVvL06dOUs3tQSMkutiFAgAABAgQIECBAgAABAgQIECBAgAABAgQIECBAgMC0AmatmNbf0bclcOefn+W2Odkhnz59+vLlSxJETj7so97MZFTkuSGZqWKJOSX1hlgmQIAAAQIECBAgQIAAAQIECBAgQIAAAQIECBAgQGCDAlIrNtjpmkzgIoHkh2TOiRSRNIs8DSRTceTfnz9//v79e1duEilu3LiRB4jkJ7Nc3L5924M/LhK3MwECBAgQIECAAAECBAgQIECAAAECBAgQIECAAAECkwpIrZiUf/iDZ8B7Nwre6VDGwjtxbXbjTEGxzVkoklNS5ZEU9n4SUAq3tBkBAgQIECBAgAABAgQIECBAgAABAgQIECBAgAABAnMTkFoxtx7puT4ZAM6DGLoW+vTp05cvX3bdy/YENiJw//79jbRUMwkQIECAAAECBAgQIECAAAECBAgQIECAAAECBAgQiMC/KBAgQIAAAQIECBAgQIAAAQIECBAgQIAAAQIECBAgQIAAAQIECBwTkFpxTMZ6AgQIECBAgAABAgQIECBAgAABAgQIECBAgAABAgQIECBAgIBZK5wDBAgQIECAAAECBAgQIECAAAECBAgQIECAAAECBAgQIECAAIHjAmatOG7jFQIECBAgQIAAAQIECBAgQIAAAQIECBAgQIAAAQIECBAgQGDzAlIrNn8KACBAgAABAgQIECBAgAABAgQIECBAgAABAgQIECBAgAABAgSOC0itOG7jFQIECBAgQIAAAQIECBAgQIAAAQIECBAgQIAAAQIECBAgQGDzAn/8/fffm0cAQIAAAQIECBAgQIAAAQIECBAgQIAAAQIECBAgQIAAAQIECBA4LGDWisMu1hIgQIAAAQIECBAgQIAAAQIECBAgQIAAAQIECBAgQIAAAQIEIiC1wm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1nMOvHz58o+efp49e7YeFy3ZtkBP74n/FrNtSK0nQGD9AgKJ9fexFhIgQGC9AsL+9fatlhEgcEBA6H4AxSoCBAgQIECAAAEChwT6vWMgteKQsXUECBAgQIAAAQIECBAgQIAAAQIECBAgQIAAAQIECBAgQIAAgX8EpFY4EQgQIECAAAECBAgQIECAAAECBAgQIECAAAECBAgQIECAAAECRwWkVhyl8QIBAgQIECBAgAABAgQIECBAgAABAgQIECBAgAABAgQIECBAQGqFc4AAAQIECBAgQIAAAQIECBAgQIAAAQIECBAgQIAAAQIECBAgcFRAasVRGi8QIECAAAECBAgQIECAAAECBAgQIECAAAECBAgQIECAAAECBKRWOAcIECBAgAABAgQIECBAgAABAgQIECBAgAABAgQIECBAgAABAkcF/jz6ihdWIXDt2rW3b992bcrt27e77mJ7AvMU+Pjx4+/fvzvV7fPnz69eveq0i40JECCwVgGBxFp7VrsIECCwMgFh/8o6VHMIEDhDQOh+BppdCBAgQIAAAQIEVi/Q7x0DqRUrP2Fu3LhxdXW18kZqHoHjAvfu3Tv+4uFXcjNCasVhGmsJENiegEBie32uxQQIEFikgLB/kd2m0gQI9CogdO+VU2EECBAgQIAAAQIrEej3joEHgqzktNAMAgQIECBAgAABAgQIECBAgAABAgQIECBAgAABAgQIECBAYAgBqRVDqCqTAAECBAgQIECAAAECBAgQIECAAAECBAgQIECAAAECBAgQWImA1IqVdKRmECBAgAABAgQIECBAgAABAgQIECBAgAABAgQIECBAgAABAkMISK0YQlWZBAgQIECAAAECBAgQIECAAAECBAgQIECAAAECBAgQIECAwEoEzkmt+PXr1+PHj69fv/6HnwsEAhjGlZxHmkGAAAECBIoFBBIXhA//t6tAoviMsyEBAgQIECBAgMCZAkL3/4u/L1gSup95/tmNAAECBAgQIECAwMwE/jyjPo8ePfrw4cMZO9qlLvD79++3b9/evn1bgkWdxTIBAgQIrF5AINFLFwskemFUCAECPQq8efMml6Zr1679+9//vnnzZo8lK4oAAQIEphIQuvciL3TvhVEhBAj0KCB07xFTUQQIECCwKYHOqRXfv3+XV7GpU0RjCRAgQIBAjwICiR4xFUWAAIH5CCRfPInjVX0+fvx479696lcLBAgQILBEAaH7EntNnQkQIHBSQOh+ksgGBAgQIEDgmEDnB4LU75cdK9T6coEbN26Ub7zBLb98+ZJQL1962027mIX8mpUbpNhCk9+/f59b8LuHDeXfLCeBegsN10YCmxIQSPTb3QKJdk+BRLuPVwn0JXB1ddW4vP/nP//pq3DlrE9A2L++PtWitQo0ru1rbeZo7RK6t1ML3dt9vEqgLwGhe1+S2ylH9L6dvtZSAgRKBDqnVpiyooS1fJu//vqrfONNbZnHeSbOu3v3bv6S//Hjx67tWcivWfns2bNNaay+sZ8+fUrezMOHD3MXPvNkpr35N8tPnjzJ+nxRZvUCGkhgOwICiX77WiBxzFMgcUzGegL9CuS9dufOnf1r+y6i6/dYSluBgLB/BZ2oCZsS2L+8b6r5vTdW6H6MVOh+TMZ6Av0KCN379dxCaaL3LfSyNhIg0FWg2wNBkj5cDXJ3PdLB7fMg3qRs59+8Wp67/fPnz9yqu7AmZxw6x009c+hdBQ62qOvK3IjsussWts+Zlic0t9yQffXqVU4YCRbrOBnSj+nQY23JOz3JNPk381gc28Z6AgSWIiCQSE8JJEY4XQUSIyA7BIEI5EZbUmMPBu27P50oEagLCPvrGpYJzF9A6J4+ErqPcKIK3UdAdggCERC6Ow26Cojeu4rZngCBjQh0S6149+7dGS5JYsjI6O3bt5OdvfvJoPjlo6TJstwNuHaqUqrx4sWLvp77my/TZ8Q3P1+/fv38+XP+7VSZXU5Jp122sHH+pkrPnmzp8+fPHzx4kCkNTm5pgzkLNJ7td7CquZfx6NGjzDx28FUrCRBYkIBAotFZAokGSC+/CiR6YVQIgZMCJVHcyUJssB2BkhNG2L+d80FLFyEgdG90k9C9AdLLr0L3XhgVQuCkQEkkdrIQG2xKoOScEb1v6pTQWAIEKoFuqRWdHrKYWQcy8p1/Bxr8TnJGym/5snvVyGohiR0J2atfL19I0xqty+hvlAofLVySQHB5JZdVQjJmcs4U1jnUL1++LNzYZjMUePPmTeFVJdOQ5ty4PCVrhgiqRGBTAoVv+Z2JQOLkuSGQ2CcSSOybWEOgd4H8yZO019xH671kBa5VQNi/1p7VrnULCN0b/eseYAPk8l+F7pcbKoHASQGh+0kiG+wLiN73TawhQIBAJfCvaunkQpISSm6fJX3h9evXf//9d+aYSmpbI/Pg5FEG3SAVG7T8FH51dZWGZwaLTI9x8lixOrnN1jbIXBQlp9mOpes0IVvDnHl78yf0kydPyitZmLFUXqAtCRAYWUAgUQIukChRatlGINGC4yUClwvkL5080PDYQ0AuL18JqxQQ9q+yWzVq9QJC95IuFrqXKLVsI3RvwfESgcsFhO6XG26zBNH7NvtdqwkQKBfokFpxcibAPN4i22R+vGRUlNfgki07jawnj6Gv54CcrHNuOOav0HyXq33LkvSL9hJW9mo+tjt9KyKPYlmZwKaak0fzdGqvJ3Z34rIxgRkKCCTKO0UgUW5V31IgUdewTKBfgXzdLZem+/fvd/oTrN86KG2hAsL+hXacam9cQOhefgII3cut6lsK3esalgn0KyB079dza6WJ3rfW49pLgEBXgQ4PBGkf804aQaYJ6nr4C7fP5BDlJeTpIeUb97LlDqTFzawVDecWq8aWu1+TzXNwvZWLEMgzPjrV88aNG522tzEBAnMTaL/ICyT2+0sgsW/Svqb9HNvfVyCxb2INgYZA8sXzzsoAW/nEco0S/EpA2O8cILBEgfawSui+36dC932T9jXt59j+vkL3fRNrCDQEhO4NEL+eJyB6P8/NXgQIbEegNLWifSbA3GvLJHgjq2V6jE43+PLI9pFrmMPlL6s8xeDY5Aoekd7okU65MtkXYANwQb/m2wnH3hfHWiEV6ZiM9QQWISCQOK+bBBKd3AQSnbhsTOCYQOK0/AmTHxkVx4isLxcQ9pdb2ZLAfASE7uf1hdC9k5vQvROXjQkcExC6H5Ox/jwB0ft5bvYiQGBTAqWpFS2pxB8/fhztQRv1vsnNvvqvJ5cnqWRq9fr160yce7B6169fP7h+syu7jrWPPxPJZrum94Z3fbpH8ioyx2bv1VAgAQKjCQgkzqYWSJTTCSTKrWxJoBLIvbMEZnnMR95BGeTYLVSvWiBwoYCw/0JAuxOYREDofja70L2cTuhebmVLApWA0L2isDCQgOh9IFjFEiCwJoHS1IpjD1mcKq8ifdApteL27dtTdVtSOjIqvP8Hw4RVmori5HE7PfEhqlOly5xsiA16F3j69GnvZSqQAIExBQQSZ2sLJMrpBBLlVrbcoMCzZ8/yJ8lu2r/d/bLq1w1qaPJsBYT9s+0aFduUgND97O4WupfTCd3LrWy5QQGh+wY7faFNFr0vtONUmwCBSwT+VbLzp0+fDj56I7nYE45td0qtmORpIJXtwckVPN2g8qkWOqWb5PSrdrSwOIGbN2+W1zlvlsePH5dvb0sCBOYmIJC4sEcEEoWAAolCKJttUyB/PeWhufk3P5maIj8H/8Rrx8mNM086byfyakNA2N8A8SuB+QsI3S/sI6F7IaDQvRDKZtsUSMQudN9m10/eatH75F2gAgQIzF+gKLUiH+T7LXn06NGEg53fv3/vdCtw2tSKg0e/e/fuvurG1zx8+LBQIHd1J0zrKaykzdoFcg1p36B6NbPjVMsWCBBYooBA4sJeE0gUAgokCqFsRqCrQPJck9acuS5evnzZ6TumXQ9k+1UKCPtX2a0atWIBofuFnSt0LwQUuhdC2YxAVwGhe1cx2zcERO8NEL8SIECgIVCUWrE/E2A+od+8edMoa8xfk7nZ6XDTDsMfzKKIYacmbGHjO3fuHMzub7Q9eRW5q9tY6dfFCZRMF5avReaZ352yZRfnoMIEtiAgkLiwlwUShYACiUIomxEoFMgfLAnYvn37lrz2ZNVfv369cEebEagLCPvrGpYJzF9A6H5hHwndCwGF7oVQNiNQKCB0L4Sy2UkB0ftJIhsQILBxgdOpFQdnAtz/Q2tkx06pFZ2mmBuiIQfvQkqtOEj9/v37gwn+1cY59+RVVBqLXkjCRPt0FHnnJq8if2wvupkqT4CAQOLyc0AgUW4okCi3siWBgwL5IyXfUkrInTkqklGRwFuS60EoK8sFhP3lVrasBH79+pWMrpw8+clCfq1esjCogND9cl6he7mh0L3cypYEDgoI3Q+yWHmhQKIvN+0vNLQ7AQLrFvjzZPP2ZwLMvAKTD3Z2Sq1oH6o/KdDLBgl0fvz4US9qcsN6ZWa1nL/kMyfKq1ev6mKZvSA3eZ8/f37wb9RZ1V9lygUynUy+B5lubVxnklSRlVdXV+VF2ZIAgdkKNN7gqadA4ozOEkiUowkkyq1suVmBhNZ5rsfu31xedj8JwHITbbMmGj6ogLB/UN5VFp7v/Vc3BN6+fZuc+y9fvqyypXNrlNC9lx7JB2t1Au8KdA/wGKzQ/ZiM9QQqAaF7RWFhNAHR+2jUDkSAwBIFTqdW7E9QkT9rp21qvj71+/fv8jrMIbUiMVC9wo1f6y9ZjkC+lZKfdPTub9H8Ueo+71pPjPRsvqaQ1uVOWb4cmYXcRJNAs9bu1q5tCggkeun3RuTQ+LWXQ6ypEIHEmnpTW/oSMCrZl6RyzhMQ9p/nts298hdiY1j669evGX+d9kmvG+kLoXsvHd2I1Ru/9nKINRUidF9Tb2pLXwJC974klXO2gOj9bDo7EiCweoETqRX527WRxJAnLU0+6tlpyop04Qz//D745MXVn21dG5jP7/x03cv2CxXwHY6FdpxqE2gXEEi0+5z9qkCihE4gUaJkGwIECIwsIOwfGXyJh8scFfvVTnbFDO/t7Ndz0WuE7gN1n9C9BFboXqJkGwIECIwvIHof39wRCRCYucC/2uu3P0FFZulv32WEVzulVmRi2xGq1PUQmYah6y62J0CAAAECixMQSAzUZQKJgWAVS4AAAQIECEwu0JiyYlefgysnr+rKKiB0H6hDhe4DwSqWAAECBAgQIECAwPgCJ1IrGg9ZnMOUFTHqlFoxh6eBpM6NyT/mmfAx/vnniAQIECCwbgGBRF/9K5DoS1I5BAgQIECAAAECBwWE7gdZzlgpdD8DzS4ECBAgQIAAAQIEFiHQllqRmQAbbZjDlBXfv39v/InSqGTj15mkVvz8+bNeMRnrdQ3LBAgQILBKAYFEj90qkOgRU1EECBAgQIDA4gQasdDi6j//Cgvde+yjxunqHmCPtooiQIAAAQIECBAgMK1AW2pFYybAR48eXb9+fdrq5uidpqzI9jN5GGcjHcRzFic/kVSAAAECBIYWEEj0KCyQ6BFTUQQIECBAgAABAg0BoXsD5JJfhe6X6NmXAAECBAgQIECAwJwF2lIrGjMBJrViDi3plFox2+duzCFJZQ69qQ4ECBAgsGIBgcRwnSuQGM5WyQQIECBAgACBDQoI3YfrdKH7cLZKJkCAAAECBAgQIDCywNHUivfv39erkhyFO3fu1NdMtdwptWImTwPJQ0zqXLNN+KhX0jIBAgQIELhEQCBxiV5jX4FEA8SvBAgQIECAAAECPQoI3XvEFLr3iKkoAgQIECBAgAABAnMTOJpa8e7du3pdnz9/Xv91quX8fdKYVa+9JjNJrWjU2UMW23vNqwQIECCwAgGBRI+dKJDoEVNRBAgQIECAAAECDQGhewPkkl+F7pfo2ZcAAQIECBAgQIDAzAWOplbUZwK8du3a1dXVHFrSacqKVPjevXtzqPaPHz/q1bh79279V8sECBAgQGB9AgKJHvtUINEjpqIIECBAgAABAgQaAkL3BsglvwrdL9GzLwECBAgQIECAAIGZCxxOrWjMBPjw4cOZNKNTasV8nrvR+LPKrBUzOZ1UgwABAgQGEhBI9AsrkOjXU2kECBAgQIAAAQKVgNC9ouhlQejeC6NCCBAgQIAAAQIECMxT4HBqRWMmwEePHs2k9p1SK2byNJDQNf6smk/Ox0y6VTUIECBAYGUCAol+O1Qg0a+n0ggQIECAAAECBCoBoXtF0cuC0L0XRoUQIECAAAECBAgQmKfA4dSK+kyAyQO4c+fOHGr//fv3xgML22s1n9SKnz9/1qt68+bN+q+WCRAgQIDAygQEEv12qECiX0+lESBAgAABAgQIVAJC94qilwWhey+MCiFAgAABAgQIECAwT4EDqRWNmQAXOmVFuO/duzcT9K9fv1Y1uXbtWrVsgQABAgQIrE9AINF7nwokeidVIAECBAgQIECAQASE7r2fBkL33kkVSIAAAQIECBAgQGA+AgdSK96+fVuv38OHD+u/Trjc6Wkgs3roRn0ywLt3705o6NAECBAgQGBoAYFE78ICid5JFUiAAAECBAgQIBABoXvvp4HQvXdSBRIgQIAAAQIECBCYj0AzteLXr1/1DIY8U+P69eszqW69YierNJ+ngYS0Xtu//vqr/qtlAgQIECCBJzEMAAAgAElEQVSwJgGBRO+9KZDonVSBBAgQIECAAAECERC6934aCN17J1UgAQIECBAgQIAAgVkJNFMr3r17V6/ffJ4G8v3799+/f9fr1r48n9SKerp66jyr6TTaDb1KgAABAgS6Cggkuoqd3F4gcZLIBgQIECBAgAABAmcICN3PQGvfReje7uNVAgQIECBAgAABAksXaKZWfPjwod6kq6ur+q8TLneasiL1vHfv3oS1rR+6UXOzVtRxLBMgQIDAygQEEr13qECid1IFEiBAgAABAgQIREDo3vtpIHTvnVSBBAgQIECAAAECBGYl8D+pFY2ZAB88eDCfujb+OGmv2KxmhmhkrN+9e7e98l4lQIAAAQILFRBIDNFxAokhVJVJgAABAgQIENi4gNB9iBNA6D6EqjIJECBAgAABAgQIzEfgf1IrZjsTYLw6pVbM52kgqXnjz6rr16/Pp/vVhAABAgQI9CggkOgRsypKIFFRWCBAgAABAgQIEOhLQOjel2S9HKF7XcMyAQIECBAgQIAAgfUJ/E9qxdevX6sW5rkV83mmxvfv33///l3V7eTCrFIr6rWdbcXqlbRMgAABAgTOExBInOdWvpdAotzKlgQIECBAgAABAi0CQvcWnF5eErr3wqgQAgQIECBAgAABArMS+J/UikePHlWVe/HiRbU8+UKnKStS2/kkhaQyT58+rQBnpVrVygIBAgQIEOhFQCDRC2OjEIFEA8SvBAgQIECAAAEClwsI3S833C9B6L5vYg0BAgQIECBAgACBNQn8WW/MnTt3fv78+fnz50xZcfPmzfpL0y53Sq24ffv2tLVtHD15HjvVu3fvehpIA8evBAgQILAmAYHEEL0pkBhCVZkECBAgQIAAgY0LCN2HOAGE7kOoKpMAAQIECBAgQIDAfAT+J7Ui1crY/6ymfNhJdUqtmOGEe/NUnc9ZqCYECBAgsBqBeX7kCSRWc4JpCAECBAgQIECAQF8CQve+JOvlzFO1XkPLBAgQIECAAAECBAicLdBMrTi7oOF2/P79++/fv8vLn2FqRXnl171luvLDhw8Z3/rx40dm8th1a6ZIyU96LT/5zsS6BTbSunR0ennX0enrXUdfu3at6uuHDx/mXsNGNDSTAIHJBQQSk3dBXxUQSPQlqRwCBAj0IiDs74VRIQQI1AWE7nWNRS8L3RfdfSpPgMAqBUTvq+xWjVqHwK9fvzKglmdKfP36tT5+mtbthtXyuIYMqxlCnUl3LyC1IudTJ6wZzrrRqf6r3PjNmzevXr3KFWG/dVmZn10v5xrx4sWLq6ur/c2smb9Arv5v375NDx7MhcrKfCrkJ+k1T548ySfB8+fP9fX8u1UNCaxAQCCxgk4USKygEzWBAIHVCAj7V9OVGkJghgJC9xl2StcqCd27itmeAAECgwqI3gflVTiBSwS+fPny7t27DJllkPRYOf+MoP53CDVjrPkCc4bVnj17dmxj68cR+Nc4h7nkKJ3+rMp47SXHsm/vAu/fv8/8BBlKb7k0VAfNNrvEq2RQVistzF8g8dnjx49v3LiRy/rBvIr9JiTHYtfX+fDYf9UaAgQI9CggkOgRc/yiBBLjmzsiAQIEjgkI+4/JWE+AQF8CQve+JCcpR+g+CbuDEiBA4JiA6P2YjPUEJhdIKurNmzfv3r177EvpB2uY0beMwWXINUHXwQ2sHEdgbakVeajEOHCOUiKQOQkyfF441l4VmEH3W7duuTRUIDNfyGdAkioyX8UZ9Uxf58Pj5cuXZ+xrFwIECBQKdLo/K5AoVB1nM4HEOM6OQoAAgRIBYX+Jkm0IELhQQOh+IeCEuwvdJ8R3aAIECOwLiN73TawhMAeBDIeVfx39YIUz5JqB18Ip4fPd5gy2fvr0KblWB0uz8gyBuadWeMjiGZ06h13yLk3KVeaxqVcmk9U8evQo89t8+/bt739+8uigBw8e1LeplnNpkF1RacxzIb2cZztlSpJG9eod/fPnz3R1/k2/H5tUxpNBGoB+JUCgRwGBRI+YYxYlkBhT27EIECDQLiDsb/fxKgECfQkI3fuSHLkcofvI4A5HgACBdgHRe7uPVwlMJZCEpyRVtE/9ngHT169fZ+S0GlnL8osXL/a/DZjh1wzP5f1+rDm7HI58tzmDrffv388XpO/du+eJAce4uq3fjXDP9t+cQ53aM9uGjFCxvLv2rf76668RDt04RDInMrjeqEyq19is+vVYdkVKyFWj2szCrATSNfu9nOSJpFC01LOlr5N207LjmC99/Pixcfbufh2zDo5FgEBfAgKJckmBRLmVLQlsWSB/XxyMlBorE/VtWWlNbRf2r6k3l9KWg382uqospfsuqafQvVxP6F5uZUsCWxYQum+w91ccvW+wNzV5NQJ5Y7ZfkDPWluhul05xrNUZeN3/QynF7u+VNce+55wD7W9/7IgbX98yUDj3WSs6zQR47Fxp3Obz66ACSXpKGlT9ISBJp8p79dmzZ8eOe/APwt3GSac6tpf1EwpkQpFGL+eKnKSKTC7UPg1RdtxPyNg1JI8USdbehI1yaAIEVikgkFhctwokFtdlKkyAwIoFhP0r7lxNIzBDAaH7DDulvUpC93YfrxIgQGBkAdH7yOAOR6BEIGOjGU378ePHsY0zQprJJ7JZ5rQ4tk3W50EBeY9nvL8+xJZi90dRMyb79evXg0Vl6DbTZhx8ycpygVWlVuzPiFIOYcteBPL+z8Qy9byKTEWQp/icvCIcy9jKdSGz1vRSN4X0JZAEiMbFOm+99FR7UkV19JwS1XJjIc8WMR9Rw8SvBAhcKNDp/qxA4kLty3cXSFxuqAQCBAj0JSDs70tSOQQIFAoI3QuhZrKZ0H0mHaEaBAgQ2AmI3p0JBOYmkNGu5EO8evXqWMUyX0Dmomj5Xvr+jnmoR2NymoTQ9RIyonosr2JXWr4jvV+sNZ0EZp1akdOuPkh/smFGRE4SDb3Bboi9OkoG0QvnITiWWpGiWua0qA5kYTSBdGgSIOqHe/r06cnsmfr2jbSM+ktZbhTeeNWvBAgQ6CQgkOjENYeNBRJz6AV1IECAQASE/U4DAgRGFhC6jwx++eGE7pcbKoEAAQJ9CYje+5JUDoG+BDLDxK1bt1omq8j4aaaBT+5F1yNml0Z2RbI3UtSunJOTUnQadu9at41sP+vUik7p6umwZOtspNvm2cwkRtWTofLUn8K8ijSnPoNNo3V5n5eX09jXr/0K5MOgkfqQJ6F2nVbkzp07LbXKuz73U1o28BIBAgTKBQQS5VZz2FIgMYdeUAcCBAhEQNjvNCBAYHwBofv45pccUeh+iZ59CRAg0K+A6L1fT6URuFwgo2bt3zHOV8ovGfdMdkVj8ond4S4p8/JWb6eE9aRWZOKU7XTbDFualKj6tDbpjnyi91XPDx8+9FWUcs4WSBc3Pgxy7X78+PEZBbZk0qS0+ol0RuF2IUCAQCXQ6f6sQKJym2RBIDEJu4MSIEBgX0DYv29iDQECIwgI3UdA7usQQve+JJVDgACBywVE75cbKoFAvwJXV1ftU0fkG8v1R3icd/TMNZB5L6p9Mz1G8ipKxlLdA6/Qzl5YT2qFp4GcfRL0suP+oHunYtunoOn0B3an49q4UCBP0Gy8xXL1zydE4e6NzW7cuNFYU/+1kW1Xf8kyAQIEOgl0+vhoXOU6HcjGlwsIJC43VAIBAgQuFxD2X26oBAIEzhMQup/nNsleQvdJ2B2UAAEC+wKi930TawhMK5CMh/b8hoysnfeN5f12ZeqL+teYk8+RB4Xsb9ZY4x54A+SMX+ebWuEhi2d051S7ZHKb+hOD8n7u+nygnz9/tlfeQyLafYZ+NVfbevrL06dP+7r679c8B9Ld+yzWECDQVUAg0VVswu0FEhPiOzQBAgTqAsL+uoZlAgRGExC6j0Z9+YGE7pcbKoEAAQJ9CYje+5JUDoFeBJJX0Z4unMHTHkfWrl+/Xp8eIyNr+TnZEKkVJ4lObjDf1Ir282+/YTll91daM4JA/gCuv3v/+uuvM6ay+fr1a3tV66kb7Vt6tXeBxhM0c+XNH9K9H6VeYNe3f31fywQIENgJdL2SCCSmOnMEElPJOy4BAgQaAsL+BohfCRAYTUDoPhr1hQcSul8IaHcCBAj0KCB67xFTUQQuFziZV/HgwYMzBk/bK1Z/Jkj7ltWrd+/erZYtnCewktQKz4Y5r/t72aueV5ECM5tN12Lzh9nJXUqSrU4WYoMzBBpP0Mz8QiM8sEMmzRk9NdwueYcmlTJT0fzhZwCBO3fuJKLK9H3D9eBmS+50f1YgMeF5IpCYEN+hCRAgUAkI+ysKCwQIjC8gdB/f/LwjCt3Pc7MXAQIEehcQvfdOqkAClwiczKvIzef3799fcoiD+2biik7ZFflufHY5WJSV5QJ/lm868pad/qwygcnIvVMdLmOu9ecGpSPO+NbvySkrqsNZGF9g/wmal195Tz7/RSbN+B197Ih5j9+6devYq9ZfLpALYH5yIS1JMrv8cJsqQSCxiO4WSCyim1SSAIEtCAj7t9DL2khgtgJC99l2Tb1iQve6hmUCBAhMKyB6n9bf0QnUBfLF1JPR7HDfWE5qxdu3b+v1aVk2mN6CU/7STGetSLDeaWzV2VDe5f1u2UhXz4OCzii/5JqSyRLOKNkuFwrky/T1CSRyjT4jdWa/Diff3SdzL/bLtGYggVevXg1UsmLrAnmjvXnzpr7G8oUCAokLAUfbXSAxGrUDESBAoEVA2N+C4yUCBIYWELoPLdxX+UL3viSVQ4AAgQsFRO8XAtqdQI8CL1++PJnZkMn+Myl4jwetF5VZscvHT/NQkvq+ls8TmGlqxckEn0ZrexnubZTp15MCjXT1TGiT9/DJvfY3KOnuTFOzv6M1gwqkf+vD6rk69zL0m2IHrbbC+xX4/PlzvwUq7ZhAPY3p2DbWlwuUfLLUSxNI1DVGWxZIjEbtQAQIEGgREPa34HiJAIERBITuIyBffgih++WGSiBAgEAvAqL3XhgVQqAXgU+fPjVyT/eLzdQAmdZif32Pa8pnH7h7926Px91sUWtIrfB89KlO3/q4e+pw3pQVufScnMMghQ+X0jWV3vyP25hV7GTmXWGL8uyDwi1tNgcBWU2j9cKNGzdGO9YWDtTp/qxAYqpTQiAxlbzjEiBAoC4g7K9rWCZAYHwBofv45mccUeh+BppdCBAgMISA6H0IVWUSOEMgeU6N9+PBQjJlxcH1Pa4sTK3IPfDr16/3eNzNFrWG1IrCk2azfTxcw+tj7ZnS4Lyv/NYLOVZVg17HZIZb//79+3oORN5lV1dXvRyuZBYEw/m9UPdSSElw0MuBFGIyrn7PgU73ZwUS/eKXl1aPAQQS5W62JECAQI8Cwv4eMRVFgMB5AkL389xG3kvoPjK4wxEgQOCggOj9IIuVBCYRyNDJye+N5xvpI3xvvHAuCvfA+zpP5phakUyfk6djvf3OhrrGaMuNZ0OcnPTmWMU+fPhw7KVqvS6uKEZbaHRoj4l1JTdNpFaM1tEnD5SUmvR++cO6ThZog32BnPAfP34cIcbaP/Ra1wgkFtGzAolFdJNKEiCwegFh/+q7WAMJzFxA6D7zDtpVT+i+iG5SSQIEtiAget9CL2vjIgSePXtW/3LywTpnVCWbHXyp35WFwzdGWvti/7Ovgnosp2TktX648yZLqJdg+QyBerp6dn/06NEZheRpICV7nVd4Scm2OSiQ7NcfP35UL+XL9D0O+p78vMlxpVZU+HNYyJPA8pMbXjkrOuW9zaHyM69Dgp6c7T2+v2be3tGqJ5AYjfqSAwkkLtGzLwECBHoREPb3wqgQAgQuERC6X6I32r5C99GoHYgAAQItAqL3FhwvERhT4MuXL41npR08eiOCOrhNLyvrw3ktBRpMb8Hp9NLiUys8KqJTf/e1cQZZ6wPkZz+hp+TKYtyxr14rL6eR/Zo5i8r3bd8yHzntG+xeLZy/qKQo2/QlkOF/GQB9YSpnaIFO92cFEkN3x8HyBRIHWawkQIDAyALC/pHBHY4AgX0Bofu+ydzWCN3n1iPqQ4DAZgVE75vteg2fm0DJU9TzpcrMCD5OzUsiavfAe+yLxadWmMCkx7OhvKjGUzzOnlWiUc7BCpxd+MHSrDwpMGj2a8klPsk0169fP1lPGxAgQOCYQMmlptpXIFFRjLnQCADO/qxvlHOwCWcXfrA0KwkQILAaAWH/arpSQwgsWkDoPv/ua4TcZ0fXjXIONvzswg+WZiUBAgTWJCB6X1NvasuiBfKMj5JZIhq5UIM2uf5N+GMHmvk98OTy5qv4acjPnz8zRJjkldESU46JtayfXWpF+DpNOD/zs6GFftEvvXv3rl7/khSt+va75caTGvc32K3xZ9UxmYHWN+ao6PcDoOSmiTf1QD2rWAIbERBILKKjBRKL6CaVJEBg3QLC/nX3r9YRWISA0H0R3SR0X0Q3qSQBAqsXEL2vvos1cBECCV9LHgWStow5srn0cbc8j77+iIMkWCQlN9NsFM6CP/6Z86/xD9l+xJIzoF6CBwfUNcZZ/vXrVz0H6uyngZSkq2eU3QQG43Tr7ii5VDU6986dOz1WoOQNLrWiR3BFEdigQMl1ps4ikKhrjLMskBjH2VEIECDQIiDsb8HxEgECowkI3UejPvtAQvez6exIgACBHgVE7z1iKorAJQJPnjwp2T15FaONbBbmH9y7d6+k5uNvk4rV8yqqCmSkcrYTVyw7teLsQf2qbyycIdD40/e8KSvyt1mjnIM1GTOx62AFtraycQnrd8qKwku81IqtnXXaS6BfgZIPl+qIAomKYsyFRh8JJMbEdywCBAjsBIT9zgQCBOYg0AgL26skdG/3GejVRh8J3QdyViwBAgTaBUTv7T5eJTCOwKdPnxqh0bHjjjmyWVKlBNLHqjrt+iRPtNQ/38/PUPK0NTx49GWnVhiCPdipQ69snOgPHjw444iNaOBYCbNNSjpW4aWvr0/zeO3atX79G2fOQas8RWm0bL6DFbCSAIGlC5Rcaqo2CiQqijEXGn0kkBgT37EIECCwExD2OxMIEJiDQCMsbK+S0L3dZ6BXG30kdB/IWbEECBBoFxC9t/t4lcA4AoVTVmSQq9/J4NtbV78+HNvyvOzYY6X1tT5fxj75cINGLNrXoS8sZ16pFR6yeGF3jrP7z58/qwMl1+nmzZvVr+ULJakVYyZ2ldd8xVsm/+v3799VA/udsiLFllwE3Sup/C0QIHCGgEDiDLTxdxFIjG/uiAQIEKgLCPvrGpYJEJhKQOg+lXyn4wrdO3HZmAABAkMIiN6HUFUmga4C79+///HjR8le56WilpR8cJs8OOPg+vrKeY67lQwT11sxn+V5pVaUjLzW7Twfva4x2nJG3DOfQQ6Xf1+8eHHGcZOLVHINklpxhu0lu2S6iOqin8S6Z8+eXVLa/r4lb/B5XuL322INAQLzFCi5ztRrLpCoa4y2LJAYjdqBCBAgcFBA2H+QxUoCBEYWELqPDH7e4YTu57nZiwABAj0KiN57xFQUgbMFyr+KPObIZp5RUtKiMWfRKKnPbpuSPwfm+SiTP8sbOcKWJY5VNTxksaIYeSFvwgsfb1OSi5S8jXm+20fWHvlwybxL5+ZLCedNRtJS2+TTtLxavSS1oqKwQIDAGQICiTPQxt9FIDG+uSMSIECgISDsb4D4lQCB8QWE7uObn3FEofsZaHYhQIBA7wKi995JFUigk0D5lBX50nLvg2stVS2JqJc76Hb2YxNaxHp5acGpFcs9G3rpuUUXUpJaMWZi16Ixe6980mDz03uxJZf4fOoMceje26JAAgRmK1ByqakqL5CoKBa3IJA41mXJj8zEYPV5m49taX1d4MaNG4KQOojljQj8E/UL+zfS2//TzDyFIR8W9WdB/s/LM/jl4CSXWZkbmjOo3eEq5MshI99FPVyPRa0Vui+qu86vrND9mJ3Q/ZhM+3qhe7uPV1csIHofuXNdpc8DX+tVunz+/mpi+PMAu+5VElHP9h54MicO/ulXIZSzV7uMszCj1AoPWRynyyc/SuHdEKkVk/dUvxVY9CW+XwqlESAwkIBAYiDYuRUrkDjYI2/evMnMhHMeJztY7VmtzJDY69ev7927N6taqQyBxQkI++fcZYv+sMgjhB8+fDhn3tTNR0l5Bwndy60WvaXQ/WD3LfpqfLBF4690vR3f3BHXKiB63+9ZV+l9k65rVnaVzozs+WOkEGHkv1lKKjbb1Ircyfzw4cMx2ORVzPYe3b+OVXr89SUX8XqtPB+9rrGg5ZJ09bzVx5wzZ0F6y61qyRt8tpf45bKrOYFNCZRcZ+ogAom6xoKWBRL7nZU/+588eSKvYl+m05pkyt+/f7/wEWadSrYxgU0JlHwcC/snOSUywOnDYmj53UdJkgaGPtAKyi+5VtSbKXSvayxoWei+31lC932TM9YI3c9AswuBgwIln8ibit5dpQ+eJ11XruwqXT53Qqayy8PUunKdvf2nT59K9h2zSiX1qbZJxY7Z5rtPz549q7ac28JSUysyT4gHB8ztZCqpT6ZRKvm0NmVFCeaCtikcpdhUlLag7lNVAksRKPl8qdoikKgolrUgkDjYXyX3rA/uaOW+wLt37/ZXWkOAQKGAsL8QapLNXN9GY2/56tVodZj/gYTu8++jy2sodD9oKHQ/yHLeSh9t57nZi0AlIHqvKKoFV+mK4vKF1Vyly8P7kaesKImoZz7olvyJjx8/VpXMfCdPnz7Nk44fP358+Rk4XAkzeiBIyUlQQVTQ1RoLixAo+WRKYtfV1dUimqOShQIl7+5cNOVLFXrajACBgwIll5pqR4FERbGsBYHEwf4yX8VBlvNW5qsV5+1oLwIEIlDyWSzsn+pUcX0bTT63Akc71nIPVHK5qFondK8olrUgdD/YX0L3gyznrfTRdp6bvQhUAiUfx1uL3l2lq9Pj8oV1XKUzkUk5xYMHD8o3vnzLkrfw/APpPPVjtg/+ONZHc5m1wkMWj/XQytaX/FllyoqVdXqas45L/Pr6RYsIrElAILGm3mxpi0DiIE7udBxcb+UZAuYbPwPNLgQqAWF/RTHDBde30TrF5/JJaqH7SaJ1bCB0P9iPLhEHWc5b6aPtPDd7EagERO8VRbXgKl1RXL6wjqt0+ZQVERs5ReDr168nu2n+qRUnmzDDDeaSWlFyEa/zreM9WW/RFpYzwVRJnprUivWdDCVvcJf49fW7FhEYU6DkOlOvj0CirrGUZYHEsZ7KXHnHXrK+k0DmThOIdhKzMYGGQMnHsbC/gTbarz4sxqHO7fiZz147jkP7UUquFfUShO51jaUsC92P9ZSr8TGZruuF7l3FbE9gX6DkE3lr0bur9P55ct6adVylC59utiMa+c3y6dOnk12TXrhz587JzWzQVWCRqRWej961m2eyfUm6ejr35s2bM6mwavQi4JltvTAqhACBdoGSvwarEgQSFcWyFgQSx/orSfGfP3/OrIP5k+nYNta3C2QkLEkVYfR4snYorxJoERD2t+DM4aX8of3t27dc63wVb6DuCGzuxeejZKDy11Ss0H1NvXmsLUL3YzJC92My5euF7uVWtiTQIiB6P4jjKn2QpdPKNV2l3717V972kVMrSiLqkatUbrX0Lf+cSQNKToKqqs6GimJZCyV/Vvmm4LL6tKS2Je/ufNwaySjBtA0BAscESi411b4CiYpiWQsCiZb+ShL6+/fvWzbwEgECBIYWKPksFvYP3Qvt5Se7otOjgttLG+7Vq6ur/Xl3k0Hok24485FLLrlcVFUSulcUy1oQurf0l9C9BcdLBAiMJlDycbzN6N1VerSTcP4HKnmbVK0YOWotqdvIVaooVr8wi1krPGRx9edZGlh4E+Thw4db0NhUG13iN9XdGktgEgGBxCTsIx9UIDEyuMMRIECgq4Cwv6uY7QlsU0DovoV+F7pvoZe1kQCBpQuI3pfeg+o/gkDJ22RXjZEfvZEnlXz9+vWkgNSKk0TnbTCL1Irys3PXSA9ZPK+zp93rxYsXJyuQ97mpC04qLW6Dkje4S/ziulWFCcxKoOQ6U6+wQKKusZRlgcRSeko9CRDYrEDJx7Gwf7Onh4YTqARKrhXVxlkQutc1lrIsdF9KT6knAQJbFij5RBa9b/kM0fY8NOf379+FDiO/WUqeQphsj0xbWFh/m3USWF5qheejd+rgmWycLyWUpFB5GshM+qvHanhmW4+YiiJA4JhAyV+D1b4CiYpiQQsCiQV1lqoSILBNAWH/NvtdqwmcISB0PwNtWbsI3ZfVX2pLgMA2BUTv2+x3re4kUJK+UBU4cmrF/vMTq5pUCxKUK4reF5aXWjHyCdq7+DYLLHnCYlKo8kTVbfqsuNUlN022+cy2FXe6phEYX6DkUlPVSiBRUSxoQSCxoM5SVQIEtilQ8lks7N/muaHVBBoCJZeLahehe0WxoAWh+4I6S1UJENisQMnHseh9s6eHhu8ESt4mldXIUWtJ3UauUkWxhYXpUys8ZHEL51nJn1UPHz7cAsXW2ugSv7Ue114C4wsIJMY3H/+IAonxzR2RAAECnQSE/Z24bExgswJC9y10vdB9C72sjQQILF1A9L70HlT/EQRKZuKvqjHmozd+/fr148eP6tDHFqRWHJO5fP30qRUlF/F6O81hUtdYxPKnT59KnkjkaSCL6M2ulSx5g7vEd1W1PQECdYGS60x9e4FEXWMRywKJRXSTShIgsHGBko9jYf/GTxLNJxCBkmtFHUroXtdYxLLQfRHdpJIECBAo+UQWvTtPNi5Qkr6wIxr5zVLy/k3F7ty5s/EeHK75C0utMAfRcKfCcCWXpKunZ73Ph+uCqUr2zLap5B2XwKYECqPJnYlAYonnhkBiib2mzgQIbEpA2L+p7tZYApcICN0v0VvEvkL3RXSTShIgsHEB0fvGTwDNLxHIXGslm+22mWFqxe3bt98Q0+oAACAASURBVMvrb8uuAgtLrRj5BO2qafuDAh8+fDi4vr7SlBV1jdUsl9w0Mcy5mu7WEAJTCZRcaqq6CSQqigUtCCQW1FmqSoDANgVKPouF/ds8N7SaQEOg5HJR7SJ0rygWtCB0X1BnqSoBApsVKPk4Fr1v9vTQ8J1A+ZQV2X7kPIaSt7BAetAzeeLUCg9ZHLR351D4mzdvSqohtaJEaXHbuMQvrstUmMDiBAQSi+uyrhUWSHQVsz0BAgTGFxD2j2/uiASWKCB0X2Kvdaqz0L0Tl40JECAwlYDofSp5x12QQKfUijGfYffr16+SukmtGPRk+3PQ0k8WXnIRrxfibKhrLGK5ZCbAdOv169cX0RyV7CRQ8gb3pu5EOuHGuQu2+8z+/fv3hNVY06GvXbt248YNOeAX9mnJdaZ+CNecusYilgUSi+gmlSRAYOMCJR/HPoI3fpJoPoEIlFwr6lCuG3WNRSwL3RfRTSpJgACBkk9kn8LOk40LlKQv7IhGvr1f8v5Nxe7du7fxHhy0+UtKrRj5BB3UfSOFZyz269evJxtryoqTREvcwDPblthrB+uc7508f/5cRsVBnF5W5tPt9evXwp3zMAujyV3hAonzkCfcSyAxIb5DEyBAoFBA2F8IZTMCBITu6z4HhO7r7l+tI0BgNQKi99V0pYYMKlA+GjLDp4GMXKVBO2KehU/8QJBOf1ZJlJvnOdRSq5J09ex+dXXVUoiXFipQ8u42zDn/zn3//v2TJ0/KI4n5t2iGNUwO7P3793MfaoZ1m3+VSi41VSsEEhXFUhYEEkvpKfUkQGDLAiWfxcL+LZ8h2k6gEii5XFQb/7/2zvY6a1xrw4dZFEBSwiQVkJQwUEFICZNUECghoQIyJZBUQKaEQAVACSEd8N7v8Vo6WrYlb8u2LNkXP1h6ZH1sXbLlO/b2FtLdoaglgXSvZaawEwIQ2DkBy+0Y9b7zk4Thi8DT05ORQ87dQGSS5RJGSBvnLrnYmq4Veo006nUdZ0PyNK9V0fJnFSEr1pqdpftliV+acJ72P3/+nKcjerm/vwfCWAIIibHEqiuPkKhuyjAYAhDYIQFk/w4nnSFDIIEA0j0BWl1VkO51zRfWQgACuyWAet/t1DPwhQjkDBHx69cvy04lRb1M17e7FxcXR0dHBwcHL/77T2l9b69Y6RrOQpOydLNrulZYFnF//EWdDb5hpHsJPDw8WFxn0lwrdDW6i7Dey6+X22YyLRc4F3X50225VZc/iiostHvCVjGcPEZa1hnfEtYcn0b5aYRE+XOEhRCAAAREwHI75hbMqQIBCFjWCp8S64ZPo/w00r38OcJCCEAAAg0Byx2ZuzBnCwQsLzcbSjmjVliuX1k11iS9Y5W7Q/PKVR4Ps8y+2pRHhdo8Pz+XA65eMzmkSusrU8VKPzw8lI9FjcG8q3GtIAbRLGdzzkYs7uqvXr06OTlJsMo5ZOgi5Kv6BIBLV2HPtqUJZ2t/7G04m2Hb60i3ue0NaukRGdVkYwZCYunpmL19hMTsSGkQAhCAwOwEkP2zI6VBCGyVANJ9qzPbjAvpvu35ZXQQgMBmCKDeNzOVDGRpAnp3aexCwRiMJacXsyhqRdEYa1Lj+tCY9/Hjx+l2yj9Dj+It+lA+FsfHxzc3N9M7zdlCNa4VOMrlPC2m9yWPJEtwe+chMapHKQDn36SK8mwaVZ3CGQhYlnhec2aYiOldXF1dTW+EFgYJ6HKQF+dgMQq0CFiWGlcFIeFQVJFASFQxTRgJAQhAwHIvRvZznkAAAiJgWS4cKKS7Q1FFAulexTRhJAQgAAERsNyOUe+cKhCwE8i5G4jxEk4Q0v7KoBXAPvzekgpEoYgU/jtcFRMovQ7Wv15iHz58qOvlyGquFWyy2HvObSbTGElCF1LCkFuN916KCc1SZUYC/locajZhiQ81Rf5yBBQJ6vv377pUp99TlzOy6pYFVv4rj4+PVY9iFeMREqtgz9Zp614f6hchESJDPgQgAIE8BJD9eTjTCwRqJ4B0r30G4/Yj3eN8OAoBCECgHAKo93LmAksKJ2D8ojvnSxM5s1p2b0947+a/m5j4vlXbFPhf3Sv4x/X19e/fv/XBvEJZ6J8SvV/zKsRFRbErXq51+loWcd+2hLPBr046MwFLpBfNqd7aJhjmX5laudIaSeiXKnYClguci9rOc92SusR0z1vXBnqHQJeAZZ3xa7Hm+DTKTyMkyp8jLIQABCAgApbbMbdgThUIQMCyVviUWDd8GuWnke7lzxEWQgACEGgIWO7I3IU5WyAgAsYNQXK6VhidWd+8eTNqBlu7BExZAeRX8e3bN9f72dmZVGJ3dxK5UPRuO6LYFepdjbgWik2sFrXCsog7ajo7u/TdURKlEdDnCP71EzIv7UtTNe57Zk25zkOGkT+RgNZiSwvMnYUSZSAAgRABhESIzAbyERIbmESGAAEI7IEAsn8Ps8wYITALAaT7LBjLbATpXua8YBUEIACBLgHUe5cJORAIETD6TBiDW4R6GZVvUdQJMSdazZ6eno6yyhWWS4f/XlihKe7u7kJv9kN2yrvCNVhyog7XCl7BlnwOdW3zo0p0j7oc7bjj0vZEq3H5PdnrUjIPgdZa3Nsp/lK9WMiEAATsBCxLjWsNIeFQVJFo3etDNiMkQmTIhwAEIJCHgOVejOzPMxf0AoHCCViWCzcEpLtDUUUC6V7FNGEkBCAAARGw3I5R75wqEGgIGF0rjMVmoWq5hBOEtB8MI3kFeP/+vW+e/Criu3uEuKkR7XsyC65FG1nHtUIezc/Pz/aBJZwN9sYpOTsBSyTAZJcIv3HF5Bkb3Gb2wdJgl4C/hnaPNjlc1CEy5EMAAhYCCAkLpXrL+Pf60CgQEiEy5EMAAhDIRgDZnw01HUGgagJI96qnb9B4pPsgIgpAAAIQKIQA6r2QicCMKgiE3v23jDfuG9KqlfDTqKgT3rv5oSYSqmssiojjb/ChZ7Zxv4r48H1Xj3jJFY++XKVvyyLuG5Y2nX4LpLMR0BXub9gR6jdtNxBdon7j5+fnofbnzX94eGj6VXgfRao5Ojqat/2NtWa5wLmoNzbpDAcCmQlY1hnfJNYcn0bh6U0KicKZYx4EIOAIIPsdCkvCcjvmFmwhSRkIbJuAZa3wCbBu+DQKTyPdC58gzIPAtgkg3cfOr+WOzF14LFXKb5VAaS8BjXHCxn6LroXUn8G0L9n8F7VySdE+IH6bvWn/PW+rgO/q0TpUzs8KXCuSI5CUQ3lXlliu8ORoEy1f+DT/DPt0yJNDW/t0NYfsV75C3Nib2k9J9mzbz1wzUgisSKC7MkeMQUhE4BR4aEtCokC8mAQBCPQSQPb3YolnIvvjfDgKAQg4Akh3h2J7CaT79uaUEUGgfAJI97Q5Qr2ncaPWngnI02iUjl2U1fX19WD7+ix8sEyrQEvLjfXMUGt6T+r7SRhjTvhVWiY9PT21cgr8uc6GIKNORxzlCjxvIiZZJjfZJcK/LLVMnJycRCyZeOji4uL09LR3ONrORq4VclszKpKJltRVvZdYawi85mwB4ScEIDCWgGWpcW0iJByKKhKWya1CSFRBGyMhAAERQPannQaW5RrZn8aWWhDYGAHLcuGGjHR3KKpIWCYX6V7FVGIkBGohgHRPninLio16T8ZLxU0SKEeXan8NvZQchKwXmoNlWgX8V64J4/3161drKxDLS9v45ibaOqBlZIE/V3CtiFPrMkqYzm4j5GQjYLlJ+/Fh7Ibd3t76y0fy32aWHuWc1YqQ0a0lvyotVXhXtMhYTgAu6hY0fkIAAqMIICRG4aqusOU+Ur6QqA47BkNgtwSQ/clTb1mukf3JeKkIgc0QQLpvZip7B2K5FyDde9GRCQEIJBBAuidAc1UsKzbq3eEiAQERsFwRkegLczFsQvVYWrMY7Lejlv1XrmOrqyl9gu43OPhStSncCpXht6C0fLxaOQX+XMG1wrKI+6QSptOvTjonAf3NPNidLgyL41K3Hd/7SVtyyEe1W2aWHEWwsZ+lOj/lmTVLv9toxIKOi3obc80oILAWAcs649vGmuPTKDy9DSFROGTMgwAEHAFkv0ORkLDcjrkFJ4ClCgQ2RsCyVvhDZt3waRSeRroXPkGYB4GNEUC6T5xQyx2Zu/BEyFTfGAG9x9SLyPigfNeEeMm0o5Jb9gtz7IYgfsgKmXd2djbKSL0Y9X0p9DH8wcGBpYVWv60qY0fRqp7nZ+muFcQgynMezNWLxUVr7PXZ2Pbw8OA33nKGmst+taOlyvfhGGxZS2eaA/5gyzUWMMbwsN8MaoSAzRCAwNIELH8NOhsQEg5FFQn/Xh8yuHAhETKbfAhAoDQCyP4pM4Lsn0KPuhDYFQGk+4anG+m+4cllaBAojQDSfeKMoN4nAqT6bgkMxs5/fHxcDo58F96+fWv33jg6OhpljB89Qo/Qx1a/vr72u7u6uvJ/htJaz799+xY6qnwFKIocLeRQ6a4VvIIt5EQxmmH5syptTi8vL50N8hQbXNFc4bGJUX4VTeN6UnB3dze2o02Wtzw04TXnJqeeQUEgJwHLUuPsSbvpuOokMhPYgJDITIzuIJCfwNPTU/5Ol+gR2T+FquVejOyfQpi6ENgMActy4QaLdHcoqkgg3auYJozcOQGk+85PADd8y+0Y9e5wkYCAIzD4WbVFDrnWxibUu739wQAbrd7lceU3nvAlmx+yQjLe6JkRfxSTYEZrXHl+5natkEOK3cVGCPizKs95MFcvh4eHg00l+BzJccG/yBWywhhYZtCYboF4LJpu+SZnuSgaoR7LzLeoNC7qMucOqyBQCwGERC0zlWbnBoRE2sCpBYGKCBj/mjMWW3HgyP4p8JH9U+hRFwL7IYB03/ZcI923Pb+MbhsEjJrcWGxFJkj3ifBR7xMBUn23BLQnSHx/ingAhincLi4uLFeu68IizFxhJXzHCP0c+zW79hnw7x326vH13N6OP5b86dyuFX6AEcto42etpQXK5CQw6Bgl58cEe/zLSV1oZ7WERixVxv7Z79qU54cxrJarssmEZa3HtWKTU8+gIJCNAEIiG+pVOqpdSKwCjU4hkJOAwlEau/Mdo41VchZD9k+kjeyfCJDqENgJAaT7tica6b7t+WV0GyCAdOeJvTuNUe8OBQkIjCXQ2vaiW11OBt3MiTl6B+q7Pkh0Db4rHxRmLZP89tW4MeaEa6Sl89+9e+cORRL6it53yGiV1OvjhC/zW43k+ZnbtcKfLcsIx06npU3KLEdg0HNisEDXNi0i/sU29hTqNhjJmfIIeFHDIjaXc8joXIJrRTlThiUQqJHA2MUWIVHXLA/qhMEC3fHmFBLd3smBwMYI2LcRla62P8zNTwnZP4U5sn8KPepCYFcEkO7bnu5BZT5YoMsH6d5lQg4Ekgkg3YVu7J0omXbJFVHvJc8OtpVPQC/7424NLSeD6SOSHGrtmiHvKP/78+ld3N7e+o0kNO47bNl38Yj7qSSY4Y8iZzqra4Vma8ozrJxc6CuNwOAbrLF/VunG7y8ieitv9H5Ks39KrXgcmykt11LXX0xDNusEWG4zl1Cn5EMAApshgJDYzFSGBrJnIRFiQj4EiiIwahe8rT7HRPYj+4u6KjEGAsUSQLoXOzVzGYZ0n4sk7UBgIQJId4FFugsC6n2hS4xm90Mg/nAjfnQspa5fhdYx7Usy7xfLrRvE+fn5WDv9d/3G6ooeGt8/BdeKnllQUJTLy8ueA9Gskj91ihq+34MzXuGa/VZrnz59WpTs2O2IfGMUWkNLg5+zt7RFpbUmdG+IGC8EIDCFAEJiCr2K6s54p8gvJCrijKkQSCCgnT7jfwa32tTf6gr22Mos5Ceyf8pEIPun0KMuBHZCAOm+k4lGuu9kohlmjQSQ7s2s8cReHFDvNV7C2FwUAXk2xN/6t4JAJBuvD8v9T83Vjvwqmq/N5dIaD57hx/6PGyBr/cIaWsLn0Io/0WxBIjVo/B6+NbSWkWonwYxWI9l+5ohaoefacrR5+/Ztwqji52tCg1RZmsCMf1bJ18m/wuVXMegRP3F0Y4NqtLob9ay5VXcDP1FpG5hEhgCBMgkgJMqcl4WsqlpILMSEZiGwLgEtwvrDWzo84VMM6XkFz1xi59GJTJD9UwAi+6fQoy4ENk8A6b75KfYHiHT3aZCGQAkEkO7dWdj5E3sBQb13zwpyIDCWgJ6KRB4jtIJAjG1c5bV6y4GjtbeI86toGoz34oeRiBigjlrtxDfpCDWll/5q6vfv3/YHPvFnSldXV6G+Csx/uZBNYqrdvHTf0sJtWbtDZuhM0lM87dQisX56elqR00poRJvPlzdM68r0h/z09OT/jKTl6OSfOToH5GwbKT/LIZ1g8vxK1ls6543+WbNYW1Qj7NlW1HRgDAQ2QAAhsYFJTBtC1UIibcjUgkA2AlpaI2q88WlWASX0N7kSUsVK6N8UC//75+C/akEyW08i9DedvmxQ0Aj3f6Tx5fyqkf0R7PFDyP44H45CYJ8EkO77nHeNGum+26ln4BkIIN0dZKS7Q5GQQL0nQKMKBHoJfPny5fj4uPeQnqLo9WVy7Ap5J7S+M1cvLb8K5ejlY/z1pcLqDz5F0dtb/4N2OTTkee0ej2mqB0T6LKeXbZmZA64VuoXrWVjzfK0ZQPdhnP8MTkf16M2fmOnDVoOKE+JChQixHsm5h3FqXzndXlyIVx2VW8bg+dRtgZw0AroOdTW6+Wo1YnwyqzXC98/SehG/8Fq9TPmpPwsTdq5pekz2yZhicCF1fT+YkEm6cvMs0yEDyIcABPITQEjkZ157j7ULidr5Y/+2CUjo+ho782AllfVvlAH6eEJfQixkJ7I/DSyyP40btSBQBQGkexXTVJSRSPeipgNjNkYA6e5PKNLdpzEqjXofhYvCEIgQ0FtmeVeE9mdQSAa9iR776bXkt3wdWuEc9FJbV66CWHSNUUl9r9LNb3JUK/4qXK9Z/b7U0c3NTai1efPjsTG0yM/b3eKtKV5H6J/2X1i8+1wd6IwPDXMz+b2npl5m5x+gPGx6/V2a2dbRiEnfv3+XI4V/XmgI8SqR1tIOqUffAHt6FdppY5y9liUIpNbH2ftdokEtF72TvkRftAmBbRNASNQ1vwiJuuYLayGQQEBx4HpFTrGZWpcShmmvguy3s3Ilkf0OBYnlCPQuVspcrkdaFgGke12nAdK9rvnCWggkEOi9Gxar22UY0j1hljNU2ZJ6z4CLLiAwSEDBJCJLsY4OtuAKSH53X6TqMYVekroy3URk44z4C8rua69s7801ogg0HYoPuQshT06XWDMK9f5HZDyRbR0itco8ZPHOK9PyGq2S03oEeOS80kdpiqijr9ncqLUWaJeNzKEO4oujs62bkAtIN3MnOZEZdwQsSs4VJgEBCGyAQGTBr250llWuukEVa3DtQqJYsBgGAQi0CCD7W0AsPy03RGS/hSRlIFAaAaR7aTNSiz1I91pmCjshUDsBpHvaDKLe07hRCwIhAopLEXrjrira10M7gygWRai68nVUsSKkoBQ+v7UFhD5OHtzUQ3VDvnfaNEC993atWq14G3LRyLYHhx8qo2ueHiDEg210q6yeE3OtaE3q6rZOMcDtDzKlEeraCShYTeiLB11FWn20y5dWEP3TSqEoNMp58eJFaxsRha/I71ehMcr4yOLoQ5CFfsktXTL+MAfT7Nk2iIgCENgngS2tigiJzOdw1UIiMyu6gwAEkgkg+8eiQ/aPJUZ5CFREAOle0WSVZirSvbQZwR4IbJIA0j1hWlHvCdCoAoFBAvJI0IvLUBRMvQDVY2S5OOi9p95+6h2oGlTi4eFB/g2qq6PyaW5pb4WvkAPZ7e3tYO8qoJZD3hXqXV2oL9ev2pTjQsuLWtVljKWvWcrEXSvq2w3kP/95OQuX8hsJnWflW16vhVo7tEbIS6s7BG2xPLjLsi4n4zrSbX96jlYfhaCR8X4IjVaz8urKufq0ei/qp8X7VXeazNFHikKEMRCAQO0EEBL5Z7BqIZEfFz1CAAJpBJD9o7gh+0fhojAEILAWAaR7fvJI9/zM6RECOySAdB876aj3scQoDwEjATl7yVtC+ifkNKD80KFuF3oZqj2VRr0+k3eFNgFofazetKwLP37tSyqreteMhXLUV8uPxO9IPiX68N7PqSIdc63QXLY8WaoYUstIvdDVQKoLJ9IaRaU/dUkMOih0h6YpU8QLSaXuoZw5Omfk1yn3LnmBaCVSLB31rutc5snlQovdqJUup+X5+4qv1I09hAXOPy/0CIHVCSAkVp+C2g2oWkjUDh/7N0lAIvb09FSCtonE4xIarNLNkJtDTXoJudt8OdG073bTa/7Mbn66tBJ5BCSyv5kOy//IfgslykCgUgJI90onrhyzke7lzAWWbIMA0r13HpHuvVhCmaj3EBnyITALAX0crg+wta+H5Vrr7VFeDsnvr/Xht56ZqPfm3WVv+91MdSefjG7+cjlxF5MaQ1aI1Yvfv3/Hkcn1Rk+13LO2pvDST9ziJnG0l4AupK4rjPwANIO95XNmyi9Jtg1e4Y0fTHU+StrKxMEcvKBcyS0lfAKhcSmcUS0zK3+a1r5TzaD2ObmhCSUfAnYCCAk7q3VLIiTW5U/vEIBA+QR80btPZegTCM0Xsj9Ehnw7Af3l2I1zmfnjKru1GyuJdK9lQpHutcwUdkIAAmsR8IXrPqW7yPsQQhNRkXoPDYF8CKxOQBJaASR0NTXfigzaozehcinQv1k+aJGHh9wXIgH4G3vkhyG/CsXbGDRvxgIic3x8HGlQH+cXGxkh8qIwFrWiGW2xo4pMBodKI6AnI/qnq8hFgNBHaY3Ljtx0tI7oqtaDEk620ibOYg97tlkoUQYCeybA2r7n2Z9r7AiJuUjSDgQgAIFkAsj+ZHRUhEBFBJDuFU1WsaYi3YudGgyDAAR2RQD1vqvpZrDrEpCEln+D/um6UwSLx8dHfWeuf87TQsEL9Bq0eROql6HzSm7tS6J/zetXdS0fC3XdAFG/il36+vVruXHM26kReDxkhQxbxSqj8ZFiw64VkcocgsAoArpIFGomc7SZURYmFPZjGidU30AVS7Aj3TNm8b/bAC6GAAEIQAACyQQ2KSSSaVARAhDITADZj+zPfMrRHQQgAIGqCSDdq54+jIdA7QSQ7ppB1HvtpzH210hAMSEyh4VwlBrp5X4Wkoi7VnT3YSjE7EEz/hgsQQEIQCBCwG0RrTKtfXMitbZ0yKLS5Ii3pSEzFghAAAIQgAAEIACBvRFA9iP793bOM14IQAACEIAABCBQKQGkuyYO9V7p2YvZENgMgbu7Oxe3ozsovU5VqLNufhU5uFZUMU0YWS4Bf2lQbIZyDV3MMlTaYmhpGAIQgAAEIAABCECgFALIfmR/KecidkAAAhCAAAQgAAEIRAkg3YUH9R49RzgIAQgsTiAeskJ7lCxuwWId4FqxGFoa3gcBt2uRhnt4eLiPQf9vlOzZ9j8WpCAAAQhAAAIQgAAEtksA2W+ZW4LVWShRBgIQgAAEIAABCEBgUQI7l+5iy0P7RU8wGocABAYJ/PjxI+7gVe9uIBo7rhWDJwAFIBAj8Pj46A7vMGpFfHFsyAjLwcGBo0QCAhCAAAQgAAEIQAAC1RFA9g9OGbJ/EBEFIAABCEAAAhCAAAQyENi5dBdhHtpnOM3oAgIQiBCIh6zQVxlVvzTEtSIy9RyCwDAB3wf29evXwxW2VcKi0vh2bVtzzmggAAEIQAACEIDAHgkg+wdnHdk/iIgCEIAABCAAAQhAAAIZCOxcuoswD+0znGZ0AQEIRAjEXSuurq4idd2hX79+nZycvHjx4ujo6OHhweWvnsC1YvUpwIC6CXz79s0N4PT01KV3kkCl7WSiGSYEIAABCEAAAhDYOQFk/+AJgGvFICIKQAACEIAABCAAAQhkILBz6S7CPLTPcJrRBQQgECIgN4jn5+fQUQW8fPPmTeion399fd2s53KYi/tq+LUypHGtyACZLjZLQD5Tvg+s/Kc2O9S+gbFnWx8V8iAAAQhAAAIQgAAEtkYA2W+ZUVwrLJQok0zg8PAwuS4VIQABCEAAAhDYD4GdS3dNNA/t93O2M1IIlEng48ePEcP+/vvvyFH/0P39vftZ1N+DuFa4eSEBgdEEfPdPeVqNrl95hc+fPw+OgB2XBxFRAAIQgAAEIAABCECgcALI/sEJQvYPIqIABCAAAQhAAAIQgEAGAjuX7iLMQ/sMpxldQAACIQLyb/PX4W4xo2vFjx8//C/bi/qWA9eK7rSSAwErAX+BKOrCtg5gWjl/+KGWzs7OQofIhwAEIAABCEAAAhCAQBUEfN2L7O+dMmR/LxYy0wj0fpD06tWrtNaoBQEIQAACEIDArgjsXLprrn0CoalHvYfIkA8BCEwkEN+5Q09UDg4OLF202nn37p2lVp4yuFbk4Uwv2yTgy5S9PWOV65m/a11ogs/Pz0OHyIcABCAAAQhAAAIQgEAVBJD9g9OE7B9ERAE7gd4/rnsz7W1SEgIQgAAEIACBnRDYs3TXFPPQfifnOcOEQLEEWi4RLTuNIStUy2+nNG8wXCta08pPCFgJtMLRFOUzZR3DhHKWwGL6rujk5GRCJ1SFAAQgAAEIQAACEIDAygSQ/YMTgOwfRESBUQT0x3UrRoV2nHnz5s2oRigMAQhAAAIQgMAOCexcumvGeWi/w9OeIUOgHAKtRbhlmP7KM75Ivbu7e35+dtU/fPjg0iUkcK0oYRawoUoCvs/UDj+g8Ycfmj+7A1qoBfIhAAEIQAACEIAABCCwLgFf9yL7e+cC2d+LhcwpBB4fH93lpsSXL1+mtEZdCEAAAhCAAAR2QmDn0l2z7BMITTrqPUSGfAhAYCKB+/v7SAv2xef6+tq18/r169I+4X7pjCMBAQiMIuDLlNLC0YwaSEJhuZ5ZdgOxL5QJNlAFAhCAAAQgAAEI3qNRwwAADHZJREFUQAACGQgg+wchI/sHEVFgLIGjo6OHh4extSgPAQhAAAIQgMDOCexZumvqeWi/8/Of4UNgdQJykY/YYNxIVH8J+u8fSwtZoQHiWhGZZQ5BIEhA17Yfjsa4IgSbW+yAwuZoezktZ7JWwXZOT0/lBTI9kqovUkO269MiPQ4LHSUfAhCAAAQgAAEIQAAC5RNA9g/OEbJ/EBEFIAABCEAAAhCAAAQyEKhFugsFD+0znA90AQEI5Cfw8+fPSKfG4BO+L4VCVhj3EIn0O/shXCtmR0qDuyDw8eNHN045KxwcHLifhSSkz/T1mO//IcPk6iWvCC1G2nRtit+DxbXCj9hTCBPMgAAEIAABCEAAAhCAwCgCyP5BXMj+QUQUgAAEIAABCEAAAhDIQKB86S4IPLTPcCbQBQQgUCABt+Fj3Lbb21s/ZEWZDxz+iI+BoxCAQJeAImspFITL912oXOa6CblxKZBGy6/CmaSFSeErfv365XJGJW5ubkItu3bkbmJ0QHNVSEAAAhCAAAQgAAEIQKAoAsh+ZH9RJyTGQAACEIAABCAAAQiECJQv3WU5D+1D00c+BCCwDQKHh4ehgfz555+hQy5fK/nl5aX7OUsMftfajAlcK2aESVN7IeD7UigCRGk+BNrv4/7+Pj4ZekiavCOyxU3MUiZuIUchAAEIQAACEIAABCCwLgFk/yB/ZP8gIgpAAAIQgAAEIAABCGQgULh0FwEe2mc4DegCAhBYl4BemIYMePXqVeiQy9cX4y6t8pbw+a58zgSuFTlp09cWCMhtyndc8EVbCcN7//69H1EjYpJGkRC4whKy4urqaspuIxGbOQQBCEAAAhCAAAQgAIE8BJD9gyErkP15TkV6gQAEIAABCEAAAhCIEyhcust4HtrHZ5CjEIDANggYd/3oHazi+vhbgXz+/Png4KC35OqZuFasPgUYUBkB35dCEWx0tZczAIlIf0u5QcOMThiuHbliDH6XJiZyv3BVSEAAAhCAAAQgAAEIQKBGAsj++Kwh++N8OAoBCEAAAhCAAAQgkI1AydJdEHhon+1MoCMIQGBdAgrPE9r4I/7xht60+t+060Wkmlp3LJHeca2IwOEQBNoEHh4eWpd3u8Sqv0f5VcjSp6enUfZqD5H48qfW5Eo2qk0KQwACEIAABCAAAQhAoDQCyH5kf2nnJPZAAAIQgAAEIAABCPQSKFy6y2Ye2vdOHJkQgMAmCYQ+z358fOwdr5zPTk5O/BevehGpSD+9hQvJxLWikInAjDoIXF5eOkO1aVBRIStk2Fi3hsPDQzecwURLpPaW//TpkxbB3kNkQgACEIAABCAAAQhAoBYCyP74TCH743w4CgEIQAACEIAABCCQjUDh0l0ceGif7WSgIwhAYHUCem16dnbWNUObfdzd3fn5CpMvF4rj42N/HxDVvb299YsVmH5ZoE2YBIEyCegi//nzp7Ptn3/+cekSEvLtGvy2rGWnvENaOaGfWuPOz89DR5t8LXkXFxfxMhyFAAQgAAEIQAACEIBA4QSQ/fEJQvbH+XAUAhCAAAQgAAEIQCAbgcKluzjw0D7byUBHEIBAIQTkQqHtPP7999+WPXrJ+NdffzU7hiiIhe9R0ZS8urq6ublp1SrwJ64VBU4KJpVI4OvXr37kLj1PLC08g+/2YSGo9evo6MhSUmW05MX9NrQgtjzOjC1TDAIQgAAEIAABCEAAAuUQQPYj+8s5G7EEAhCAAAQgAAEIQCBCoHzpLuN5aB+ZQQ5BAAJbJaAo+PoSu/uBetffoiHw6tUrBfiRQ0YVQNgQpIppwsj1CfgxG3SRd1eE1U2MPwPtmqf9irqZvTly/g2td015Rb/QQtlbl0wIQAACEIAABCAAAQhURADZH5ksZH8EDocgAAEIQAACEIAABDITKF+6CwgP7TOfFXQHAQgUQkD7eig0xWDsfL1vvb6+VuD8WvwqhJeoFYWcY5hRNAFd0r57qfwqDg4OirZ4yDiFrJDDxFCp/z+u8Dt+uI5uFa2McceLbhVyIAABCEAAAhCAAAQgUCABZH9kUpD9ETgcggAEIAABCEAAAhDITGB70l0AeWif+SyiOwhAYFECiv2v8ELaF+n+/l6vEeVp0XibyZ1Cy93p6anC4b97925RG5ZoHNeKJajS5qYItGI2aCuQMi/1Qecvf1YUWsf/GUrLrezDhw+ho8rXwke8iggfDkEAAhCAAAQgAAEI1EIA2R+ZKWR/BA6HIAABCEAAAhCAAAQyE6hFugsLD+0znxt0BwEIlEbg6OhIi7b+lWZYsj1sCJKMjoq7ICDfAj9mgxyp7u7uyhy5lie5ellsk1+FnMUGS2qlu7y8jBTTliL4VUT4cAgCEIAABCAAAQhAoBYCyP7ITCH7I3A4BAEIQAACEIAABCCQmUBF0l1keGif+fSgOwhAAAJLE8C1YmnCtF8xAXlR+L4Fclz48uVLyePxt5frtVNDUMidwagbzbZGvk9Jt7VPnz5JxXbzyYEABCAAAQhAAAIQgEBdBJD9kflC9kfgcAgCEIAABCAAAQhAIDOB6qS7+PDQPvNJQncQgAAEFiWAa8WieGm8YgKKx9ASPQr2ICfTkod0fX0dMk9OFToqn4nBeBVymFBwDu17FGpKQcy+f/9+cXERKkA+BCAAAQhAAAIQgAAEaiGA7A/NFLI/RIZ8CEAAAhCAAAQgAIFVCNQo3QWKh/arnC10CgEIQGAhArhWLASWZusm8OPHj7dv3/pjkF/Fmzdv/JwC0wcHB/qqrGuYnooqWMXgVkby+ZXviAJ1PD8/dxtpciQEv379WriLSch48iEAAQhAAAIQgAAEIOATQPb7NPw0st+nQRoCEIAABCAAAQhAYHUClUp3ceOh/eonDwZAAAIQmJHAyxnboikIbIZAK2aD/CoGN9EoZOwKJvHz58/WXh7fvn07Pj6Wg4XicOj/09NT6TkZrCAWKiyvC433/v4+PoSzs7N//vmnqRgvyVEIQAACEIAABCAAAQhUQQDZ350mZH+XCTkQgAAEIAABCEAAAqsTqFe6Cx0P7Vc/fzAAAhCAwFwEcK2YiyTtbIrAX3/91YxH+2hUEa/Cp39zc6MdPRR8ws9UWg4W+tfKtPzU01V9tUakCgsrykAAAhCAAAQgAAEIVEQA2e9PFrLfp0EaAhCAAAQgAAEIQKAoAlVLd5HkoX1RpxPGQAACEEgmwIYgyeiouGUCciNQLAf5EyioQ/n7gHRnQm6w379/d3KzW8CSI7eSq6srtdNsFGKpQhkIQAACEIAABCAAAQhURADZr8lC9ld0xmIqBCAAAQhAAAIQ2C2B2qW7Jo6H9rs9exk4BCCwJQJErdjSbDKWOQmc/PffnC3mbUta8+Hh4evXr3IQGdzswzdNj1a1b4g+WavRp8QfCGkIQAACEIAABCAAAQgMEkD2I/sHTxIKQAACEIAABCAAAQiUQKB26S6GPLQv4UTCBghAAAJTCOBaMYUedSFQOgHJTcWckJVys9BuIArFof+fnp6en58b0+VIcXh4qA1E9E9RLl6/fi15V/qosA8CEIAABCAAAQhAAAIQ8Agg+z0YJCEAAQhAAAIQgAAEIFA0AdR70dODcRCAAASiBHCtiOKp/6Beojdv1kcNhffro3BVUVjfou3zczT5lDg/EuNMyQHFWJJiEIAABDZPACGx+SlmgBCAwMYIIPvtE4rst7OiJAQgUAUBpHsV04SREIAABHwCu1XvPgTSEIAABJYmMO+LQlwrlp6vldvXS2Vt7jDWiKurq5ubm7G1KA+BAgm8ffu2QKswCQIQgEAtBBAStcwUdkIAAhDYOQFk/85PAIYPAQiIANKd0wACEIAABCAAAQhAAAJdAvM+Mfij2wE5EIAABCAAAQhAAAIQgAAEIAABCEAAAhCAAAQgAAEIQAACEIAABCAAAQhAAAINAVwrOBMgAAEIQAACEIAABCAAAQhAAAIQgAAEIAABCEAAAhCAAAQgAAEIQAACEIBAkACuFUE0HIAABCAAAQhAAAIQgAAEIAABCEAAAhCAAAQgAAEIQAACEIAABCAAAQhAAAK4VnAOQAACEIAABCAAAQhAAAIQgAAEIAABCEAAAhCAAAQgAAEIQAACEIAABCAAgSABXCuCaDgAAQhAAAIQgAAEIAABCEAAAhCAAAQgAAEIQAACEIAABCAAAQhAAAIQgAAEcK3gHIAABCAAAQhAAAIQgAAEIAABCEAAAhCAAAQgAAEIQAACEIAABCAAAQhAAAJBAv8HBfN1bNOiEtAAAAAASUVORK5CYII="/>
  <p:tag name="POWERPOINTLATEX_PIXELSPEREMHEIGHT#545B302C305D20263D5C6D61746874747B747275657D5C5C0D545B302C6A5D20263D205C6D61746874747B66616C73657D5C5C0D545B692C6A5D20263D20545B692D312C6A5D202B20545B692D312C6A2D615F695D0D20" val="183,3333"/>
  <p:tag name="POWERPOINTLATEX_BASELINEOFFSET#545B302C305D20263D5C6D61746874747B747275657D5C5C0D545B302C6A5D20263D205C6D61746874747B66616C73657D5C5C0D545B692C6A5D20263D20545B692D312C6A5D202B20545B692D312C6A2D615F695D0D20" val="46"/>
  <p:tag name="POWERPOINTLATEX_REFCOUNTER#545B302C305D20263D5C6D61746874747B747275657D5C5C0D545B302C6A5D20263D205C6D61746874747B66616C73657D5C5C0D545B692C6A5D20263D20545B692D312C6A5D202B20545B692D312C6A2D615F695D0D20" val="1"/>
  <p:tag name="POWERPOINTLATEX_CACHECONTENT#545B302C305D20263D5C6D61746874747B747275657D5C5C0D545B302C6A5D20263D205C6D61746874747B66616C73657D5C5C0D545B692C6A5D20263D20545B692D312C6A5D205C76656520545B692D312C6A2D615F695D0D20" val="iVBORw0KGgoAAAANSUhEUgAACwoAAAJtCAIAAACjH/FlAAAgAElEQVR4Aezd7XXTSrsG4MO7dgEkJexQQZIS3qSCJCUkVBAoAVIBUAKkAqCEQAWEEgIdcO6zvY6Xtz/kka1P+8oPliKPRs9cmtjC82jm2Z8/f/7Hz04IvH379vXr14005fb2NrU1UpVKCOy8wLNnz5pqozfkpiTVQ4AAAQIECBAgQIAAAQIECBAgQIAAAQIECBAgQGBO4D9zv/uVAAECBAgQIECAAAECBAgQIECAAAECBAgQIECAAAECBAgQILBjAtIjduyCag4BAgQIECBAgAABAgQIECBAgAABAgQIECBAgAABAgQIECAwLyA9Yl7E7wQIECBAgAABAgQIECBAgAABAgQIECBAgAABAgQIECBAgMCOCUiP2LELqjkECBAgQIAAAQIECBAgQIAAAQIECBAgQIAAAQIECBAgQIDAvID0iHkRvxMgQIAAAQIECBAgQIAAAQIECBAgQIAAAQIECBAgQIAAAQI7JiA9YscuqOYQIECAAAECBAgQIECAAAECBAgQIECAAAECBAgQIECAAAEC8wJ/ze/w+24JPH/+/MOHD3XbdHx8XPcQ5QnsrcDnz59///5dq/kPDw93d3e1DlGYAAECBAgQIECAAAECBAgQIECAAAECBAgQIECAAIFtBKRHbKM3gmMPDw8vLy9HEKgQCYxW4OzsrG7syVuSHlEXTXkCBAgQIECAAAECBAgQIECAAAECBAgQIECAAAEC2whYXGMbPccSIECAAAECBAgQIECAAAECBAgQIECAAAECBAgQIECAAAECIxCQHjGCiyREAgQIECBAgAABAgQIECBAgAABAgQIECBAgAABAgQIECBAYBsB6RHb6DmWAAECBAgQIECAAAECBAgQIECAAAECBAgQIECAAAECBAgQGIGA9IgRXCQhEiBAgAABAgQIECBAgAABAgQIECBAgAABAgQIECBAgAABAtsIbJIe8evXr5ubm4ODg2d+thAIYBi3uXiOJUCAAAECBAgQIECAAAECBAgQIECAAAECBAgQIECAAAECBEoENkmPuL6+/vDhw+/fv0tOoMwqgQCG8f3796sK2E+AAAECBAgQIECAAAECBAgQIECAAAECBAgQIECAAAECBAg0IvBX3VoeHx/v7+/rHqU8gXKBTE/y8PDw/fv3/Pvz58/kkTw9PU3TcZ4/f354ePj3//8cHx+fnZ2VV67kKAT0gVFcJkESIECAAAECBAgQIECAAAECBAgQIECAAAECBAgQGJFA7fSITHgwouYNP9SM9A8/yG4i/Pbt28ePH5N8k5SIijMmTyI/c2WSJHF1dXVxcXF0dFRxrJcGLqAPDPwCCY8AAQIECBAgQIAAAQIECBAgQIAAAQIECBAgQIDAeAVqp0eYOqLZi51JEJqtcHS1ZZ6A5NzkZy7joVZDMtVEfl6/fp08iSz+cnNzU+twhfsV0Af69Xd2AgQIECBAgAABAgQIECBAgAABAgQIECBAgAABAvsg8OzPnz/l7cyz3aenp+Xl15acLJSQf1OyfB6FyVIL24ym53QbnDrnzYGZumB2rYe1bawuUMu/uqq3b98mP2CuTNIvsh7K3M6B/JpB8QScxIjG48nFTZJEKj84OGi8chU2KLC3feDLly/n5+eLkg2+ISxWbg8BAgQIECBAgAABAgQIECBAgAABAgQIECBAgACBfRaoN3tE1j7YACtj1UmqyGP9Gaqf/CQTYvtx6wysptq6SRIJ482bN2dnZxs0ZPGQZB4kgPxk6oKHh4f8u1imYs8kL6SiwA6/9OrVq7u7u4oGBue///xM+sxk1Yxc9OSmTMC//vOztIaksKTyJF7kWptJYinREHbqA0O4CmIgQIAAAQIECBAgQIAAAQIECBAgQIAAAQIECBAgsCcC9WaPSE5DBp4LaTK0fXFxkX8nA9uFR9UqtnZ4da62DLS3PZXCp0+fMiqfgfu5Uy/9NTh5iHzpSxvsHMvsEZmD5OrqKikOq9oYltvb25IUlmRLJGUnmRAVtSUhJmXa64SrWmF/hYA+YPaIiu7hJQIECBAgQIAAAQIECBAgQIAAAQIECBAgQIAAAQJtCPynvNKMaJbkRiQF4d27d5kiPuN/eXB/UMPSCay8vZuVvLy8TMMzk0RG5dfWEKu1ZXasQHI4Kub8SGJE6AJYkhsRmeTrpI8l5eXz58+rMDOlx4sXL96/f79jkuNtjj4w3msncgIECBAgQIAAAQIECBAgQIAAAQIECBAgQIAAAQLjFaiRHrF2ZY2shpAyGavubDmDWotZZPi8cNB9+8t5cnKSbJLr6+vqqkpSKKprGNer8X/9+vWqmNN5khgRulUFKvan5nS8zDmxqszLly+TubLqVfs7E9AHOqN2IgIECBAgQIAAAQIECBAgQIAAAQIECBAgQIAAAQIEZgVqpEdkzYjZI+e2kwqQlQ46HoHOTANzYVT8mpU+Kl5t46XMWFCdIbFqwoM2gum3zvSN5D2sWnMkDj9+/Ni+82RagnSJpOksbez9/X1iSCRLX7WzbQF9oG1h9RMgQIAAAQIECBAgQIAAAQIECBAgQIAAAQIECBAgUCFQmh5RvbJGnvvvfvGCzBZQstjHtPFZuGG63dlGWCpyILLMRGeR9HiijIunpaum+ohPchqaWoQlCRAVGRKJIZHIkOi+M+gD3Zs7IwECBAgQIECAAAECBAgQIECAAAECBAgQIECAAAECswKl6REVU0d8/vx5++f+Z2Mq3F41FcGqwztbWWMugHfv3s3tmf56cHAw3d7Vjcm4+M+fP5c2cJIb0axDMi0qMiQSyZ5kpSwF72WnPtALu5MSIECAAAECBAgQIECAAAECBAgQIECAAAECBAgQIDArUJoekfkhZg+bbic3oq+0g1rpEcfHx9OYO96Iz9IJJHoMqUuBTNqxKjciYaT/NJsbMWnaJENiVTMTTyaZWPWq/Y0L6AONk6qQAAECBAgQIECAAAECBAgQIECAAAECBAgQIECAAIG6AkXpEV++fFm6jEXmRegrNyLtrJUe0cvKGtOLcXFxMd2ebizNmZi+uhsbNzc3q9bUSAOTG9HUmhqLXKl5VU5PCieqxLZ4lD2NC+gDjZOqkAABAgQIECBAgAABAgQIECBAgAABAgQIECBAgACBDQSK0iPu7+8Xq76+vu5xgPnx8XFpxsZinJM9/aZHLD37zi/x8P79+4o1WZIy0nZuTdZ8WZqYMukSiS0Rruow9jcioA80wqgSAgQIECBAgAABAgQIECBAgAABAgQIECBAgAABAgS2FyhKj1h8Cj8zH/Q7tFxr6ogwtT0SX30llmZC7PbsEclfefny5SqW58+fV2ROrDpqg/05S8616sBEmDhXvWr/lgL6wJaADidAgAABAgQIECBAgAABAgQIECBAgAABAgQIECBAoEGB9ekRS1fWWEyYaDCmkqpqpUccHx+X1NlemYODg8XKdzs9oiI3IhSvX79earKotOWenCXnqqjk6uqq4lUvbSOgD2yj51gCBAgQIECAAAECBAgQIECAAAECBAgQIECAAAECBJoVWJ8esbiyRhYsODk5aTaOurXVSo9YurZF3TNuWX4xGaJ3wy1bVHF4ZhapuECZzuHVq1cVhzf7Us5VMYHE9+/f+50HpdnGDqc2fWA410IkBAgQIECAAAECBAgQIECAAAECBAgQIECAAAECBAhEYH16xOJEEd0si1BxeTJp/+/fvysKzL00hPSIuRH6uV/nAh77r9UTNlxfX3fcwOp4MsnBr1+/Og5p509Xba4P7HwH0EACBAgQIECAAAECBAgQIECAAAECBAgQIECAAAECQxNYkx6xuLLG7e1tN8siVEhVzEyw9Kizs7Ol+3vceXp62uPZWz11ZmuoTl7pfmh87Rmrx/Jb5drJyvWBnbysGkWAAAECBAgQIECAAAECBAgQIECAAAECBAgQIEBg1AJr0iMWJ4oYwkByrfSI4+PjAV6hxbU2BhjkBiFlGoa7u7uKAzOTx9HRUUWBNl5KQk9WhKmoOf08U5JUFPBSuYA+UG6lJAECBAgQIECAAAECBAgQIECAAAECBAgQIECAAAECnQmsSY+4v7+fDWUIU0cknlrpEUNYWSMxz02oMMykjdlrvdn2mzdvqg+sTlOoPnabV6+urqoPH0LeT3WEY3lVHxjLlRInAQIECBAgQIAAAQIECBAgQIAAAQIECBAgQIAAgb0SqEqPyMoacxZDGELOU/5zqQZzQc79OpD0iKenp9nAdnX2iMXpRmZbne21aQpz5Zv69fLysrqqZAJl2oPqMl4tEdAHSpSUIUBgOAK528lnRGY2evbPTyYcOjk5efv27XAiFAkBAgQIECBAgAABAgQIECBAgAABAgQIECDQiEBVesTcMOf19XXGDBo56zaV1Jo6Iic6Ozvb5nRNHTuX0nF6etpUzcOp5/3793PNnIstc2b02IXWJsqsnfZgrjl+XRTQBxZN7CFAYMgCr169Oj8/T4bcz58/J3Hmg+z79+/JB03ChLS5IV87sREgQIAAAQIECBAgQIAAAQIECBAgQIAAgboCVekRcytrJD2ibu1tlK+VHjHYNSx6zBJo46JM6ry7u6uufG2CQvXhW7669uxz+UBbnm4/D9cH9vO6azWBkQpk3oiKd60kTPQ149FIPYVNgAABAgQIECBAgAABAgQIECBAgAABAgQGLrAyPeLTp0+zoSfPIHNNz+7pa7tWesTaEfFuWpEFQWZPNNikjdkg625nkGn66O2qY/u9HGvZ88TwXLdf1RD7lwroA0tZ7CRAYLACFbkRk5hzyzH3CT7YtgiMAAECBAgQIECAAAECBAgQIECAAAECBAgQWCuwMj3i48ePswdnlunZX/vazihF9fINc4H1Ox4/DWYu5r///nv60s5slEy90O+SIiXLrJS0YmcuWeMNKdHTBxpnVyEBAhsLPDw8rD02C22sLaMAAQIECBAgQIAAAQIECBAgQIAAAQIECBAgMAqBlekRsytrPH/+/PLycgjtqTV1RAIuGRHvoF1z0yr0O0LcRnuzOvtsh1l6ivSi3pcUWZuYkg5mpfmll2/tTn1gLZECBAgMTWAueXFpeHOf4EvL2EmAAAECBAgQIECAAAECBAgQIECAAAECBAiMQmB5esTcEgPDWXu7VnrE2sUUOrtCc4MrawfpOwusqRPNzTWytNohJIWUyJe0ZWkD93xniZs+sOedRPMJDEqgMBnu6elpUGELhgABAgQIECBAgAABAgQIECBAgAABAgQIENhYYHl6xNxI5/X19cYnaPbAWukRA1lZIwJz6RHDydto6uqsnToiJypJTWgqnlX1lMRQskLEqvr3eb8+sM9XX9sJECBAgAABAgQIECBAgAABAgQIECBAgAABAgQIDF9geXrE7EhnxvJPTk6G0JLHx8eSebCnoQ4nPWLu2dOjo6NpkDuwkQdwS9JWSlIT2tYoSUzJMvOFjxS3He2I6tcHRnSxhEqAAAECBAgQIECAAAECBAgQIECAAAECBAgQIEBgPwWWpEfMrawx0qkjcjnPzs4GclEz4j6N5Pnz59Pt3dgoyY1IS4eQHnF4eFhiXtiikqr2pEyhmD6wJ/1BMwkQIECAAAECBAgQIECAAAECBAgQIECAAAECBAgMUGBJesTc4gJXV1cDibtwCHYSbck8AZ21a3ZxjdPT087O282J5pZiWXXSIQyNF8ZQ2KJVLd3D/YVihf6tAhbGUNiiVkNVOQECBAgQIECAAAECBAgQIECAAAECBAgQIECAAAECDQrMp0fMTZKf9SkODg4aPN82VdVKjxjOyhpzKzUUjs5uA9XxsYXXZQgNL4yhsEUdOw/5dIVihf6ttrQwhsIWtRqqygkQIECAAAECBAgQIECAAAECBAgQIECAAAECBAgQaFBgPj1i7pnp4ays8fj4+Pv37/KWDyc9YnbqiMQ/qGktyj1XlSy/LkPIsymMIT0t7VrVZPvnBPSBORC/EiBAgAABAgQIECBAgAABAgQIECBAgAABAgQIECAwQIH59Ij7+/vZKC8vL2d/7XG77sPcZ2dnPUY7e+q5yAsfXp+tYcjbc60bcqiT2J4/f14S5OjaVdKolsqMzkofaKknqJYAAQIECBAgQIAAAQIECBAgQIAAAQIECBAgQIDAkAX+lR4xt7LGxcXFcEKvNQQ7qBka5maPOD09HY7q9pF8//69pJLhJIUcHh6WBFzYrpKqdr5MoZU+sPM9QQMJECBAgAABAgQIECBAgAABAgQIECBAgAABAgQIDFngX+kRg11ZI4K10iOGs7JGIp9Ljyhc32HInWY2toeHh9lfV20XPq+/6vAG9xdGUtiuBgMbb1WFVoXyHTgURlLYrg4CdgoCBAgQIECAAAECBAgQIECAAAECBAgQIECAAAECBLYX+Fd6xOxT4HnUezjrUzw+Pv7+/bu8tYNKj5gNe7CBzQZZa3u2z1QcWDhnQ0UNTb1UGElhu5qKatT1FFoVyndAURhJYbs6CNgpCBAgQIAAAQIECBAgQIAAAQIECBAgQIAAAQIECBDYXuBf6RHX19fTGt+8eTPd7n2j1tQRiXY4iR0J5vb2dgo4KNVpVBtvJG2l8NjC5/ULa9umWHkk37592+ZEe3KsPrAnF1ozCRAgQIAAAQIECBAgQIAAAQIECBAgQIAAAQIECIxd4F/pEScnJ09PT58/f/7x48fl5eVw2lYrPeL4+Hg4kSeS5GpMVPNvhAcV25bBlD9eX/i8/pbxlBxeHsncqiglle9hGX1gDy+6JhMgQIAAAQIECBAgQIAAAQIECBAgQIAAAQIECBAYo8C/0iPSgIODgwznHx0dDaoxtdIjBriAxUQ1/w5KdftgHh4eCispn7OhsMKNi5VHUt66jYPZgQPLlcrl22Ypj6S8dW3HrH4CBAgQIECAAAECBAgQIECAAAECBAgQIECAAAECBLYU+GvL4zs4PLP3//79u/xEA0yPKA9+XCXHOL+C2SOa7WP6QLOeaiNAgAABAgR+/fo1Qdi93GIXlwABAgQIECBAgAABAgQIECBAgACBfgVGkB5Ra+qIaGb2i35N9+fs5UPj5UkJw9Erb91wYu4+knIlfaD7q+OMBAgQGLVAxsiNjo/6Cq4NPpc4EzVloa78mzuK/CxNic60T3//83N6eppF9PKvjrHWVgECBAgQIECAAAECBAgQIECAAAECBJYK7Fp6RL4zXdpOO9sQyLfYbVTbap3lCyuMsXWt0i2tfIxK+sDSS2kngVELTJ81L2/F09NTSeEM1m5QeUnNkzJdjvJu35CWov327VtyYfOBkjHygC/9ZMngeN69J6PjmSesqWXg6pq0JDDtMEOLZxpYsxu54h8/fry/v196rRfPlV6RFIr85JDJq+kPFxcX6Qmyohe57CFAgAABAgQIECBAgAABAgQIECBAoEJg19IjrKxRcbEbf2npE35Lz1I+IL308F52lreul/AGctJyJX1gIJdMGAR2RiADyW/evMmwegZN22vUh39+2qs/NeftMXcvr1+/Pjk5afxE79+/TwuaJZqMTCfgbXIFJgPk5ZdvMo4+bUhiuP7nZ4MYcupJzyn/CJu7LknGvbq6evXq1dz+zX7NNcqof93J0qbnmvSfYAw/USDr5U3+oDaWn7Y6/eHun580f9ITmsqYmZ7CBgECBAgQIECAAAECBAgQIECAAAECOynwn4G3Kl+k1voKVXpEZxc0l6azczV4olpLPIy0jQ1yVVc1Uh99oPqyepXAKATy/pMB8gyPTsfLRxH20iBzn5PR8cyLkGHypQU23pl8i5cvXzZONBmZjn/yDOrGlguXrIKMZKe921y+xJD8jLyf181RCHJOHfBat5dzzQxpzp5W1J3sYa6e/JqchlyjjXMjUsOk/5yfn9elWAymvT3pKpeXly9evMhF30Z+McLUljpTc+of6W3JYqPsIUCAAAECBAgQIECAAAECBAgQIECgPYGhp0fU/b54+E/OtXctO6651rfbtQakO25Ixekmz6pWFNjzl/SBPe8Amk+gR4E8u1/rLajHUMtPnWHyBsd3M1jeeGLEbFvin6f2Z/dUb88OkDf48Zqh8UwgUZioEd4gV8dZ/uokRaO8/GLJXKO6N7qLlUz3hKLQYXpIBxsxz835JCWl1dMl5SVJEjc3N9vnrLQap8oJECBAgAABAgQIECBAgAABAgQIEOhXYKfSIzLXcb+ae3X2Bsc2unSrtcTD7o29NUutDzTrqTYCBAoFMuDa6sB/YRhtFMsQb1PVZhWDpqpaVU+uQkk+R8bsWx0gz4d1Rt9LMgMaN/n48eMqnJL9jcfTeIUlrVhVJmkKSVZIykKDKSCrzjXdH4HMa/Lp06fpHhsECBAgQIAAAQIECBAgQIAAAQIECBCYFdip9Agra8xe2ra3n56e2j5F7/XvQxu3Qd4Hn31o4zZ9wLEEehHY1dyIYD48PDRCmpHpbjL8qq/FZIA8uQsdDJDnJnDttAHV0W4gH+SSBJGlNbdxjZrqP0sDrrXzy5cvSVPoJV0jFyWzy2StjVoBK0yAAAECBAgQIECAAAECBAgQIECAwJ4IDDo9It841/pyX3pEl7221qXpMrAGzzXS2REaFKiuSh+o9vEqAQItCexw3lJT76udEVV8UOYJ/iyt1dkAeejWLvbRBsvGl2xQwTT7p5pJI87PzzeWaSSYTMRydHS0cfJKIzGohAABAgQIECBAgAABAgQIECBAgACBAQoMOj2i7rOGmbp5gMS7GlKtr/VrLWkxHLF+v9kfjsOqSPSBVTL2EyBAYDOBpj4uMzC8WQB1j1r6QZB5EXJLlif469a2ZfmMiFcPhyddY8tTLB6+VGCxWDd7eg8ml/7k5KSznJhq1eTuFK66Ul2PVwkQIECAAAECBAgQIECAAAECBAgQ2CWB3UmPOD4+3qULM/y2jDR1oNbQSO/DDAPvBvrAwC+Q8AjsqsAOTxaV0dymrlqWNmiqqlr1fPv2Laeum+Fa6xQVhZMhUfHqoO4Vk8LSVDZMRZO7fCm5Kbn0ja9gsk0TcqMiQ2IbQMcSIECAAAECBAgQIECAAAECBAgQ2D2B3UmP2OHBkmF2u31IHRjp8H9nHUYf6IzaiQgQmBXIuPKgxrlnY9tye+3yEOX1N1hV+UmzoEZGo3v89KxOy+jFpEJvaPFUhLr2paTFvHjxosdLXxFh/o9QPa1IxbFeIkCAAAECBAgQIECAAAECBAgQIEBgxwSGmx6R7zFrfccqPaLjrlnr6nQcm9N1I6APdOPsLAQILAp8/Pixr9kRFoNpak8adXBw0FRtr169uri4aKq2knrevn3b/YIac4FlPYW5PbO/JrEmyLN7+t2O2G7cvn758mXLiU/i8ObNm1ydHz9+JPnyz///ZPvh4SH7b29vN7bK7UrCy8If/V5uZydAgAABAgQIECBAgAABAgQIECBAYAgCfw0hiKUxVD//t3hIVrle3GlPewL7MHPAPrRxmx6yDz770MZt+oBjCfQlkHHupFFmdDl3Cxk9HXW2VmbCyLhvJhJIo5r1zFwO+cnQctY7qM4b2P68yca4u7vbpp7ku8Qh/05/JskiNzc3Hz582Kbm2WMvLy8zAJ8K03Ni0nvPSWJBfhJPB9do1qHB7cwbcX5+vlmFyeBJz6+4h08fOPnnJxducop06cnlq3XGXOjk7oS61lEKEyBAgAABAgQIECBAgAABAgQIECCwewI7kh6xq5Ns716HG1eLeh81GRfXTkarD3R2WTPUnbHVyYBlZyfdnxNNBuBfv37d4OQEQ9DLkHx+Noskj5IfHh6uPTbPrCcJY22xwRbIoPJ0XLlWkIU+kzo3zmB4/vx5Bq2TFZGfVZ0z2RLlkZcUThpKyTXNUPrGo/7lAadkkgMq8gOmVeU63t/fT38dyEbeunPtNggmf1mbvSP906Mvc94cXgskny+57hu/Y2zQRocQIECAAAECBAgQIECAAAECBAgQIDBAgR1Jj9jsm9kBXo8RhWTYeEQXq6VQ9YGWYPew2gx0ZdH6PWx4Z03Og+n5yVBiqDs7qRPtiUDGmzeY3SF3bpk2oCR1IxMMZCC8EFO+bCFUU8WSQVL3ZiDXPetorMqGKQwsOS6ZRiITVyS9pnxmlHSkdLzMRlF4FsUIECBAgAABAgQIECBAgAABAgQIENg9gf8Ms0kZv6n1Zav0iGFeR1ERIECgRGDLOflLTqFMBDKI+P79exQEGhRIzk3dv9/cs2U9lMzNUJIbkVAzEF6e9JCh9wZbp6pqgVzB8tSEVJW5PXLp8y60ZW7ENKokOuS/DEmgme5Zu6GHrCVSgAABAgQIECBAgAABAgQIECBAgMBuCww0PSLz39ZyL5mUuFaFChOIwNPTE4c9F9AHuukAGTDr5kTOUmssExeBtQK1etRkdDyJEXUf3y+cnSIj38mlWBuzAo0IJMuh1toWSYtJKkPdS18SaqaRKE96yDw6ssRKVJUhQIAAAQIECBAgQIAAAQIECBAgsKsCu5AeUf5M4a5eRe0iQIDAqAUyaDrq+EcU/OHh4YiiFeouCdze3m48Op4x9Xfv3lVr5G7QsHc1UYOv5lK+fPmyvMJc/aTFlJevWzKXvjxDonytlrphKE+AAAECBAgQIECAAAECBAgQIECAwPAFdiE9wsoavfQzT9X3wj6ok+oDg7ocow4mi8ePOv4RBV9rFvoRtUuoQxZ4/vx5Zoh5+/btNkHe3Nx8/PgxVS2tJEPj3759W/qSnW0I1MqNePPmzZZXv6QJyZAo/B9B1u+TSVNCqgwBAgQIECBAgAABAgQIECBAgACBnRQYYnpEnkjLF5fl3IVfhpZXqCQBAgQIdCmQBezzaPiqgc8uI9nhc2WKjs+fP1t6YIcv8TCblo6XBTgaWVIhbxS/fv3Ke0Vu/FJtfjJjRKYl+PHjh9HuLq9+FrMoXwUvuRGvXr3qJryKBJq5AEwgMQfiVwIECGOFyDIAACAASURBVBAgQIAAAQIECBAgQIAAAQL7I/DXAJta/pXrJPizs7MBtkJIBAgQIFAukEfD85P0uIyk1sqQKz/F3pZM3kkGkiVG7G0H6LHhSV/ITd3BwUGDMUzeKxqsUFV1BcpzCzKrR2e5EWlFetqHDx9KpiPKp0ySPJJwU7ftyhMgQIAAAQIECBAgQIAAAQIECBAgMHaB0adH5Jv3sV8D8Q9WwBjtYC9NZ4HpA51RT06UIXyj+B2bOx2BlgRyh2bBi5Zse6w2E3Ukia0kgHSA7mf1SMZDzvv9+/e1ESaRQnrEWiUFCBAgQIAAAQIECBAgQIAAAQIECOyewBAX16g1e4SVNXavUw6nRab6H8616CsSfaAveeclQGDUApmwpNbt3Kgbu1fBl08dkaUuepHJch4l503/zFotJSWVIUCAAAECBAgQIECAAAECBAgQIEBglwQGlx6RmdVrPa4tPWKXuqO2ECBAgAABAjsg8Pnz52bX1NgBkx1oQmaDKLxLf/fuXV9TAWXRvWTnlGj3lcBREpsyBAgQIECAAAECBAgQIECAAAECBAi0JDC49Ii6zxqenp62RKNaAgQIECBAgACBugIZde5raLxuqMrXEri7uyspn+Utbm5uSkq2VOb29rak5vv7+5JiyhAgQIAAAQIECBAgQIAAAQIECBAgsEsC406PyNevnk3sqzseHh72dWrnHYiAPjCQCyEMAgQIDEfg4uLi8vJyOPGIpCmBb9++/fz5s6S2Dx8+lBRrr0xhckbdnOz2AlYzAQIECBAgQIAAAQIECBAgQIAAAQKdCYw7PcLKGp11FCciQIAAAQIECFQLPH/+vPeh8eoIvbqxQOGVzc35ycnJxmdp6sDC/yN8+fKlqTOqhwABAgQIECBAgAABAgQIECBAgACBUQgMKz3i8fGxcEnjCW7hV5+juBKCHKCA2REGeFE6Dkkf6Bjc6QgQGLXAmzdvTOs16itYEXzWTKl4dfpS4cIW0/ItbWQWk5KaTSBRoqQMAQIECBAgQIAAAQIECBAgQIAAgV0SGFZ6RN3vKE9PT3fpYoyrLXlCdFwBi7ZxAX2gcVIVEiBAYLwCf//9d+GiBuNt495GnpU1SjKY0wfOzs6GoFT4f4Tv378PIVoxECBAgAABAgQIECBAgAABAgQIECDQmcCI0yOOj489odhZR9nyRCVfqW95ijYON/zfoKo+0CCmqggQIDBAgUwdMcCohNSIQOHUEdfX142cbvtKChf4eHh42P5caiBAgAABAgQIECBAgAABAgQIECBAYEQCI06PsLJGv/1spIsOPD099eu2S2fXB3bpamoLAQIEthHItAGXl5fb1ODYIQsUTvBWuKRFNy1NIvXaEyV389evX2uLKUCAAAECBAgQIECAAAECBAgQIECAwM4IDCg94vHxsdbz5dIjdqYXDrYhIx3+H6znGAPTB8Z41cRMgED3Are3t92f1Bk7EyhZhCLpCEdHR52FtPZESdlZWyYFfv78WVJMGQIECBAgQIAAAQIECBAgQIAAAQIEdkNgQOkRhc+lTd0LFxWelrfRrMA+LDyxD23cplfsg88+tHGbPuBYAgQITARubm5Q7KrAt2/fSpo2tMRl6RElV00ZAgQIECBAgAABAgQIECBAgAABAvsmMNb0iDygdnBwsG9Xa1DtrfVU/UiXtKjVxkFdnW6CqeWjD3RzUZyFAAEC3QsMakmF7pu/82d8eHgoaaP0iBIlZQgQIECAAAECBAgQIECAAAECBAgQ6Ffgr35PP3v2WrNHDO0b2NmG7Mn2SJ+qr7WAy0jb2FkPHKmPPtBZD3EiAgT2RODq6mpPWrqfzSxcfmJo3aDw436k6Zv72RW1mgABAgQIECBAgAABAgQIECBAgMD2AkNJj3h8fCz8EnPSZukR21/7LWuoNXPAlufq6/B9aOM2tvvgsw9t3KYPOJYAAQIRuLy85LDDAoXpEbXu5IfDNdKwhwMoEgIECBAgQIAAAQIECBAgQIAAAQLjEhjK4hq1po4I8enp6bigdy/awhWdJw0fzlfPtZ4RHOnsCJ11Nn2gM2onIkCAwGAFst7ZYGMTWCMChekRjZyr+0pq3Rl2H54zEiBAgAABAgQIECBAgAABAgQIECDQrMAo0yPyRfzBwUGzEGqrK7APqQNmDqjuFfpAtY9XCRAgsA8CJvTa+as8nCTXnafWQAIECBAgQIAAAQIECBAgQIAAAQIE2hYYZXqEL+Lb7hYl9ddKHRjOk3m1vuKvNTtCCdqOldEHduyCag4BAgQ2EHBXtgHauA4Zzl3cuNxES4AAAQIECBAgQIAAAQIECBAgQIDAAAUGkR7x+PhYa9DaF/FD6En7kDqwD7MjbNOX9IFt9BxLgACB3RCw3tluXMeKVtS6S6+oZ5gv1cr1HGYTREWAAAECBAgQIECAAAECBAgQIECAQLnAINIjvn79Wh5xSvoivhZXS4VrrW8ynC/Waz0BeXR01JLeblSrD+zGddQKAgQIbCNQ67NgmxM5lkAbAnJh21BVJwECBAgQIECAAAECBAgQIECAAIHBCowvPeL4+NgX8QPpT+WTB9RKSmi1deWJGr4uL7kQ+kCJkjIECBDYVYHyT4FdFdCusQuYlG7sV1D8BAgQIECAAAECBAgQIECAAAECBGoJjC89wpeYtS5wq4XLB0XKkxJaDTiVlydqlLeu7ZiHXH+5kj4w5OsoNgIECGwmUP4psFn9jhqCwA4njKZpZ2dnQ0AWAwECBAgQIECAAAECBAgQIECAAAEC3Qj0nx7x+PhYa9xUekQ3PaPkLOWDIuVJCSXn3aZMeWcrb9028Yz92HIlfWDs11r8BAgQWBQo/xRYPNaesQgcHh6OJdS6cX78+LHuIcoTIECAAAECBAgQIECAAAECBAgQIDBqgf7TI75+/VpL8PT0tFZ5hdsTyEIn7VXeUs3lg/R6Wskl0AdKlJQhQIDArgrs8LwCu3rJNmjX7l3lpPVcX1//+PHD1BEb9AeHECBAgAABAgQIECBAgAABAgQIEBi1wF+9R18rPSLfZh4cHPQeswAmAuUJBOVzNrRtWx6JJ2JLroU+UKKkDAECBAgQGK9A7oi+f/++Nv5koLpLX6ukAAECBAgQIECAAAECBAgQIECAAAEC/QqMbPYIK2v0213mzl6eQPDz58+5Y/v6tXz2iDHOi9C9qj7QvbkzEiBAgACBLgUKP+trZTx3Gb9zESBAgAABAgQIECBAgAABAgQIECBAYCrQc3rE4+Nj+dP8CVp6xPTKDWEjzwiObr7l8v52dHQ0BOSBx6APDPwCCY8AAQIECGwpUDhTlPSILZ0dToAAAQIECBAgQIAAAQIECBAgQIBABwI9L65R94tU6REd9Ilap8gVub+/Lznk169fvU+5nBhKQk0ZU0cUQqWYPlBupeRageTMTSabKc9kWlvnnhdIEtvh4WEe/u79HXjPL4TmExivQOFNUd27+vGCiJwAAQIECBAgQIAAAQIECBAgQIAAgfEKjCk9wujOAPtZHigsTI/IkOfJyUm/TShf40MiTvmV0gfKrZSsEHj//v3r169lRVQQbflSPkPfvXt3dna2ZT0OJ0Bg3wQyn1YSrda+P+cu69u3b73f7O3b1dFeAgQIECBAgAABAgQIECBAgAABAgRqCfS8uEat58yMWNe6tN0ULr8oT09P3YRUcZbyGArnka441/68pA/sz7Vur6WfPn16+fLl2rG39gLYh5ozcnl+fp75OfahsWNpY+Y0evXqVYaTM7fHs2fP8m+2b25uXKaxXMH9ibPws/7jx4/7Y6KlBAgQIECAAAECBAgQIECAAAECBAiMUaDP9Ih8+19rMKzwm9kxXobxxlz+jGD5zA3taZTHoLOVXwV9oNxKyVUCRtRWyTS+v3C+n8bPq8JFgTxnnyk97u7uvn//Prkdyr/Z/vDhw4sXLzKfyuIh9hDoS6Dwvii9t68InZcAAQIECBAgQIAAAQIECBAgQIAAAQIlAn2mR9SaOiKNKfxmtqTZyjQoUHhdaqXCNBjebFWF6RGWcZlFK9nWB0qUlKkQKPzbrKjBS4UC5ZPoFFao2MYCeees+GTMfCrJn9i4cgfunkBFb+mgsVdXVyVnSZAye0qglCFAgAABAgQIECBAgAABAgQIECBAoC+B0aRHGLHuq4usPW/h0PgQhj8LY7i4uFjbagVmBfSBWQ3bGwhYzmYDtM0OyYfpZgc6qlmBLCizdrTbg/jNmo+9tn5zm7Lyy/HxcYlhJkQpKaYMAQIECBAgQIAAAQIECBAgQIAAAQIEehEYTXpE4fhrL4h7ftLCZILC1IRWMTNpeUn9OluJ0mwZfWBWw/YGAre3txsc5ZC6AsmNuLm5qXuU8m0IPDw8rK22pMzaShTYGYHe76Our69LMBPn27dvS0p2X+bXPz/dn9cZCRAgQIAAAQIECBAgQIAAAQIECBAYjkBv6RGPj49rn5ucZTJiPasxqO2jo6OSx5GHMMxTOLRwdnY2KOHhB6MPDP8aDTzCdKEfP35k7K3kzWTgbRlmeIFNDsoQ3oeH6dN9VCWfRyVluo/cGXsRyLB+rdvmNoIsT6568+ZNAm4jhs3qzGQtJycnz549O/znJxuZDCPNyX9GNqvQUQQIECBAgAABAgQIECBAgAABAgQIjFegt/SIr1+/1lKTHlGLq+PCJZMH9P61fuGX4CVt6Zh3FKcrcdMHRnEp+woyGRJZsT5/p3/8tCAQ2DzPnRHBvq6v8xIgsI3AQHJlCieQyMd9YcltTAqPzVvf1dXV3PxhiTCL17x48SKZE4X1KEaAAAECBAgQIECAAAECBAgQIECAwG4IjCM9Io+9GtQZcofL984l4X379q2kWEtlCocWhvOFfksOLVWrD7QEq1oCBHZSoPd0sZ1U3eFGffz4cQity7QQhWHc398PIfMgmWGvX7+uiDl3L4Oa6KIiVC8RIECAAAECBAgQIECAAAECBAgQINCIwDjSI0wd0cjFbq+STFlcMiV+v/O6zz04uFTj+fPnVtZYKrN2pz6wlkgBAgQGJVCYdtlSHsPT09NajawDsLaMAnsikGyDIbQ0fzXlWaTJPOg3LzZid3d3a90yjcTaMgoQIECAAAECBAgQIECAAAECBAgQILAzAv2kR+RZrlrjDdIjht/hSr4ur7uiSrOtLjl7SSuajWqXaivRK7kK7ZmUnL2kFe1FqGYCBIYmUJLHsEHMJRMaJWNvg5odsnsCSTIo6TDdNLx8AonEkxv4HudmyKlLUh/6Td7t5qo5CwECBAgQIECAAAECBAgQIECAAAECU4F+0iNKBimnIWZDesSsxjC3SwaVS+ZvaK91JV9/l7SiqQi/fPny/p+fzD6dhKGmqu2xnhI9faDHC+TUBAjMCZTkH7TxrlWYJFoyLdNci/zaoEDh7B218n03C696eYjN6tz4qEwgcXt7W3h4cE5PT/vKkCjM5Ci80IVNVowAAQIECBAgQIAAAQIECBAgQIAAgYELjCA9IsMDhTNgD9x6t8MrmW85zz72lQdQMhaVLJyjo6O2L1OeAc36Hc+ePTs/P3/5z09mn37x4kUA37592/bZW61fH2iVV+UECDQuUJJ/0MZT+4ULJWRcufEmq7BxgZbmF5nGmWTKulnF02Nb2sjtSsnfzuTs+QvqJUMiN34lK2skyPK2tOSpWgIECBAgQIAAAQIECBAgQIAAAQIEuhQYQXqEqSO67BDbnKvkacK+vuIvGYsqiX8bnxx7c3OTQYKlCHnCMo+HJj+j94W6t2ljieHS5m9z0sJjB9IHCqNVjACBDgQK8w8yPt1sMCUT/ueMx8fHzZ5XbbUESiYXSYVtJNBM48y8C8mhnP46nI13796VBxOipCB0fHtT7nZxcVHeFiUJECBAgAABAgQIECBAgAABAgQIEBi7QA/pESXP8c+ySo+Y1Rjydob2137FXDJE3UYb1w7JZxQqkzq0ceppnal/7ZDY5CHLjocQphFuv6EPbG+oBgIEOhMozD8ofAa9MOysqlQ4oN72p1JhwHtbrHBCqbU3GNsA5h64g8U7NogwnbNkRa1pzZNVNrKa2HRPqxuXl5eFy+LkTaDwQrcasMoJECBAgAABAgQIECBAgAABAgQIEOhMoIf0iLrfI0uP6Kw3bH+itctj5+p3vwR1zri21xUuUL0x0atXr9bGMK08fb57penZt9zQB7YEdDgBAp0JFN5g5N27qay1vLdnVaWSBhbGVlKVMhsLlCy7kGH4lj6yk4JQOMa/cQO3OTCJPoUJRtOzZEaHJC60xDU9S2bqKk/Gbfv2bxqVDQIECBAgQIAAAQIECBAgQIAAAQIEBiIw9PSIfDF9cHAwECxhrBU4OTlZO4HE2hkU1p6lboG1Z2x76ojyBbAnTctDluWTQtfVaLu8PtC2sPoJEGhKIE+NFy6g0Mh7ckaFC5fzSANrPZrfFIh65gQKh//X5gXOVbv213SVfJiWZ1WurbClAomw8C9oGkASF3Jvn9SK6Z4GN+JWMlPX9Ixt3/5NT2SDAAECBAgQIECAAAECBAgQIECAAIHhCAw9PcLTk8PpK4WRrM1FWFug8ETlxdY+Gth2SBtMzJ4hh87moC6XLCy51nNtgcITlRfrvQ+Uh6okAQJdChTmPWQ5jC2XukieXHIjCpfVyJBzHrLv0sG5lgoU3oXmQ63B8f5UdXh4OOR5I6ZWyWDeIIcjOaCZQyX5H1++fJlWtf1GakviRa14ur8b2b6ZaiBAgAABAgQIECBAgAABAgQIECBAYEuBrtMjMjxQaxHlwi+mt1RweIMC+a783bt3FRVmcKjLgf+cq7rL5QndfEdfEfD2L338+HGDShp/GnWDGDY7RB/YzM1RBAh0L1A+SUOGXTPbRG5jNgjy7du3L168KMyNSP3jff/fAGfIh5TfhWa8P6tobdmW3LGkjxUuv7LluZo6PHdQm93kJP/j/Pw87U06yJbLbWTtm2Qvpbbq+725Jt/e3rZ9+zd3Rr8SIECAAAECBAgQIECAAAECBAgQIDAEgWd//vzpMo6MENT60v/Hjx/55rTLCMd7rqW2eZBus7GcLR3yjXPFg49dRpX+UzEilSd082qrC7jEP6Nim3k+PDyM97t7faDiouch1wzkLBbo+A15MQB7COyhQPWb1SJIMiryU/LmnEHfPJ6e2Wtqjdq29xFZaxD66emp5MMrFGun51k0nN3T6kfw7Ik2267VPXJTkbvcmNRqVEb3k2GQrlKrnyxtzuSuZulLk521AquoZ+6lJHYUTsQyd+D01yzNlmSUVFIeYe6vslRH3Cpu86b1z21kWY2wz+30KwECBAgQIECAAAECBAgQIECAAAEC+yDQdXpE9Vj1orjBwkWTVXsGlR6xNicgoynbP2e5imK6P48kVj+FmQGJticwXzUQPg2yYiNDLA3O111xojZe0gcqVFf1Cu94FWheItCSwKq/x+rTJYkho7kZZM1GflI4CyIkpSAj3BmsTXJbZpuoSBOsqPzz589bLuQxW3k+RDJ+vFkks/W0vR3MDJDf3Ny0faK69W828J8uMe0e6RjJWsh5s5F/ZztJrkutxSDqBr+0fDptshDq5nAsrWp252ZQszVMtkOXCLMSzf/9Xf3995Ru4pZ/g5a/r/y7QVbE5BSTJJLyPIzFIO0hQIAAAQIECBAgQIAAAQIECBAgQGC8Ap2mR6wdq150NFi4aLJqz6DSIxJksh/u7u5WRZv9+Y671e+m85hsvliveBazm+SDzQbeJm75Br/Ww74V2r28pA+sYl/VK7zjrRKzn0CrAklH6H6UemmLMuF/Ps2XvrTBzuG0qzD4pBTk7bGwcGfF6qb2dhbYNifKDUaSDJqdoW3VR9s2cTZ+bBsNbzxIFRIgQIAAAQIECBAgQIAAAQIECBAg0J7Af9qreq7mfGda/Rz/XPnJr6MeG17aov3ZmQGePAla0d4t52GuqHnyUuqvyI3Is4ndTMwweVp0bbRLCyT+zMGw9KVR7NQHRnGZBEmAQGYSyqBp7w5JDmgwNyIJagPJ+SiHTcADnEDi3bt35U0YS8ncYDR+G5Z0nCyKN4Q/pVVXQW7EKhn7CRAgQIAAAQIECBAgQIAAAQIECOyPQBfpEUlxyHf05+fnG7Dm+f4NjnLIQAQy03KyEFYFk1GQdIxVr265PyNMFcNC+X684tUtTz13eGawmNtT69dMH12r/NAK6wNDuyLiIUBgUSBTGSVDYnF/l3sanzgha2p0GX9T5xpg2Bn1r073bKrtHdeTG4zGUzAnM22kM3fclpLT5X6s8QkzSs6rDAECBAgQIECAAAECBAgQIECAAAECgxJoKz0iKRGZLiJD1PlOOU/PVy+yUCFyf3+fb1oziJ7azCRRATXYl5KFUJEfkI7RxhQOGZJ//fr1KpNJbkSr63rMnjonqsgRmS25dDtf5S/dP6Kd+sCILpZQCeytQG5XepwkoPHciNwyVcyfNPCr3PiY/fbtzX1Fxc3M9vX3VUMbKZi57clNe49/TUsx8ycmN2KpjJ0ECBAgQIAAAQIECBAgQIAAAQIE9k3gr+oG5+v1DG0+PT1Nv2TP9twhk5cmZfLvz58/p4XnSm72ayrMIHp+JodnbDvfUCflIhuTZQuysVjzdEWDvJqvRJtdXHnxdPasEsi35J8/fz49PV3VK7LkSi7W5eXlqhrq7s+X8hXzRac/pEufnJzUrXab8pkEZYOVZSZnbGPoYpu2bHCsPrABmkMIEOheYLKsw8Zv1xsHfHt72+CaGpMwFu/WNg6v+wNX3TB0H8nsGTO4npuZ3JTO7uxsezIfQ25gmj1je/0kf02JOX9Njce8gcCbN2/am65sg3gcQoAAAQIECBAgQIAAAQIECBAgQIBAjwLP/vz5s+r0eay/+0GCVcFsuT8j9HkwdMtKBn54BlcWp0xIKskQnsJMnk2+Ja8Y6W/qm+vqTttLbsSk20ymm96gCw3kCm4Q+dwh+sAsSJJ4lq43VPGGPHu4bQIE2hPIPAEVOXbNnjefSllLosEEwdnwnj17NvvriLZ//PgxzKzWtR9kLSFnJoZkG2SAf5or3NSJsqZMS91vGuFkQq++0koyfVf+xDpOip223QYBAgQIECBAgAABAgQIECBAgAABAgMUqFpcY3GsfYANKAxpCM+uFYa6k8Uyf8C3b98qlu5OZ8sX9Bl42Lj5OTY1VCT0JM8g38739RX5xqvat/dk58bUmx2oD2zm5igCBDoWyEdJhue3WRSpMOBMLJRPpfYGp/OpVxjJ0IoNMzciSpMPssz20ZlYOkluAybzmmTuisbP20E/Tw9Pnm4yPJIM1Hj8FRXmdLn1ys1nXzd+FbF5iQABAgQIECBAgAABAgQIECBAgACBHgWq0iOGObnxZljTtTY2O9xRjQjkCcKKQYX7+/uM5WT6hw3OlaNybGpYdWwyM/LtfAY2VhVoe3++nc8UJiVnyVjFbMld+jNM8/e5D5RcfWUIEBiCQIbnM6ra3oBuplNKBkY+uVr9VMrI+hAw68Yw/LAzWVcHCTS5b5nrJMkzaDbDIP2ws0yUZHgkjTX5Ch0kZOSGMH+8k6zZut1PeQIECBAgQIAAAQIECBAgQIAAAQIEdl6gKj1ilxpfMW/BLjVz+G3JoEJW71715XhSATL9Q76sT7GSmSRSJsNLKZ+jVqURTB4fzKh87zhZ3mXtgErSRzImt9sLwexzH+i9EwqAAIFygcmAbsZZm5qGIZ9HGfvPB0GW1+lgWDprMYzu5icD9ptlSZZf1kZK5vLlwzr3M40Lp5PkTiAzRuS+ZbGTNDgXWnr1xvNabWyYDI+45U8gbWw21SMhTf6+kmCadNjJfBsbx+lAAgQIECBAgAABAgQIECBAgAABAgR2WOBZxVL3GcXcgfU18v3vmzdv2pu8ejidY+n1SvPzNfFwgpxGkvGPioUwJsUyTJKf5FKkFZn/I0/ZJh8iYwaZjfz79+8ZJFg7TpCBqFz9Vh/PnbaofCMDY5noIsFPluLOF/ppYJa6T7TTUGfXjK/4Iy0/6QBL7nkfOD8/X7wou3qtF1tqD4FxCWRMN2PJeeuevG/XCj7v8Pksyzh6L6lvGWVP5PnQ3CDyWs3cpnCI8lmfz8Ex3q3lziTC/9ySfF2VqbkWJ81PJ4nA2pUgcrrc2GzWFRNGbjmySEd64xASCPJnNXFbeztXARi6SYt6+fuqCMxLBAgQIECAAAECBAgQIECAAAECBAgMU6AqPWIScQbX821vvk6dbcDsWhXTAd3ZAra7FxhXekR8Jl/xf/jwYePhhArkfPWf8YPFJy8rDhnUS/uQHrHPfSApMtIjBvUXJxgChQL55Jokt2XmgCQc5PNrLu1gkvGW8f78ZNQ2Y95ukwptd6BY7pmTiTLpG5PukZzOuZuc9JDcRU96SP7N6L5x/Vz6tXQTt7m/r7XZJDvQqTSBAAECBAgQIECAAAECBAgQIECAAIFmBdanRzR7PrW1JzC69IgpRWYRuLu7mxthmr5aayPfm2cOhvyMNzFi0t49SY+YXtx96wPSI6aX3gYBAgQIECBAgAABAgQIECBAgAABAgQIECBAgACBbgT+6uY0zkKgQiAzPOdnMsfyZA7wisJLX8rzlz1OXb40pG125unkbQ4f47H6wBivmpgJECBAgAABAgQIECBAgAABAgQIECBAgAABAgQIjEhAesSILtaOh5oZkvPz6tWrJAdMJqaezFCdWann5qZOMsR0duVkRWT28h2bujztnV7stHS6vfMb+sDOX2INJECAAAECBAgQIECAAAECBAgQIECAAAECBAgQINCXgPSIvuSdd6VAch32fB3u2XXKkwuyUmp3X9AHdvfaahkBAgQIECBAgAABAgQIECBAgAABAgQIECBAgACBfgT+089pnZUAgdUCP3/+nL54eHg43bZBgAABAgQIECBAgAABAgQIECBAgAABAgQIECBA9mDL8wAAIABJREFUgAABApsJSI/YzM1RBFoUyNoi09r3c/aIafNtECBAgAABAgQIECBAgAABAgQIECBAgAABAgQIECBAoBEB6RGNMKqEQJMCs7NHHB8fN1m1uggQIECAAAECBAgQIECAAAECBAgQIECAAAECBAgQILCXAtIj9vKya/SwBb5//z4N8PT0dLptgwABAgQIECBAgAABAgQIECBAgAABAgQIECBAgAABAgQ2E5AesZmbowi0JfDr16/Z2SNOTk7aOpN6CRAgQIAAAQIECBAgQIAAAQIECBAgQIAAAQIECBAgsDcC0iP25lJr6EgEvn79Oo3077//nm7bIECAAAECBAgQIECAAAECBAgQIECAAAECBAgQIECAAIGNBaRHbEznQAKtCMymR/z3v/9t5RwqJUCAAAECBAgQIECAAAECBAgQIECAAAECBAgQIECAwJ4JSI/YswuuuYMXkB4x+EskQAIECBAgQIAAAQIECBAgQIAAAQIECBAgQIAAAQIExicgPWJ810zEOyzw+Pj48+fPaQMvLy+n2zYIECBAgAABAgQIECBAgAABAgQIECBAgAABAgQIECBAYGMB6REb0zmQQPMCHz58mFZqZY0phQ0CBAgQIECAAAECBAgQIECAAAECBAgQIECAAAECBAhsKSA9YktAhxNoUmA2PeLi4qLJqtVFgAABAgQIECBAgAABAgQIECBAgAABAgQIECBAgACBPRaQHrHHF1/TBybw5cuX379/T4O6urqabtsgQIAAAQIECBAgQIAAAQIECBAgQIAAAQIECBAgQIAAgW0EpEdso+dYAk0K3N3dTavL1BEHBwfTX20QIECAAAECBAgQIECAAAECBAgQIECAAAECBAgQIECAwDYC0iO20XMsgcYEHh8fv379Oq3u9evX020bBAgQIECAAAECBAgQIECAAAECBAgQIECAAAECBAgQILClgPSILQEdTqAZgdl8iOPj45OTk2bqVQsBAgQIECBAgAABAgQIECBAgAABAgQIECBAgAABAgQI/M//SI/QCwj0L5CpI+7v76dxzKZKTHfaIECAAAECBAgQIECAAAECBAgQIECAAAECBAgQIECAAIGNBaRHbEznQAKNCczmQ/z999+Xl5eNVa0iAgQIECBAgAABAgQIECBAgAABAgQIECBAgAABAgQIEDB7hD5AoHeBL1++zE4d8ebNm95DEgABAgQIECBAgAABAgQIECBAgAABAgQIECBAgAABAgR2TMDsETt2QTVnfAIvX76cBn18fGzqiKmGDQIECBAgQIAAAQIECBAgQIAAAQIECBAgQIAAAQIECDQlID2iKUn1ENhE4NWrVz9//pwe+eHDh+m2DQIECBAgQIAAAQIECBAgQIAAAQIECBAgQIAAAQIECBBoSkB6RFOS6iFQW+Dbt293d3fTwy4uLk5OTqa/2iBAgAABAgQIECBAgAABAgQIECBAgAABAgQIECBAgACBpgSkRzQlqR4CtQWurq6mxzx//tzUEVMNGwQIECBAgAABAgQIECBAgAABAgQIECBAgAABAgQIEGhWQHpEs55qI1AqcHZ2NresxsHBQenByhEgQIAAAQIECBAgQIAAAQIECBAgQIAAAQIECBAgQIBAHQHpEXW0lCXQkMCrV6++fv06rSzLalxeXk5/tUGAAAECBAgQIECAAAECBAgQIECAAAECBAgQIECAAAECzQpIj2jWU20E1gu8f//+7u5uWu7vv//+9OnT9FcbBAgQIECAAAECBAgQIECAAAECBAgQIECAAAECBAgQINC4gPSIxklVSKBKIJkQL1++nJZ4/vz558+fp7/aIECAAAECBAgQIECAAAECBAgQIECAAAECBAgQIECAAIE2BKRHtKGqTgLLBb58+XJ1dTX72sePH4+Ojmb32CZAgAABAgQIECBAgAABAgQIECBAgAABAgQIECBAgACBxgWkRzROqkICywUeHx/Pz89nX0tuxNnZ2ewe2wQIECBAgAABAgQIECBAgAABAgQIECBAgAABAgQIECDQhoD0iDZU1UlgicDXr19n9yY34vLycnaPbQIECBAgQIAAAQIECBAgQIAAAQIECBAgQIAAAQIECBBoSUB6REuwqiUwL/Df//53suv58+efP3+WGzEP5HcCBAgQIECAAAECBAgQIECAAAECBAgQIECAAAECBAi0JvBXazWrmACBfwkcHR09PDxkDonr6+uDg4N/veYXAgQIECBAgAABAgQIECBAgAABAgQIECBAgAABAgQIEGhTQHpEm7rqJvBvgZN/fv69z28ECBAgQIAAAQIECBAgQIAAAQIECBAgQIAAAQIECBAg0LqAxTVaJ3YCAgQIECBAgAABAgQIECBAgAABAgQIECBAgAABAgQIECBAoF8Bs0f069/62Z+enj59+lT3NMfHx1kJou5RyhPYT4EvX778/v27VtuzzEqt8goTIECAAAECBAgQIECAAAECBAgQIECAAAECBAgQILClgPSILQGHfnhGba+urupGeXt7+/bt27pHKU9gPwXOz8/3s+FaTYAAAQIECBAgQIAAAQIECBAgQIAAAQIECBAgQGBEAhbXGNHFEioBAgQIECBAgAABAgQIECBAgAABAgQIECBAgAABAgQIECCwiYD0iE3UHEOAAAECBAgQIECAAAECBAgQIECAAAECBAgQIECAAAECBAiMSEB6xIgullAJECBAgAABAgQIECBAgAABAgQIECBAgAABAgQIECBAgACBTQSkR2yi5hgCBAgQIECAAAECBAgQIECAAAECBAgQIECAAAECBAgQIEBgRALSI0Z0sYRKgAABAgQIECBAgAABAgQIECBAgAABAgQIECBAgAABAgQIbCIgPWITNccQIECAAAECBAgQIECAAAECBAgQIECAAAECBAgQIECAAAECIxJ49ufPnxGFK1QCBAgQIECAAAECBAgQIECAAAECBAgQIECAAAECBAgQIECAQF0Bs0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bCKcN++ffusoZ9Xr15VnMhLBPZcoKG/s/+rZs8lNZ8AAQIECBAgQIAAAQIECBAgQIAAAQIECBAgQIBAZwLSIzqjdiICBAgQIECAAAECBAgQIECAAAECBAgQIECAAAECBAgQIECgHwHpEf24OysBAgQIECBAgAABAgQIECBAgAABAgQIECBAgAABAgQIECDQmYD0iM6onYgAAQIECBAgQIAAAQIECBAgQIAAAQIECBAgQIAAAQIECBDoR0B6RD/uzkqAAAECBAgQIECAAAECBAgQIECAAAECBAgQIECAAAECBAh0JiA9ojNqJyJAgAABAgQIECBAgAABAgQIECBAgAABAgQIECBAgAABAgT6EZAe0Y+7sxIgQIAAAQIECBAgQIAAAQIECBAgQIAAAQIECBAgQIAAAQKdCfzV2ZmcqBeB58+ff/jwoe6pj4+P6x6iPIH9Efj8+fPv379rtffh4eHu7q7WIQoTIECAAAECBAgQIECAAAECBAgQIECAAAECBAgQINCggPSIBjGHWNXh4eHl5eUQIxMTgdEKnJ2d1Y09iUrSI+qiKU+AAAECBAgQIECAAAECBAgQIECAAAECBAgQIECgQQGLazSIqSoCBAgQIECAAAECBAgQIECAAAECBAgQIECAAAECBAgQIEBgiALSI4Z4VcREgAABAgQIECBAgAABAgQIECBAgAABAgQIECBAgAABAgQINCggPaJBTFURIECAAAECBAgQIECAAAECBAgQIECAAAECBAgQIECAAAECQxSQHjHEqyImAgQIECBAgAABAgQIECBAgAABAgQIECBAgAABAgQIECBAoEGBTdIjfv36dXNzc3Bw8MzPFgIBDGOD11JVBAgQIECAAAECBAgQIECAAAECBAgQIECAAAECBAgQIECAwFKBTdIjrq+vP3z48Pv376U12lkoEMAwvn//vrC8YgQIECBAgAABAgQIECBAgAABAgQIECBAgAABAgQIECBAgMBmAn/VPezx8fH+/r7uUcoTKBfI9CQPDw/fv3/Pvz9//kweydPT0zQd5/nz54eHh3///8/x8fHZ2Vl55UoSIECAAAECBAgQIECAAAECBAgQIECAAAECBAgQIECAwB4K1E6PyIQHe8jUXpMz0t9e5eOq+du3bx8/fkzyTVIiKiJPnkR+5sokSeLq6uri4uLo6KjiWC/tocCnT5/yrpVUm3Sb5Nacnp6mn1jXZg97giYTIECAAAECBAgQIECAAAECBAgQIECAAAECBAjsuUDtxTVMHdFsj8kkCM1WOLraMlfE27dvk9aQceu7u7u5vIfC5mSqidevX7948eLk5MR6JYVoO1/sy5cv6VfJm/n69WtyI9Le/Jvtly9fZn8mwtl5AQ0kQIAAAQIECBAgQIAAAQIECBAgQIAAAQIECBAgQGAqUG/2iDzfv9no9fR8cxuThRLyb/aXz6MwWWphy0g2OHXOmzgzwjq71sNci+r+muH8uofsTPkkRiSnodn5SJInkcHvVHt9fZ1/Dw4OdoZLQ2oJvHr1Ktk2qw7Ju0fScfKvHrKKyH4CBAgQIECAAAECBAgQIECAAAECBAgQIECAAAECOyZQLz0iax9s0P7JhPZZ/iAzJUx+kgmx/ahkBtcnA5y1QkoYb968OTs7q3XUqsJ5AD0jrPnJqHxm78+/q0ou3T/JC1n60s7vrB69TvOD899/fiZ9ZrJqRi56clMm4JkGID9LoZLCkqHxJF7kWltGYSnRbu/MRV+bdpNOkhyaLL2x2xRaR4AAAQIECBAgQIAAAQIECBAgQIAAAQIECBAgQIDARODZnz9/yi2S05AxxcLyGdq+uLjIv5OB7cKjahVbO8Q+V1sG2tueUT+jrRmXXTVsPxdPcDL//9zOjX/NEhWZL2Hu8A6aPHfGtb9mDpKsd5AUh1Ulw3J7e1uSwpJsiaTsVC/JkYSYlGmvE65qhf19CWR1lcwgUnj2ZNtsn6pVcq78pZ+fny+WrPUOvHi4PQQIECBAgAABAgQIECBAgAABAgQIECBAgAABAgQIFAr8p7BcimVUuyQ3IuPx7969y5hfhgPzDPeghqUTWHl7Nyt5eXmZhmcmiYzKr60hVmvL7FiB5HBUzPmRxIjQBbAkNyIyGdhOH0vKy+fPn1dhZkqPFy9eZMh8xyQ1Z6lAMmbKcyNSQ2Em09Jz2UmAAAECBAgQIECAAAECBAgQIECAAAECBAgQIECAwIgEaqRHrF1ZI6shpEzGqjtbzqDWYhYZPi8cdN/++p2cnCSbJFP3V1dVkkJRXcO4Xo3/4vwW0yak8yQxInTTPeUbqTkdL3NOrDokQ+bJXFn1qv07I5DlVGq1JbNH1CqvMAECBAgQIECAAAECBAgQIECAAAECBAgQIECAAAECIxWokR6RNSMqGplUgDy33fEIdGYaqAhp7qWs9DG3p+1fM2NBdYbEqgkP2g6s+/rTN5L3sOpJ/Tj8+PFj+86TqSnSJZKms7SB9/f3iSGRLH3Vzt0QyFWu1ZDDw8Na5RUmQIAAAQIECBAgQIAAAQIECBAgQIAAAQIECBAgQGCkAqXpEdUra+S5/+4XL8hsASWLfUwvTBZumG53thGWihyILDPRWSQ9nigZCWnpqqk+4pOchqYWYUkCREWGRGJIJDIkeuwMrZ46V/bnz5+1TlHx51mrHoUJECAQgbwLTX5oECBAgAABAgQIECBAgAABAgQIECBAgAABAgMU+KswpoqpIz5//tzZohWz0a6aimC2zOx2L0EmgHfv3p2fn89GMt0+ODiYbu/qRgaKkpGwatB6khvRrEMyLZIhkZMuzZ5JJHkpuTW7Cr7P7aq7Uka632aLuewzsrYTIDARyGpQSbnLx00+VvKz9BMnsxnlfSYfOllLKzmaTSUCugQECBAgQIAAAQIECBAgQIAAAQIECBAgQIDAZgKl6RGZH2LpCfrKjUgwtdIjMjKxNP4OdiYtI6MjGTuZO1ePIc1F0uqvGRBabPv0jOk/zeZGTGqeZEi8ePFieqLZjcSTQfFMiDK70/YeCtze3u5hqzWZAIGNBZJalxV8cke0aj6kuZqTM5GS08LJlsiSW/mRJzEH1devmeIrFzQ5LkuzW5qNKreCufG7urrafimxZgNTGwECBAgQIECAAAECBAgQIECAAAECBPZKoGhxjTwiufSL48yL0NeUDLlItdIjellZY9qTLi4uptvTjXxRPt3e1Y2bm5vpsNBiG5Mb0d4QUWpeldOTSBJVYlsMyZ5RC9TqTvkD1AdGfbkFT6BLgYyjJ68uWXevX7+u+FyrDim3Und3d6kkA+SZWqm6sFdbFYh/PjJevnyZm8mlt7iNnz2pmUnFSHpEj3fOjTdKhQQIECBAgAABAgQIECBAgAABAgQIEBidQFF6RL7PXWxYHn/scXAxT3DW+jq73/SIpWfPbNuLqru0J4NJFWuyJGWk7RGCjD8tTUyZICe2RLhL4NoSgbwvFTokO6ewpGIECOyzwNu3bzPLUcbRN86KWNTLbdXh4eGnT58WX7KnG4GkKVRMbdVqDEnIcPvRqrDKCRAgQIAAAQIECBAgQIAAAQIECBAgUCFQlB6x+BR+Hrzu97vdWlNHpP1tj8RXEOelpZkQuz17RPJXMpi0iiUTjFdkTqw6aoP9OUvOterARJg4V71q/xgFStbLSJfIVOq1ppoYI4WYCRDYUiDpC3mjyHQRtdIxy0+aEXoZEuVcDZbMR3/d28gGz56qurkFajZmtREgQIAAAQIECBAgQIAAAQIECBAgQGA3BNanRyxdWWMxYaJjjlrfa2ex547DmztdHjyd25Nfdzs9oiI3Im3PaNNSk0WlLffkLDlXRSUZnap41UujE8hYZvW0EHk3SG5EJskfXdMETIBAZwJZeSHzD3UwwUBOIUuvs8s6PVGDE4FM66y10XsAtaJVmAABAgQIECBAgAABAgQIECBAgAABArsksD49YnFljSxY0PvgYq30iKVrW3R8FReTIXo3bE8gM4tUXKA8u//q1av2zj5Xc85VMYFEhij6nQdlLlq/bi+QqWJ+/PixuK5KEiOS1/Xt2zfzRmyPrAYCOyyQfIV8ZC/e/LTU5OpswpZOuufVPj099S6QFJzeYxAAAQIECBAgQIAAAQIECBAgQIAAAQIE9lBgfXrE4kQRvc8JnKGLWjNdDyE9Ym6Efu7XHet51RM2XF9fd9ze6ngyNGWUouMr0vbpkgCRKev//PmTiSIymUR+MhiWxIg8Dt72qdVPgMCoBTJj1osXL2rdY2zZ3mQTmkBiS8O6hx8eHtY9pPHyQ0jRaLxRKiRAgAABAgQIECBAgAABAgQIECBAgMDwBdakRyyurHF7e9vNsggVdhUzEyw9Kk+TL93f487T09Mez97qqTNbQ/XAUvfpEWvPWJ0/0SqXylsVyBwt+fPPT+/vWq02U+UECDQikHue8/PzRqqqVUlnM1XUimqHC/e+5lpsq++Udhhf0wgQIECAAAECBAgQIECAAAECBAgQINCvwJr0iMWJIoYwkFwrPWIIX4IvXuPFtTYWy4xxT6ZhuLu7q4g8M3l0v7RBhsYXl1qYDTL93MO7syC2CRAgsG8CmWCml9yIOP/8+XPftPttb+5Dhnlz2C+LsxMgQIAAAQIECBAgQIAAAQIECBAgQGAfBNakR8w90TiEqSNyVWqlRwxhZY3EPPeY4K5+L//mzZvqP5vqNIXqY7d59erqqvrwIeT9VEfoVQIECBBoSSC5fWs/Jlo6daqVHtGe7aqas3Lcbi9ztqrh9hMgQIAAAQIECBAgQIAAAQIECBAgQGDPBarSIzLL9JzOEIaQ85T/XKrBXJBzvw4kPWJukeldnT1icbqRucvR1/jT5eXlXCRzvyYTKMNjczv9SoAAAQL7IJA1mDbIUchHeXL+3r179/nz5x8/fuSD/s8/P3Of+PsAOLo2ZgKJXPFk/e7q/djoroiACRAgQIAAAQIECBAgQIAAAQIECBAg0I3AXxWnmRvqzuBBFimoKN/NS7WmjkhIZ2dn3QRWfZa5lI7T09Pq8mN89f3793PNnGtF5szosQslUaa682Tqi7dv387F7FcCBAgQ2G2BJIPOzZW1tr25I8rI+qq1ovJJl8+779+/r61nUsAIfSFUs8VymfKhP/ncbzA/MjfPQ0gmbtZKbQQIECBAgAABAgQIECBAgAABAgQIENgZgar0iLnRggwGDKHZ1SPccxEOdg2LHrME5oga/PXu7q66tn5n8libHpEhjckwSXUrvEqAAAECuyTw8uXL8uZkuoh8WKz9EM8tU3m1fS07Vd7qnS+59oKWC1izo9xKSQIECBAgQIAAAQIECBAgQIAAAQIECHQvsHJxjU+fPs1GkzyDk5OT2T19bddKj+h3PH5KlAVBptvZGGzSxmyQdbfz9O3amcn7vRxr2TP1xVy3r4ugPAECBAiMSyBv+2s/vKYtyjoaKV8ylH5zc1M4TJ6pIwYyzdW0mTYIECBAgAABAgQIECBAgAABAgQIECBAgMCuCqxMj/j48eNsmwcyUXDyDKqXb5iNOdv9jsdPg5mLeSen0Z5bimXa9tmNfpcUKRl/KmnFbItsEyBAgMCoBbKsUmH8uS9K0kNh4RQr/EBJykV5nUoSIECAAAECBAgQIECAAAECBAgQIECAAAEC2wisTI+YXVkjT0BeXl5uc5qmjq01dUROWjIi3lRsFfXMPZnab5ZARZwbv5RFu2c7zNJ60otKnrhdemxTO9cmpqSDNbgAeVNhq4cAAQIE2hBIzuX3799Lar69va17I5TyOaq68iRnDORGpTpOrxIgQIAAAQIECBAgQIAAAQIECBAgQIAAgd0QWJ4eMbfEwNXV1UBaWys9Yu1iCp01ai49Yu0gfWeBNXWiublGllY7hKSQEvmStixtoJ0ECBAgMC6BtYl9k+Ykve/t27cbNC1HrZocInXm4+bVq1cbVOsQAgQIECBAgAABAgQIECBAgAABAgQIECBAYDOB5enzVFmDAAAgAElEQVQRcyPE19fXm9Xe+FG10iMGsrJGEObSI4aTt9HUBSoZYSpJTWgqnlX1lMRQOB36qlPYT4AAAQJjEZi721kVdvkCHIs1ZD2Op6en1JB7knwG5ScbyZnITEV1p6NYrNweAgQIECBAgAABAgQIECBAgAABAgQIECBAoJbAX0tLz452Zyz/5ORkabGOd2YS7N+/f5efdDjpERkamQ376Oho9texb2eMpyRtJWNCvbe0JDElE62nRb2vA9K7lQAIECCw8wKFK2tsOYdWPlAyS4SJIna+O2kgAQIECBAgQIAAAQIECBAgQIAAAQIECAxfYMnsEXMra4x06ojQD2c979kBmMynPfxuUSvCktyIVDiE9IjDw8OSphW2qKQqZQgQIEBgmALJhCsJLKmWEuZKoJQhQIAAAQIECBAgQIAAAQIECBAgQIAAAQLDF1iSHjG3uMCWD002SFBr0LpknoAGY6uuanZxjdPT0+rCo3u1cHLyIaRHFMZQ2KLRXSkBEyBAgMBU4OHhYbpdsTGo24mKOL1EgAABAgQIECBAgAABAgQIECBAgAABAgQIrBWYT4+YWyhhUA9N1kqPGM7KGnPPpxaO0K+9csMpUHhdhtDwwhgKWzScSyASAgQIEKgrULhc1+4lNdaFUp4AAQIECBAgQIAAAQIECBAgQIAAAQIECOyMwHx6xNxz88NZWePx8bFwJGNybYaTHjE7dURi27HnUMuvyxAmJy+MIT0t7dqZP3INIUCAAIFFgaenp8Wdi3t2b0msxTbaQ4AAAQIECBAgQIAAAQIECBAgQIAAAQIE9kRgPj3i/v5+tuWXl5ezv/a4XfeB/rOzsx6jnT31XOSFExjM1jDk7bnWDTnUSWyFA12ja9fw5UVIgACBMQocHh6OMWwxEyBAgAABAgQIECBAgAABAgQIECBAgAABAosC/0qPmFtZ4+LiYvGAvvbUGq4e1AwNc7NH7Ng03d+/fy/pEsNJCikc6CpsV0nblSFAgACB8QoUJtWNt4EiJ0CAAAECBAgQIECAAAECBAgQIECAAAEC+yPwr/SIwa6sketRKz1iOCtrJPK59IjC9R3G0gUfHh5KQh3O8FJhJIXtKmm7MgQIECBAgAABAgQIECBAgAABAgQIECBAgAABAgQIECDQu8C/0iNmn5jP4/7DWZ/i8fHx9+/f5ViDSo+YDXuwgc0GWWt7ts9UHFg4Z0NFDU29VBhJYbuaiko9BAgQIECAAAECBAgQIECAAAECBAgQIECAAAECBAgQINCqwL/SI66vr6cne/PmzXS7941aU0ck2uEkdiSY29vbKeCgVKdRbbyRtJXCYwvnbCisbZti5ZF8+/ZtmxM5lgABAgQIECBAgAABAgQIECBAgAABAgQIECBAgAABAgSGI/DXbCgnJydPT09ZViBTRxwdHc2+1O92rfSI4+PjfqOdO3tyNSaqp6enO7ayRvkUC4VzNszRtfFreSRZFSV/EW3EoE4CBAgQIECAAAECBAgQIECAAAECBAgQIECAAAECBAgQ6FjgX7NH5NwZv89w/qByIxJVrfSIAS5gMVHdsdyIXJdk0hT21/I5Gwor3LhYeSTlrds4GAcSIECAAAECBAgQIECAAAECBAgQIECAAAECBAgQIECAQDcC/5o9optT1j1LVnD4/ft3+VEDTI8oD35cJTO/wrgCTrS1Zo8YXet2OOC8DyRNKj/pdfmZvCck2SVT3eQnf/VXV1e7l4G0wxdU0wgQGJfAr1+/ZgP2fjurYZtAqwLTvz5/d606q5wAAQIECBAgQIAAAQIECBAgQGBPBEaQHpEB0VoXI7Nf1Cqv8MYCGaUuPLY8KaGwwg6Klbeug2D29hQZEvjw4cObN2+W5khlZ1Z4yc/9/f3Lly+zsM7r168vLy/3lkvDCRAgsLHAt2/fMm3S/yWg/fOTN9gsDbb0vXf2FElQm2aqZTvriFmXatbHdrIb8zGdPpXulH/To/JvWPJr/p3rYOlLuWOc9Khs5GN90qmq0wK+fPmSW4X8f2FSW45KxuSrV69Gh597nvwNhmv6lzjnM2nR9C8uf25p7O4t3je6CydgAgQIECBAgAABAgQIECBAgACBcQnsWnpEviUc1wUYdbSTL7jH1YR8p1wY8BhbV9i0URTLIEFyHTLgUR5tRhQyIpI3gRxlfK7cTUkCoxaYPlddtxVLxx0XK8lnQSMZftXju4vn7WZPUiI+fvyYceW8f252xsln5dzheR/OpD75kbG6meqoj8qfZHpUfiYj/bXakr/KyR/mXI+aTBM16VRzf0pv377N3cLsWXJsftKx071n9w92e/JnmETPwjvPEE3amEMmjYrPxcWFv7jBXmKBESBAgAABAgQIECBAgAABAgQIDEpg19Ij8s3goHx3O5jJV9glbSxPSiiprZsy5a3rJp69Osv79+8zG8RmTc6YQZ6kzIQTY3xydLMmO4rAvgnkLSLjghl/7aDh5+fnTZ0lH4W5S8lQbu/5WxnArpiYZ/v2TsZu7+7uUlVGba+vr+VJbK868BoyS0Q6VfkYf63mJG8glecnR+WPKD1qMlNUTjqXGzGtNp0wtwFJnpjuGdrGRCyN2v6GMz75c8tP3mSCk5+jo6OhtVc8BAgQIECAAAECBAgQIECAAAECBAYi8J+BxLEqjHx1WOtLQ+kRqyQb359L03idHVRY6yHgkbaxA8b2TpFBuwwcLuZGTL7xz8OgP378yIzcf/78yb/5ddWEMRkvscpGe5dJzQR6FMhAe94iusmNaLaZuZ/J4HHytz59+tRszbVqy4BxPgrzJlnr/qrWKWYLp8lJMckT/znvxlN9zFZoe2gCSVfKB/eLFy8yPF84/8E2TcjffmaKevbsWbIfVuVGTOqfpFNsc66Wjs10EblFmYg1+2eY2nIVUnPqdxPb0uVTLQECBAgQIECAAAECBAgQIECAwNgFhp4eUXf8w+OJnfXIWt/n1kpK6KwJa0/Uwbf8a2PYqwIZMMgE0Xnic7bVSYBIGkQG1TIAk6/780DkZGLt/Jtfc0geTZ4tP93OmNzNzc30VxsECOyAQIbY694YDLDVGdztJVEgw6V5C60eUW6JK/cMOW9uBjKk3UvbW2rXnlebv8d8Fiddae6DuxuW5AHkg77iXOl1Q+ts+RvMf1WSI1UdeUWjCl9K/UmSyF3Q0AQK41eMAAECBAgQIECAAAECBAgQIECAQHsCO5Ueseo58vb49rnmkaYO1Frmo1YKyD53hkbansepM2Awa56LNVk7PGkQFafIgasua54cTVJFxbFeIkBgXAJZN2dcAa+Ktvvn2pNMlvfY3j+7M6SdNDjvzKs6xlj255M3iRGdzUGyMUvvHX4aedIUkqyQlIUuE7zyPpM/t36nq5kK2CBAgAABAgQIECBAgAABAgQIECAwEIGdSo+wskaXvSpLG3R5ul7OtQ9t7AV28aQZKsvj1LP78+ecUY3qxIhp+SyzPd2e28hTreaXnjPxK4GRCmR8cTaDaqStmIT98PDQZfyhy5vqQPQSRt6Z8wy959q77ANNnStXLR/N+cgeSHeqbtdAbuS+fPmSNIXuk6KCk8uUi1V4N1WN6VUCBAgQIECAAAECBAgQIECAAAECuyEw6PSIDGrW+u5VekSXnbLWpekysAbPNZyHDhts1ACrSm5EhspmA7u9vc1YwmQRjdn9q7bnUivmis1VPveqXwkQGIvAQEY6G+Hq+DN0gIPZeYY+A8Z5q2/EUyXdCOTOvIOFIbppS2dnyaQR5+fnHf/Jz7Uua21kYR3ZonMsfiVAgAABAgQIECBAgAABAgQIENhPgUGnR9SdfjZPIu7nVeyl1bWGqVatfdBL5OUn7fe77PI4R10ycz7PpS+8e/cuy5nXatTJyUlF+byTGBKo8PESgbEIHB4ejiXUtXF2+bGYZTXq3lCtjb+RAvmQzbCxhTYaweygknSkrA0hc7ScOjNt5P6kl0kjFoPMhUtqSy7i4kv2ECBAgAABAgQIECBAgAABAgQIENgrgd1Jjzg+Pt6rK9d7Y0eaOlBrdK1WCkjvV2SMAeRr+rmJHz5+/JjnLDdoS/VYY1a736BOhxAgMCiBzChT/Zc+qGirg8k4ZXWBBl8dyOjsqhYlQ65uStyqquxvTyCf11122vYa0lnNycvM/Cjfv3/v7IxrT5RbdxkSa5UUIECAAAECBAgQIECAAAECBAgQ2HmB3UmPsLJGx511H1IHRpoC0nFP2Ph0eapy7s8280ZsvDx2deJLsi42jtOBBAgMR+D6+no4wWwTyf+yd4fXUyLp24DP7JkARkMYjUANYZ0I1BDUCHRCUCNQQ1Aj0A1BjWA0BJ0M5r3/2+fwsjTQBQ000JcfPPxoKKquorufph6KJRuy/g/AP//8U4bEOafT3Psef1/PfcStl3+YaWOdYWRCL1Nqbf0EU38CBAgQIECAAAECBAgQIECAAIFzBH49Z+dZ982Vu0FXFRvjrLPWTeERGNQ7xAgcC+Q9Wz+Lnj17Nm7eiOOSj9fkQPlIyYO3j1+yhgCBDQlkED13Y6/zURHljMlXyEwY5dufs2UGtuuftCVF5Zb3ZG/k//zLdB1JPjuubYpNUZmuP7mS6ZEsfP78+Zwb5ZMhkcONzpAraZdtRgtknqehZ1H9WDmLMmnBf0+o/39SHWaCqVIbcyLlEIf/czqdf0bVK7Dw8qdPn/LUmHMOmgAp/4KVufHqb8C87+o44z4J45zuSDnH7+tz6mxfAgQIECBAgAABAgQIECBAgAABAlsRWG96xNBLfvfv398K+j7qeQ2zR1xDGy91Nj5//rw+kJZhgLlvHc5HivSIS3W34xKYUCBDj+/fv0+GQd7U5wzZTlilwqIy0pnPumQeLPlZNOKLLIkOJ8dNDxvcvXs3ba8HYOmdDx8+pHdGdE3G4P/6668lcQo77so3y9ttaEwesQztP3jwICd8RuJPnk7Zvmubwxm18gfE1M+QzBsxOjciYvl8qL+h6iUflPKmy78qkSi9E5yhHZS3Z95usW2U708CBAgQIECAAAECBAgQIECAAAEC1yCw3odrDLrSlyGHa+gtbVxYYMTozsI13OjhMnjw6tWrqvK5hXSBud9zo2R1RAsXF8hkHpksJOOgv/g3g0AGz5KBdLi//+J9PUcFMjSYQcE08J8z/uVpPiV1y4D9GQf5n13z0Zc8sIWH/0d8kXUNVJdwZWT3zZs36Zp8qmeAvGSX+jajx5XrhVieVmDQg2DyhZ65oPKuyYd8zvacD+ecTmnI4YzKG+nFixfTtmuO0tLqZISMKDloyWTKx1pPbkRrsfkwTJZDwJNa0bpB18r8zpo7LbXr0NYTIECAAAECBAgQIECAAAECBAgQuKzATtIjxl2LvCz91o8+YsRl601W/6kEcs9ivaiMop05fJLSTt4h7Yytm192OQNIt2/fzg2vclZm6ohMzZIMpNy0PVP5it2QwOERBuUVHrp9V8kZtc07PTkogwrMZ4Ih2y7Si6zPgH3ht2c6Ot2dzJiZcoCS8pUv+pXnQye/p5Cr6s1kn6RdQTsnEErSVXoq874MyknKE22Ss1XVxAIBAgQIECBAgAABAgQIECBAgACBKxFYaXpELqkPurwoPeJKzlfN3IFARjjqg+L980iXt/fkJ8bJ/InyY9nyTIH63CFnFmX3HoG80XIff88GXroGgaGTVUybVZNJYnIeDgrSMmS744lPNnfKFc7ZkC5OR6e7Z21gEggynD/odJq1Po3CkxJUD28arx7/mVSGJDTkU/qcxIh6sZk3KD+gBk0jMWhqkPqxLBMgQIAAAQIECBAgQIAAAQIECBDYrsBK0yMGPVkj+kOnot1uh6n5kgIG1CfXzoX7+tB4bjadZPg2xU5eVQXOJ5ABofkKV3JdYNBYXX1Hy3sSGDRcOmjjEqUM/Wby/0GjsMmQKCnZNnMLJE8lU9GcPEo6N1081Rj/ycNlxqlBU5KcLHCSDRLMfPjwobyoJHkkdElCQ/kuhVtmGonyt1v6d5IwrLBuNiNAgAABAgQIECBAgAABAgQIECCwBoE9pEesfKLdNXSzOhBYiUDjsRp5vMIkFSsZv5nkQAqZRGDQ7N+THPFqC7l58+bVtl3DK4HybIOMOs80AUCGYMuHbPPVYAKJqvsuuJBEhJNHzzD/wuPrycMonNPiZOWn2iCJDk+fPi0v7dmzZ0koKd9+6JaD3m7lnw9Dq2F7AgQIECBAgAABAgQIECBAgAABAusU2EN6xGpn2V1nl09VKzMrTCV5PeXkjsZ6HkPeuZmJepLml8xGYEh+EupJCmlkyUxSpkJaBSafCaD1KFauXCB3qBemJkyVstYKkiHb8oBt1pq0Vs/KY4H6V/bxq4c1JSkUXfuOXp8knlVNIDEoNyK5HS9fvhzd9sIdy99ueTbZwgkuhU2wGQECBAgQIECAAAECBAgQIECAAIGZBNaYHpF7sHKprrzB5Vfby8u0JQECkws07lB8/fr1VIcoeRyP9IiptM8vJ2kx6f1VDW6d36i1lZAT/uPHj7du3VpbxdTnIgIZ/jyZK5NR26lS1rraWP5YBOkRXYZLrj/5dJ6k3Sz2TI1Gw9cT/Cf1syQIOdQ/77Lnz5832jLTn+Vvt0Z4NlN9FEuAAAECBAgQIECAAAECBAgQIEBgJQK/rqQe9WqUX2Q87HX//v367pYJEFihQMYP6gMtGaibcOC25A5X6RGrOity72/+JRkuZ8WgfLhVtWKdlUneSc72Cd9f62ymWg0VyIdwkiQyDnr8jstDypKOkEkmhpY5dPsMpacC+Xdyx3wyfPnyZYEqnazJNW9Q/9ZudbhgjkIO/eHDh9ZaLbyy5Hw+VCnZJIvlRuSIebvlfV0yXVM+E/L5MHd21ML94nAECBAgQIAAAQIECBAgQIAAAQIEugQ2nx6Ra/pdbbOewJkCx2NIZxZ4zbs3xg8mfHB4htBKYO/du1eymW2WFMgQvlH8JcEd68oFDmlJ+cxMHurhCVnJpMkw85JvwwwP5/O/5Os1lZQesfIz9oKTAK0k5TEpRyeTSA6dmB8syz/DIhkPOW5JCmkSKaRHrPztpnoECBAgQIAAAQIECBAgQIAAAQJTCWw+PeKCN65N1QfKWa3ABa/7r9ZkXMVmnTqiZL6ZjKNcagLwcWL2IkCAwEwCyTm4bNpB7qF/9erVydbls33JW+1P1scGxwKFmQHHO56/5ubNmyWFFG5WUlTrNo3Uz9ZtDivzqIueV+d7KdlIf/zxx8ny83b7+fOnSOkklA0IECBAgAABAgQIECBAgAABAgR2IPCvtbUhc62X3FNYVVt6REVhgcBqBRpzRZQPJ5S0qCQ9wgdFiaRtCBAgsIBA0iNKjvL58+eSzWwzn8DJJNELPt6icPaIWTOBMhtE4W+W169fLzlHS/2UyCMIC60ulcBRr61lAgQIECBAgAABAgQIECBAgAABAgsIrC49omSks+5iwvy6hmUCKxTIRO71iZ0zz/O0wxUlHxrSI1Z4YqgSAQLXKZBx4pPj7pHJwHNuZ79OopW0+uSwer5/C59vNXmLMs/Byefrzf3VXzIJShqeeua5NpMLlBf47Nmzko0vmOxSUj3bECBAgAABAgQIECBAgAABAgQIEJhKYNvpEbngaBrYqU6FoeXMPV/x0PrYfrUCeaB1vW7TTh1RODAz9xhJvYGWCRAgQKBfoPAz+YLPbuiv/5W8WpKC/OjRo0tlsTQmpjrulJMbHO9SvibhR+H52YiCyg8x1ZaFyRklyaZTVUk5BAgQIECAAAECBAgQIECAAAECBC4osO30iMLL6xf0dWgCBOrTNeeO4YcPH05oUnI1P/e/yqOa0FxRBAgQOFOgZNw9h/jx48eZB7L7OQIlYXZSBNKbeTTeOQcat28eG/Hx48fWmUjyvZ+Hs0w7VVWjkoVJDzGctRqNWnX9WdKV2ffTp09dJVhPgAABAgQIECBAgAABAgQIECBAYDcCv66qJbm6WvgQ30O1Cy/2raqNKrMhATNknN9Zuam0/qaeduqIVK8kPcIHxfn9qAQCBAhMKHDyqQ2HY9W/PiY8uqIKBTKun546OUdCNrh9+3amanj+/HlhyVNtlgyJhBmZyCHJEDlbkiqRyC1zy+UBLlMdoquceupn1zZZX/hgi54SJnnpwYMHJfFStgnpJEdUCAECBAgQIECAAAECBAgQIECAAIHVCqxr9oiSK3d1ysK7D+u7WJ5KoPV2vakKV85uBDJtQy7KH5qTUZbJx05KPjSkR+zmdNIQAgT2ISCE2Eo/Pn78uLCqSX/MN/7Lly+Xf9ZG0jjy/IgEGPk/M1QtkBuRhIyS3J2EPSvJNij8xfT169fC7rYZAQIECBAgQIAAAQIECBAgQIAAge0KbDg9IjeHmTB/K2deyUXkFbbF+M0knfL+/ftMkP7XX39NPvl2xidKaig9okTJNgQIEFhMwORMi1GfeaDkHJTHQgn2kiSRzk1OQL76l8+TOLOx5bsXTh1RnlxSfuhxWxY+4COTcIwr314ECBAgQIAAAQIECBAgQIAAAQIENiSwrodrlNwIXuEa8qwoLrKw0bENDzK/yNmSTKY5kplKPjFy7+Ych74Io4MSIEBgnQIZCM8TFvINm//zL8PkWa7+T50PX74bzZVcp/litcpTM54+fTrocPl2PnxB5ys44Xr+LfPAi0GVPGfjQ+tOllDNnnVyywU2SBecnBwi79C8l0VNC3SHQxAgQIAAAQIECBAgQIAAAQIECFxQYEXpEbmzfNB181xsvSCcQ1+DwEZTQK6haw5tLBmf8EFxPeeDlhIgsIBARk9zi3lyIDLU+t9ciP/7b4HjOsSlBPLEig8fPpR84R7XMOfG2//+O7yUEfokTORBD1nI/9sdhj+ZZ5D2ri0jJPIl1U6XFU41cdzd1hAgQIAAAQIECBAgQIAAAQIECBDYhMCK0iOGXngtfIzuJrphi5Usn2x5i6071Pka2rjd3knNSz40pEdsuotVngCBNQh8+vQpA6v5yE1ixKBM1jVUXh3OF8izJBJ1n58Hk7Mo/5JscahSoqx6tkSWN5EwsdEHe4W35EyQHlGiZBsCBAgQIECAAAECBAgQIECAAIFNC2w1PSK3ZG3iEuqmT47+yg+aWWGjj7QY1MZ+Lq9OLrDR8YnJHRRIgACBOQTyGZtB8aREZDx7jvKVuSGBhNzJjJkkQ6Le6qTa/Ddf4v+fYEmYyFEykH+YXmKdCROhqLeia3lt2Znl6RFdLbKeAAECBAgQIECAAAECBAgQIECAwD4EtpoesbZrjvs4Gwa1YqMzKwy67XWjbRzUj9vduGTqiHWOrGzXXM0JENi9QCaKyM39SYwY9HW5exYNPGRIPHr0qOTLdzRXzrpG+YnEEvMnZyL/r+ShD4WzaMRqtMMcOxa+ozea0DyHmDIJECBAgAABAgQIECBAgAABAgT2KrCW9Ihv374VXrY79IT0iIufkdcws8I1tPHiJ9LoCjRGUFrL8UHRymIlAQIEGgIJw169evX27dvGen8SqASSIZHsmefPn+dUqVbOvZBfB8nXyb/DgfK1/uDBg2QeXHAOucL0iEG/a+ZmLC9/o9Uub6AtCRAgQIAAAQIECBAgQIAAAQIECPxrJQQlI531quY2svqflpcXKJyk91Cx9VxsHXRXnNkjlj+vyo9Y8qEhPaLc05YECFynwPv373NT/u3bt+VGXOcJMLTVL1++zNMl8vCLoTtOsn2++p8+fZrs1Zy0b968+fnz5yTFDiqkMD1iUJnr2XhQnLyeaqsJAQIECBAgQIAAAQIECBAgQIAAgXKBTaZH5JrsBW8aK8fd95bXkDpg9ojVnsNfvnwpqZv0iBIl2xAgcJ0CSYy4detWbsT/+vXrdQpo9TiBpCbkW/jjx4+XSpJItXPSHvIkHj58WBgSjGvs8V7rSfk9rps1BAgQIECAAAECBAgQIECAAAECBAicFNhkeoQhz5P9usAGg1IH1nMv2qCL2oNmyFjA3CEqgZKpI9J98qgqMQsECBCoBDKcnBHuJEbs+z74qr0W5hC4f//+IUkiT7uYo/zCMvPcjUwpd6hM4S5nbraemPbMhtidAAECBAgQIECAAAECBAgQIECAwHUKrCI9Ik+8HjRoLT1iDSfrNaQOXMMMGWs4l0bUoSQ9wgfFCFi7ECCwe4EnT55kONmMEbvv6GUamLyETEOSjIHXr19fcDKJRAU5qzOTxAKP2xj0m2WZXpjwKIOynyc8rqIIECBAgAABAgQIECBAgAABAgQILCbw62JH6jlQyUhnffdcAK3/afkiAoPuy1/PpeRB9/xl1vGL2DroSYGSDw3pEScZbUCAwFUJ5F7/fDAu/I2cRMPDgOsh4/CwnO9i+Rl7OvcSEybtJv+SnfDu3bt8R+ffwmdaPDOTRP4lUSM12RPvkm2RGbyktmMRIECAAAECBAgQIECAAAECBAhcRGB76RG5NW3QwPxFWK/koJlAonBe7kFJCbPqlV+sd4F41o44p/DCp4xLjzgH2b4ECOxM4M2bN0+fPp2jUQkG6v/y7Zk/kwbRE63lY1yq6xx9cfEyqzyJ1CSTwx3yJJIKUxguTlL/nOdJkkiWRs8ZOMmBdlmI2GmX3apRBAgQIECAAAECBAgQIECAAAECdYHtpUe4bFfvv8suZ/yj8Hp3eVLC3C0qT9RI6+aujPLHCWS45eSO6T7jIieVbECAwJUIPH/+/NWrV1M1NpFYclWT35D/TbM0ler+ysm5kX/VRA7Jifn8+XNSJQ7/z9rexAk5Pz9+/JgKTH6gJACtJ6ydtnVpWp6WMm2ZSiNAgAABAgQIECBAgAABAgQIECCwNoHLp0fk3rJBFxmlR6znHCpPIChPSpi7deUnW3nr5q6z8hsCJekRPigaaP4kQOBqBSbJjciH6oMHD/L/HOPNV9s1V9Xwu//9VzU5j+FInkSybA9zS2S5PEKrCulZSKcNYu0AACAASURBVMnJkEixk5+xmRll2qr2tGLhlzLlxsJHdDgCBAgQIECAAAECBAgQIECAAAECywtcPj2iZKSz7mI25rrGZZdz2+hlKzDi6OWJGs60EbzL7FLyoSE9Ypm+cBQCBFYu8PLly3PmjXj8+HGyItxQvvJe3mL1MsPT8Xk17QwTSWJILJc8iWlnk9rfw9eSEJyo6dmzZ5OnkmzxzFRnAgQIECBAgAABAgQIECBAgACB3QtsLD3ChPmrOiPLEwjWc5tdeU3MHrGqk62qTMZOquWeBekRPTheIkDgSgQ+ffr0559/jmhs0h+z48OHD0fsaxcCowUaM0xkhrkkRB7+lcdv9aMfMiRSTn3lmcuJDzPjxclCko87bVrGySPagAABAgQIECBAgAABAgQIECBAgACBEoF/lWw06za56FleviHPcqsFtixPIMitewvUp+QQ5bNHbHFujBKBrW9T8okhj2rrvaz+BAhMIvDo0aOh5STQyvMIkogmN2Ione0nF8hkBk+ePHn//v3hSRyZ3qA88qwqkxA0z5ep/jx/obAOJeHK+ZVRAgECBAgQIECAAAECBAgQIECAAAECQwUunB6R27kG3Q0mPWJoB8+6fe6K29wMw+XnmxmGZz15RhdeMt7gg2I0rx0JENiNQMaVy7/y0uoM+n78+DETTuQO/t0gaMhuBHJa5kkx+eGQ9J0882VQu/J8mcKpp0qKLZw7rSRcKTmcbQgQIECAAAECBAgQIECAAAECBAgQmFbgwg/XGHrp0KjntN1/fmnpkQ8fPpSUkzv/Lj7JcOpQUtVsY+qIQqjlNyv50PBBsXy/jDtiBroOU8sMGsQdd6wr2Sspazdv3jSBypV0d08z83339u3bng0aL+W+/Iw9N1b6k8BBIKdTvnzzcX2YgiufMPmevVQWafIk3rx58+LFizz/pfwkz8ZJ/ZmkQwtDxJJwZZL6KIQAAQIECBAgQIAAAQIECBAgQIAAgUECW0qPMN4zqGuX2Ti30BWmR+Sq+sVvSD0MxJbIGF8vUVp+m8K7P3Xf8l0z9IgZ3MpglayIoW7l2+cb8/Xr1/fv3y/fxZZ7EsjgcXlz3r1751Ea5VxXtWUSIzJVQ2uk9+DBgzz24lIaybjN90jSev7444+S6C7JCknImySlI4UkEe3k91dqlaDl4qHvpTrIcQkQIECAAAECBAgQIECAAAECBAisVuDCD9cYdGeVIc8VnkblnXK44/CyTSivQ+HMyZdtzhUeveQTQx7V+k+MjKg9ffr05NjS+huy5hpmZC6jhhkOXHMl1W0+gfK76vNADbkR83XE1ktOmNeaG5F2Zf3Fz5xkKuRTLokaJc55xEbJZiXbFEa/STwqKc02BAgQIECAAAECBAgQIECAAAECBAgsKXDJ9Ihc0Bw0PFZ4LXJJPscqvyuu5N6+uT3L6+Bkm7svxpVfkh6h78bZLrmXEaPFtLvGNRergANdRCD3rBfGV6YYuUgHbeWgSWX7+vVrT23zCbOGHKzUsyRDYsKvnsJIozxLqQfZSwQIECBAgAABAgQIECBAgAABAgQITCtwyfSIkpHOemsLr0XWd7G8gEBhvxQO1cxa4cL0CNMPzNoL5xRe8qFReEKeUw37nilQ+E488yh2j0D5lDm49iRQ8lGZ9ubT8smTJ3tquLZMK1CST7CSDIBkSCR4629+AtGpkjkePXrUf6zDqzlingBSsqVtCBAgQIAAAQIECBAgQIAAAQIECBBYTGAz6RFGrBc7J4YeqHA0eg0DooV1KLkHcaiS7c8XyP3QJYUUnpAlRdlmJgEPr5kJ9rjYk+OFx7tYswOBwvSIZ8+e7aCxmjCfQEnUtJ4pajIVykmKwrfGyXJu3Lhx586dk5tlgwmf6FFyONsQIECAAAECBAgQIECAAAECBAgQIHBSYDPpEYY8T/blpTYoTCYoucg+dxP654iuju5kqyhWtVAyqiGPalVd1lUZg7JdMtOuz9vB3ADTkm6ltJJZQ3777bf79+9vpUXqeRGBknm/Et1NNSXDmW3M+XwyIWzCWPTx48clFc4RX758WbLl8tv8/O+/5Y/riAQIECBAgAABAgQIECBAgAABAgQuK3Cx9IhcSy256lrpGLGuKNa2cOvWrZPXo1Pnz58/X7zmhZfFjRhdvKdaK1CSHuGDopVubSvzofHXX39lbKnko2Ntld9EfQKbHJQ1fOpugmt/lSz5sjOJy/76/VItWsnzNdL8kzHAoJ8e/Z7lyWcvXrxIHkJ/aUu+mgeR3L1795dffrn5339ZyGQYac5K0lyWpHAsAgQIECBAgAABAgQIECBAgACB6xS4WHpEyUhnvUtOXvGsb2x5YYGSCSQmvCQ9rnWFl31L2jKuAvY6U6DkQ8MHxZnIi+2eDIk8kT3vyn/8m0EgsLlfOSNei3WoA61KoOQLN7NHrKrOKrNdgfWkR5xMuSvJHCrviMIJJPJ+LNyy/NCjt8xXw6NHjxqzqaWG6cTbt28nc2J0yXYkQIAAAQIECBAgQIAAAQIECBAgsBWBbaRH5HKnYZ41n1K50lpSvS9fvpRsNtM2hdfE13MJeyaHjRZbePJIj9ho/6o2AQITCpSkPpSkUExYpUZRJY//aOziz9UK5FxKutsaqldy5k9Yz0wLUVjahw8f1pB5kMy5P//8s6fOiedXNdFFT1W9RIAAAQIECBAgQIAAAQIECBAgQGC0wDbSIwx5ju7gZXbMJL0n79hLTS4703vjVrlWGc9ib2VZw8qSqSPkUa2hp9SBAIGLC2TK/JN1KEwZPFnOuA0um5wxrs726hF49epVz6uLvbTweZXU7fKc2mQeFCZ6zsdV0k3rmQtkPgclEyBAgAABAgQIECBAgAABAgQIXLnAZdIjcvfSoCuY0iPWf5qWXCAuGeGer6UlRy9pxXw1VHKPQEn3+aDoAfQSAQLXI1CSsJj0iAveJn7Z5IzrORMWa2k6dA0TSJxMwy15awxCK59AIsUmSrngmy6HLkl9OGk4yMfGBAgQIECAAAECBAgQIECAAAECBFYocJn0iJKRzjqWUc+6xjqXSxILSuZvmK91JRd8S1oxVQ0/ffqUsYT8y3zLSRiaqti9llPyoeGDYq+9r10ECAwSKBwDLhkrHXTc8o1LvpHLS7PlGgTy1IYLjv0fBPIMi36KwrdGfyH1VzOBxLNnz+prepaTGn7v3r1LKRVmcpTMPdPTRi8RIECAAAECBAgQIECAAAECBAgQWL/ABtIjcikzFx/XT3nlNSyZYTg3F14qD6BkwpIMrt+6dWvufszUyvfv3//ll1/++OOPp//9l/mWb9++HcCXL1/OffSNll84H7X0iI32r2oTIDCtQOGHYeFw6bR1S2kZHj45jD35QRU4t0DG/hPPzH2UnvKTb9rz6uGlO3funNxm6AYJ3sqzLhIJXyRDImFwyZM10vbytgyFsj0BAgQIECBAgAABAgQIECBAgACBlQhsID2i8Cr/SkCvuRol98+VzAEwh2HJSExJ/c+s25MnT3JZvBUh4wq58zL5GYWpAGfWZFu7t4o1miCPqgHiTwIErlagMHDK987z58+XV8qX3fIHdcQFBPJlfalEz+TclJxXyU+dw+H169flxSZDIhHLwsFeeebKgwcPyttiSwIECBAgQIAAAQIECBAgQIAAAQJbFLhAekTJffx1ysKr/PVdLF9EIEP7Jy+qlqQpzFH5k+PruaFwpovmVXNS/smZzA+3FS580byq4WoXTnZfau6DYrXdp2IECCwskOmICu+Szw3ledLTktXLLf4nvwqXrI9jTSuQHIU8MmzaMktKy/B/0n36t5wvTkiAN+jpbKlqkmUXg3r48GHh4+3yubHAPGr93eRVAgQIECBAgAABAgQIECBAgAABAnMLXCA9omSks97s+a5m1o9ieRKBk7fupfeXf+hyjnjyrJt7jvHcoXuyDlUX5JxfXqk6+goXSuh8UKyw41SJAIFLCZQP1uZJT4vl5GVqgTxU6lImjruMQDIVFhv4P7Qow/8lccLJFN5zfJL3U5iTVB0lUKn53PFe5i0rT02eOxiu2m6BAAECBAgQIECAAAECBAgQIECAwAUF1p4eYcL8C54cIw599+7dk1efl79t9OQR5546ovyRzwfz3FZYPg3yiG7a1i6F43bSI7bVrWpLgMCsAhkT/e233woPscCN7BkDzh32J3MoCytss5ULJIZZ5rktia8SeZYM/+ftkDfFrG5J0Sh/0x1qkprnl05SK+ao2OFNdzIGrg49dzBcHcgCAQIECBAgQIAAAQIECBAgQIAAgcsKrD09wpDnZc+PEUc/eR325AYjDtq/y8mb4eauUmYv76/h8au5yL7wzZfHdVjJmpJbQuVRraSzVIMAgfUIDMpFyHh2Bo/nuJE9ZWak/ObNmyUf5uvRU5MzBRL5JHEh6QtnltOzeyYjuX37duFjI8rnU+k5Yv9LeajNiJM8GbGZUiVW0z7mJqUlNBpUn7mD4X49rxIgQIAAAQIECBAgQIAAAQIECBBYTGDp9IhcJz35bOB646VH1DU2sZyrw69fv+6p6vfv35cc+M+x+k+5XDHPVemeCp//0rt370YUMmhka0T5W9ml5OK+D4qt9KZ6EiCwmECSEgbdy57B0YynZsh5qhpmgDbPDkhixIgcwUMd8u056/j6VC1VTqtAEheSvjB52k0SbnKWJtosD5PyRpjwxG5t7GFl4slxIV+s8pibW7duZSaJM7OUMudWZmpJaf3Rb6MVz549mzsYbhzRnwQIECBAgAABAgQIECBAgAABAgQuJfDLP//8s+Sxc3Wy/GpmKvbXX3/lWuGSNdzusVptM9RxkaGFXGPtuZ9vyVrl/ElCRle35op5Xs1F9q4Nzl8f/wwPjCvn8+fPrlb/8ssvJ/UyGpFBuJObXXCDDBNmrOK4Agt/Ah9XwBoCWxcYPZSYbICSgOTjx4959sQ4pVm/XEqq1PXJc3LfJA7mUVkZZD25ZWODfOXl2z+fyclsGzQ62yin/mdihuTA5f/8y7d2/s+rybqotrm4c1WTLGR4O5MB1Ne0Lm/i+70/gmptV9fK9GBOqnO+qTPqn5Mqp1ZPeNl19IWDhCTmnvmItLz7IpZCys/tvPXyqI58rPUEvV0+eaxG4YPMukqwngABAgQIECBAgAABAgQIECBAgMCGBJZOjxh6pdXYYfnJtKr0iJM5AXngxQLPpT45SrHAFfPRo1Pp+owlzPRE6vLz6rJb5np9ycDkjx8/yocQLtKirtPAR9xFusNBty6QD8aMAo4YJV2+4RnOz4dY7swekWowSW1z736sRheVMdoMnaYJjbyEfOom++Hwf4ZjD/8y5D9VSsTQCidnIlWN86Cc2pxIGVG+YLWHNrNr+8Npdmb+wXHhQ4P24xKO1xxOp/z/f9kuv/+eNJfG13cSno7Pq3Pe7Ek1WHLSskOTz8+QOJQTooPYf7X+Lz0o64NWvQEjkxM4/+c9eKxdsiZlZt9GL5TsaBsCBAgQIECAAAECBAgQIECAAAECGxVYND3i5Fj1MaKxw2OTrjWrSo9IJZP90D+fdq7tzno1NlfYczW5Z6hmmeSDrnHxrn6sr88169E3RtfL2e5y61ndaE56Oek4jZVr+7PrNPARt7aeUp+VC+QjMUP1owcCL9i6Zb5xWhvYP59T6y7bXZnZPkoyUXIiJZ3inEH3dRKlUfm6mapuc6RHTFW3wnIuGCF0fe8X1nyZzRJnJrtiUFLRMhVzFAIECBAgQIAAAQIECBAgQIAAAQLzCfxrvqIbJecqYclsw429rnxsuKGxrT8zsJ079nrqfObMwz0lH15K+T25Ebkbb5mJGeoTgJ+sc2OD1H/9A/+NOk/7Z2bSPllgRoNObmMDAgT2IZAkgy3mRgQ/Uzgs86Vz3NH5IM0g8fH6Xa4pDC1yIu0vNyIdmr5eYGqurZw5Oe0z9n+p2iZNJ48IPMz3cKk69B9XbkS/j1cJECBAgAABAgQIECBAgAABAgT2KrBEekRSHHKt9o8//hiBmOvXI/ayy0oEMrdwshC6KjPrRfwkZ/SMrOeKcM+rXRUet/7MQaldjt+US5Z0k/SIck9bEti0QMKJPAphu0045yEX57Q6EzVlkPjML6NzKrDkvkkrPPkkha2fSP2elzrN+mu1/Ks54TOVyKyzlJ1s1GH6jXVGKYfcEfNGnOxEGxAgQIAAAQIECBAgQIAAAQIECOxPYK70iFx6znQRGaLOvVO5e77/IQs9rBkIyZW7ZFektJTZs6WX1imQ4e2eIZmcGHPcTZuhkT///LML5JAbsdgV8xyoJ0ekq5LV+gve+FjV4VILX758KTn0OgceSmpuGwIEBglsdN6Iqo0XTHc7ZEic82VUtWL9Cye/N09usP429tTQvFPBSWCQXl7D2H/eevkJ8/r1654uW/6l9fgs33ZHJECAAAECBAgQIECAAAECBAgQIPBrP0EyEjK8/ePHj+ohBVlu7HJ46bBN/s/oRbVxY8txf6bADKLn32H3jG1nuD0pF1k4PLYgC8clV080yKu5CLiGK6THlbyGNbkunLv38qj4rrMij1xJZz18+HAqjVyG7plbO+dDTuk8iH2qw5WUk0lQRjxZ5lDyBYfTSpo26zYlU0fk0yDn2KzVUDgBAisR2Hp6RBgTVl3qIyvHTc7ZkydPVjK7QD69X7x4kVzGybu1K96oTuPJj1iVvJKFkwIT1vPZs2c5o5Y84snKp0rJzz652ZIb5H2XHyMJBUsCm7krlvedJ7DMjax8AgQIECBAgAABAgQIECBAgACBNQv0pUfktv7RY7rztTlXYEcMGGeEPvNYzFcrJfcIJDclQxG5LtzVcclmmOpabf9Je5HciMjksnjye8aNx4zbq6c7NvRSyShCzqsNtUhVCRA4R6BnLqJzil1y30vlRlRtzLdkPjaTtHfB8ex8Fycr4jBAmwktehIoq2oPWkj5/dtXGbT9m2331ZMChU07WU7ekklESG/mjFrDg29yOiVXY+EU2ELMBMPJ3z1Mb3ap0G7NPoWMNiNAgAABAgQIECBAgAABAgQIECBwvkDfwzV6Hk9w/oEXLqFknHXhKl3V4Q43rT548KCr1TnZMoHEOc9Pyb4poSehJxfxcz36UhfN371719X2/vXH87X0b7+nV0vettIj9tTj2kKgX+BSH+D9tSp/dSXPtsh3Zb4NM55dXvOptsxwe7Ihc/Tq5vWMGechCNMmviTfor/CK+mI/kqe8+pUU6adzCM5nEWJ8TLqn0TkaftxkEAOnUAr86Os/FMi775v377lWRsnU08GNf/kxjncJnxONsQGBAgQIECAAAECBAgQIECAAAECBM4X6EuPuOCdhec3rFHCySu8je39OYdArp5nxuOuknPfYa5u58bWrg161mev7Ntz52IyM3I9+oK37eZ6fUYOeppQvZRhm/qWe3obVm0sWcggR8lm0iNKlGxDYDcCFxnUn0pvPZXPt2G+N//666+etMWpWn0oJ5/VGZ1NImMSIxrfxRnLzxd00iYmGTBOIRmB7q98jrjjDIkJT7P+b9hQV2kuAc8kbenH9PLCtodTK4c+2e/9Z8WSr2ZSsbwXlrFKeJxsjEMO8ZJtdCwCBAgQIECAAAECBAgQIECAAAECqxXoS49YbaVHVGyxAYARdbuqXTIJc+4T7bp0nlSATP+QcYtsliu5J2WyTQZ4sn326kojONwwl8yMk6XNvUFGDjIW1dX2w9GTPpK0AA+CiUbJ1BG56N8YZpu7E5VPgMBlBfKZ3z9ke9nq9Rw9g9YZE+3ZYPmX8u2ZL8d8MeWrZ5LUhOMmpLMyNJtpkPJYgf7R6wy05zs9G5/Tv2lFyXdH6pmR6ZmafIyw5Jp8LSbRZKoj9mda5DEWxwdKLyeMSaTXv+/xjkPXJJpKS0tOraElL7b9wWqmN2BO73RB0m2TOLK2T57FhB2IAAECBAgQIECAAAECBAgQIECAQKvAL//880/rC1l5eJxw16tbWX+4Utx/UX4rbemvZ2t/pfm5MNq/40VezRBXz4MwDlXKGEn+5Qp4WpH5PzIQnrGTXArPvNxfv37NEMjJUZBcGs7V87WNoGeUKBNdpPJpSFqaS9hp4KNHj1Lbqqq//PJL1S89b9Jqm/0tJEekpH9zIm2i7en0P/7447iq19m5xw7WEBgkkEH9DG/ni+DwKTpo34U3zsd7vsjy8b7yOf/DklHtqObr6RzVfKPl2RaH7+5zUv3ymXno31Qm/w7PmerKgwxy5Vx9jZZ0dAKnw4lUsvHKt0mwlECiPp3DJBXuitYSXJUcqxHwnFOlw6mVZuYE22VUnzfg/8W1//03Gurgk6Twc959o49uRwIECBAgQIAAAQIECBAgQIAAAQKbEOhLjzg0IIPruR6di5L19tSfVTHoSnS9EMvTCmwrPSJtT65DLq/n7sOuAY9zfHJpOIXn1thzCrngvtIj6gJdHZFhra2MkUiP6OpE6wkQWKHAcXZC45s6YWFCwfx/SE04/J9x643GhAlIVtgL5VWalT3D9gmoMmp/OAcyAJ8/R4y+H2aVOOS7pKikvBz+r5p5+HFx+MWR5ZxU9RNsuxFd1cDyhfz4SnpQJuFocFUlHL8B8+5bfw5WVX8LBAgQIECAAAECBAgQIECAAAECBC4ocDo94oKVc+hBAptLj6hal3sTX716lUvA1ZrRC7lenJt082/rl9HryQFXOMFABlFyof/kaZDBlVnHhE5WoHwD6RHlVrYkQIAAAQIECBAgQIAAAQIECBAgQIAAAQIECBAgMIfAr3MUqkwCgwTyUOT8O8wqPG6a68Os2ruZTHjrt7EO6v3WjXOXauv6+sp0+lZyI+rVtkyAAAECBAgQIECAAAECBAgQIECAAAECBAgQIECAwEUEpEdchN1BWwQyJ3D+5VHWSQ44zCd8mFi4moG52qc+33IecL7d2byrFjUWDg9ZP6w8zDLd2GD3f5akR6Trd++ggQQIECBAgAABAgQIECBAgAABAgQIECBAgAABAgQITCUgPWIqSeVMJpApAUY803qyw6+goMPjvQ8VSS7ICmq0dBWkRywt7ngECBAgQIAAAQIECBAgQIAAAQIECBAgQIAAAQIE9i7wr703UPsIbE/g+/fvVaVv3rxZLV/JQh6zUtJSs0eUKNmGAAECBAgQIECAAAECBAgQIECAAAECBAgQIECAAIGDgPQIZwKB1Qnk2SJVna5w9oiSqSPCkllGKiULBAgQIECAAAECBAgQIECAAAECBAgQIECAAAECBAgQ6BeQHtHv41UCFxCozx5x586dC9TgoocsSY8wdcRFu8jBCRAgQIAAAQIECBAgQIAAAQIECBAgQIAAAQIECGxPQHrE9vpMjXcv8PXr16qN9+7dq5avZEF6xJV0tGYSIECAAAECBAgQIECAAAECBAgQIECAAAECBAgQWFJAesSS2o5F4LTAz58/67NH3L179/Q+O9riy5cvJa0xe0SJkm0IECBAgAABAgQIECBAgAABAgQIECBAgAABAgQIEKgEpEdUFBYIrEKgPnfC77//voo6LViJd+/enTxaWG7cuHFyMxsQIECAAAECBAgQIECAAAECBAgQIECAAAECBAgQIECgEpAeUVFYILAKgXp6xBXOkVBvfld/PHjwoOsl6wkQIECAAAECBAgQIECAAAECBAgQIECAAAECBAgQINAqID2ilcVKAhcTqOcHXFt6RB4s8vXr15P0jx49OrmNDQgQIECAAAECBAgQIECAAAECBAgQIECAAAECBAgQIFAXkB5R17BM4MIC3759+/79e1WJhw8fVsvXsFDyZI3ffvvt7t2716ChjQQIECBAgAABAgQIECBAgAABAgQIECBAgAABAgQITCggPWJCTEUROFfg7du3VRHXNnVEGl5vfuXQWHj8+HFjjT8JECBAgAABAgQIECBAgAABAgQIECBAgAABAgQIECBwUkB6xEkiGxBYTqCeH/DgwYPlDryCI2XmjJIna0iPWEFfqQIBAgQIECBAgAABAgQIECBAgAABAgQIECBAgACB7Qn8ur0qqzGBnQp8+vTp77//rhr36NGjanlVC+/fv//Pf/7z+fPn1DaPurh3714yOe7fv39mJeupIV1FZUaNW7dudb1qPQECBAgQIECAAAECBAgQIECAAAECBAgQIECAAAECBLoEpEd0yVhPYGmBV69eVYdMwsGNGzeqP1eykMSITN5Qz+FIxTLlQzIb7ty58+7du3NyF0rSI168eLESCtUgQIAAAQIECBAgQIAAAQIECBAgQIAAAQIECBAgQGBbAh6usa3+UtvdCuTREpmSoWren3/+WS2vZOHhw4eZ0KKRG1HVLUkSmUbi58+f1ZpBCy9fvuwquSonKSN3796t/rRAgAABAgQIECBAgAABAgQIECBAgAABAgQIECBAgACBcgHpEeVWtiQwo0A9HyIzMawtDyDPzvjw4UN/+5PfkLkl+rfperVkWoiSbbrKt54AAQIECBAgQIAAAQIECBAgQIAAAQIECBAgQIAAgSsXkB5x5SeA5q9CIFNH1JMP6qkSa6jf8+fP6zNb9FQprRgxgUTJ1BHPnj0758kdPXX2EgECBAgQIECAAAECBAgQIECAAAECBAgQIECAAAEC1yAgPeIaelkb1y5Qz4f4/fff8xiL9dQ4qRuvXr0qr09hIkVVYNIpTk4LEZOkUFS7WCBAgAABAgQIECBAgAABAgQIECBAgAABAgQIECBAgMBQAekRQ8VsT2BigU+fPtWnjjiZKzDx4U8VNyg3IoX9+PHjVJH/83qex5GncvzPqqM/3r17d7TOCgIECBAgQIAAAQIECBAgQIAAAQIECBAgQIAAAQIECAwQkB4xAMumBOYQePr0aVXsnTt3VjV1RCo2NDXh5s2bVXNOLjRSQ1q3f/369d27d1tfspIAAQIECBAgQIAAAQIECBAgQIAAAQIECBAg4kob5wAAIABJREFUQIAAAQKFAtIjCqFsRmAWgefPn3///r0q+u3bt9XyGhbyZI2TUzs06pkMj8aarj/zWI1Hjx51vXpY/+DBgydPnvRv41UCBAgQIECAAAECBAgQIECAAAECBAgQIECAAAECBAicFJAecZLIBgTmEvjy5Uv90RVJBVjbNAn11I0Shd9///3WrVslW2ab5Eb05178+9//fv/+fWFpNiNAgAABAgQIECBAgAABAgQIECBAgAABAgQIECBAgECPgPSIHhwvEZhXoD53wm+//ba2qSPS+P70hWOdx48fH69sXZNpM/7zn/+0vnRYmVko8uiNng28RIAAAQIECBAgQIAAAQIECBAgQIAAAQIECBAgQIAAgXIB6RHlVrYkMKXA/fv363MzJDfixo0bUx5g8bIydUSSHkoO+/Lly/q0Gce7JDeiP3nieBdrCBAgQIAAAQIECBAgQIAAAQIECBAgQIAAAQIECBAg0CMgPaIHx0sE5hJozJ2Qx2o8fPhwroOdUW7SFMr3fvfuXcnGb968+fPPP3u2zDM18tiRrSeL9DTQSwQIECBAgAABAgQIECBAgAABAgQIECBAgAABAgQILC8gPWJ5c0e8doHkB9TnTsikC+/fv18nyq1bt/LUj5K6JTfi7t27J7dMXsjTp097NsvjOTxTo8fHSwQIECBAgAABAgQIECBAgAABAgQIECBAgAABAgQIjBOQHjHOzV4ERgokE6KeH5Dkg48fP44sa5HdHj161H+cNOHz588nZ7/4+fNnnidSzws5Lvb169fJHTlebw0BAgQIECBAgAABAgQIECBAgAABAgQIECBAgAABAgTOFJAecSag3QkMEMi8CI1sg0y6kBkaBhSx+KYvXrzoOmYSI/Jq8h5OzhuRpIdMkvGf//ynq6g8xeOvv/568uRJ1wbWEyBAgAABAgQIECBAgAABAgQIECBAgAABAgQIECBA4BwB6RHn6NmXwACBb9++/fHHH/UdkhuRCRXqa1a4fOPGjUzqcFyxJDRk0og8LOP4pfqazJaR/I9MmPH333/X19eXk2Px5cuXlaeJ1CtsmQABAgQIECBAgAABAgQIECBAgAABAgQIECBAgACBzQn8urkaqzCBjQo05k5IbsTJB1KspKWZ1OH79++N52J8/fr19u3bSZLIfBj5/969e0mkSIUzmUQ2TuZE2vvhw4f+Jjx48ODt27eHHfu39CoBAgQIECBAgAABAgQIECBAgAABAgQIECBAgAABAgTOEZAecY6efQkMEPj3v/992DrPpNjEvBH1tr18+TJPx8gkEPWVWU6SRP41Vpb8mcSITBphxogSK9sQIECAAAECBAgQIECAAAECBAgQIECAAAECBAgQIHC+gIdrnG+oBAJFAkkFyJwKyQnI5Arrf6bGcZMyh8Rff/1VJXkcb1CyJqkhz549SzmHh26U7GIbAgQIECBAgAABAgQIECBAgAABAgQIECBAgAABAgQInC9g9ojzDZVAoFTg7n//lW69vu2S4fHp06cvX74kyePkgzPq1U9WRJ7BkRkjtpgXUm+IZQIECBAgQIAAAQIECBAgQIAAAQIECBAgQIAAAQIENiogPWKjHafaBC4mkByPzP2QwydVIk/WyJQY+f/Hjx9///33oU5Jhrh582YexpF/mW3izp07HqJxsd5yYAIECBAgQIAAAQIECBAgQIAAAQIECBAgQIAAAQIE/isgPWLnJ0IGrQ8j2YPaaTx7ENfVbpypIK5zNojkhVS5IIW9nySSwi1tRoAAAQIECBAgQIAAAQIECBAgQIAAAQIECBAgQIDAHALSI+ZQXVGZGcTNQw2GVujZs2cvX74cupftCVyJwB9//HElLdVMAgQIECBAgAABAgQIECBAgAABAgQIECBAgAABArsR+NduWqIhBAgQIECAAAECBAgQIECAAAECBAgQIECAAAECBAgQIECAAIFWAekRrSxWEiBAgAABAgQIECBAgAABAgQIECBAgAABAgQIECBAgAABAvsRkB6xn77UEgIECBAgQIAAAQIECBAgQIAAAQIECBAgQIAAAQIECBAgQKBVQHpEK4uVBAgQIECAAAECBAgQIECAAAECBAgQIECAAAECBAgQIECAwH4EpEfspy+1hAABAgQIECBAgAABAgQIECBAgAABAgQIECBAgAABAgQIEGgVkB7RymIlAQIECBAgQIAAAQIECBAgQIAAAQIECBAgQIAAAQIECBAgsB+BX/7555/9tEZLCBAgQIAAAQIECBAgQIAAAQIECBAgQIAAAQIECBAgQIAAAQJHAma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Jf/ak1BAgQIECAAAECBAgQIECAAAECBAgQIECAAAECBAgQIECAwJGA9IgjEisIECBAgAABAgQIECBAgAABAgQIECBAgAABAgQIECBAgACBfQlIj9hXf2oNAQIECBAgQIAAAQIECBAgQIAAAQIECBAgQIAAAQIECBAgcCQgPeKIxAoCBAgQIECAAAECBAgQIECAAAECBAgQIECAAAECBAgQIEBgXwLSI/bVn1pDgAABAgQIECBAgAABAgQIECBAgAABAgQIECBAgAABAgQIHAlIjzgisYIAAQIECBAgQIAAAQIECBAgQIAAAQIECBAgQIAAAQIECBDYl4D0iH31p9YQIECAAAECBAgQIECAAAECBAgQIECAAAECBAgQIECAAAECRwLSI45IrCBAgAABAgQIECBAgAABAgQIECBAgAABAgQIECBAgAABAgT2JSA9Yl/9qTUECBAgQIAAAQIECBAgQIAAAQIECBAgQIAAAQIECBAgQIDAkYD0iCMSKwgQIECAAAECBAgQIECAAAECBAgQIECAAAECBAgQIECAAIF9CUiP2Fd/ag0BAgQIECBAgAABAgQIECBAgAABAgQIECBAgAABAgQIECBwJCA94ojECgIECBAgQIAAAQIECBAgQIAAAQIECBAgQIAAAQIECBAgQGBfAtIj9tWfWkOAAAECBAgQIECAAAECBAgQIECAAAECBAgQIECAAAECBAgcCUi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I//fny5ctfJvr3/Pnz/bhoyXULTPSe+L9irhtS6wkQ2L+AQGL/fayFBAgQ2K+AsH+/fatlBHYrIPzebddqGAECBAgQIECAwNQC0/7qlx4xdf8ojwABAgQIECBAgAABAgQIECBAgAABAgQIECBAgAABAgQIEFiZgPSIlXWI6hAgQIAAAQIECBAgQIAAAQIECBAgQIAAAQIECBAgQIAAAQJTC0iPmFpUeQQIECBAgAABAgQIECBAgAABAgQIECBAgAABAgQIECBAgMDKBKRHrKxDVIcAAQIECBAgQIAAAQIECBAgQIAAAQIECBAgQIAAAQIECBCYWkB6xNSiyiNAgAABAgQIECBAgAABAgQIECBAgAABAgQIECBAgAABAgRWJiA9YmUdojoECBAgQIAAAQIECBAgQIAAAQIECBAgQIAAAQIECBAgQIDA1AK/Tl2g8tYl8Ntvv719+3Zone7cuTN0F9sTWKfAx48f//7770F1+/z586tXrwbtYmMCBAjsVUAgsdee1S4CBAjsTEDYv7MO1RwCVysg/L7artdwAgQIECBAgACBHoFpf/VLj+ih3sNLN2/efPjw4R5aog0ERgncv39/6H65GCE9Yiia7QkQ2KuAQGKvPatdBAgQ2JmAsH9nHao5BK5WQPh9tV2v4QQIECBAgAABAj0C0/7q93CNHmovESBAgAABAgQIECBAgAABAgQIECBAgAABAgQIECBAgAABAnsQkB6xh17UBgIECBAgQIAAAQIECBAgQIAAAQIECBAgQIAAAQIECBAgQKBHQHpED46XCBAgQIAAAQIECBAgQIAAAQIECBAgQIAAAQIECBAgQIAAgT0ISI/YQy9qAwECBAgQIECAAAECBAgQIECAAAECBAgQIECAAAECBAgQINAjMCY94ufPn0+ePLlx48Yv/p0hEMAw9vSNlwgQIECAwC4FBBJnhA//f1eBxC7fHRpFgAABAgQIEJhcQPj9/2PoM5aE35OfmQokQIAAAQIECBAgcBGBX0cc9fHjxx8+fBixo13qAn///ffbt2/v3LkjSaLOYpkAAQIEdi8gkJikiwUSkzAqhACBCQXevHmTj6bffvvt3//+961btyYsWVEECBAgcI6A8PscvWpf4XdFYYEAgZUICL9X0hGqQYAAAQKbExicHvHt2ze5EZvrZhUmQIAAAQIrERBIrKQjVIMAAQLTCiTnO8nfVZkfP368f/9+9acFAgQIELiUgPD7UvKOS4AAgVkFhN+z8iqcAAECBPYtMPjhGvVrXvumWaZ1N2/eXOZAGz3Kly9fEurl5rPD9IdZyJ9ZudHmqHa/wPv373MZ/fDgnvyf5SRB9+/iVQIENicgkJi2ywQS/Z4CiX4frxKYSuDhw4eNj/f//Oc/UxWunP0JCPv316datGaBxufzmqu6iboJv/u7Sfjd7+NVAlMJCL+nkryScoTfV9LRmkmAQLnA4PQIU0eU45Zs+fvvv5dsdoXb5NGYifPu3buXX/Lfv38/CGQhf2bl8+fPr9Bkx03+9OlTcl8ePXqUK+mZrzItzf9Zfvr0adbnZpcdt13TCFybgEBi2h4XSHR5CiS6ZKwnMK1A3mt37949/mw/RHTTHktpOxAQ9u+gEzVhcwLHH9Gba8KqKiz87uoO4XeXjPUEphUQfk/rufvShN+772INJEBgnMCwh2skBbgaqB53vMZeeTBt0q7zf9aX51//+PEjl9vOrMmIQ+e4qWcOfahAoy3j/szFxHE77nuvnGl5YnHPRdVXr17lhJEksY/TIP2YDu1qS97pSYjJ/5lPomsb6wkQ2IqAQCI9JZBY4HQVSCyA7BAEIpBrbUlvbQ3aDz+dKBGoCwj76xqWCSwjIPyOs/B7gZNN+L0AskMQiIDw22kwSED4PYjLxgQIXJXAsPSId+/ejdBJIkJGN+/cuZMM68O/DGyfP9KZTMnDoOmgKqUaL168mOo5uLmpPaO2+ff169fPnz/n/0GVOeSFDNrlGjbOb6r07MmW/vnnnw8ePMjUAie3tMGaBRrPyWutaq5lPH78OJOAtb5qJQECGxIQSDQ6SyDRAJnkT4HEJIwKIXBSoCSKO1mIDa5HoOSEEfZfz/mgpYsJCL8b1MLvBsgkfwq/J2FUCIGTAiXR1MlCbHA9AiUnjPD7es4HLSVAoCEwLD1i0AMLc/d/Rq/z/0wD2EmwSPk9N503mpo/k5yRkP14/eg1aVqjdRnBjVLho3ZLkgBG122jOybrJedMYeVD/fLly8KNbbZCgTdv3hR+qmQ60Jwb56dVrRBBlQhclUDhW/5gIpA4eW4IJI6JBBLHJtYQmFwgP3mSuppLaZOXrMC9Cgj799qz2rV+AeF3o49cx2uAnP+n8Pt8QyUQOCkg/D5JZIOGgPC7AeJPAgQINAT+1fi7588kFpRcAksKwuvXr//555/M9ZQMtUb2QE/5C7yUis19lIcPH6bhmUki01ScPFasTm5zbRtkToiS0+zAMnS6jmvDXHl78xP66dOn5ZUszDoqL9CWBAgsLCCQKAEXSJQo9WwjkOjB8RKB8wXySycPB+x6oMb55SthlwLC/l12q0ZtQkD4XdJNwu8SpZ5thN89OF4icL6A8Pt8wyssQfh9hZ2uyQQIDBUYkB5xcka+PCoi22SeumRFDK3HuO0HjY4nF2GqZ2qcrG0uGuZXaO6p6t+yJIWiv4SdvZpv7kF3NuSxJjsTuKrm5DE3g9rrCdaDuGxMYIUCAonyThFIlFvVtxRI1DUsE5hWILes5aPpjz/+GPQTbNo6KG2jAsL+jXacau9AQPhd3onC73Kr+pbC77qGZQLTCgi/p/W8qtKE31fV3RpLgMA4gQEP1+gft04qQGbsGVeJ0XtlkobyffMkjvKNJ9nyANLjZvaIhnOPVWPLw5/JyGldb+UmBPK8jEH1vHnz5qDtbUyAwNoE+j/kBRLH/SWQODbpX9N/jh3vK5A4NrGGQEMgOd95Z2WArXyCt0YJ/iQg7HcOELiUQH9oJPw+7hfh97FJ/5r+c+x4X+H3sYk1BBoCwu8GiD9HCAi/R6DZhQCBaxMoTY/on5Ev18syGd3CdpmmYtBFujzCfOEa5nD5ZZUnAnRNcuCR4Y0eGZTvkn0BNgA39GfuMOh6X3S1QjpRl4z1BDYhIJAY100CiUFuAolBXDYm0CWQOC0/YfJPVkQXkfXlAsL+citbEphWQPg9zlP4PchN+D2Iy8YEugSE310y1o8QEH6PQLMLAQJXKFCaHtGTDvzx48fFHlpR76FcsKv/eXL5IpVMrV6/fp1JaFurd+PGjdb1V7ty6Hj58jOCXG3XTN7woU/KSG5E5rqcvBoKJEBgMQGBxGhqgUQ5nUCi3MqWBCqBXD5LYJZHZuQdlEGOw0L1qgUCZwoI+88EtDuB0QLC79F0wu9yOuF3uZUtCVQCwu+KwsIcAsLvOVSVSYDA/gRK0yO6Hlh4qdyI9MSg9Ig7d+5cqvOSlpGR3eMfDBes0qUoTh530NMTonqplJeTDbHB5ALPnj2bvEwFEiCwpIBAYrS2QKKcTiBRbmXLKxR4/vx5fpIcpt87XDKr/rxCDU1erYCwf7Vdo2KbExB+j+4y4Xc5nfC73MqWVygg/L7CTt9ik4XfW+w1dSZA4HyBf5UU8enTp9bHWCSf+oLj04PSIy7yZI3KtnWSA08KqHyqhUEpIzn9qh0tbE7g1q1b5XXOm+XJkyfl29uSAIG1CQgkzuwRgUQhoECiEMpm1ymQX095Bm3+z79MEZF/rT/x+nFy7cxTw/uJvNoQEPY3QNbwZ25aXUM1VliHPckIv888wYTfhYDC70Iom12nQKJu4fd1dv1lWy38vqy/oxMgsBWBovSIfJEft+fx48cXHLD89u3boMt5l02PaD36vXv3jlWvfM2jR48KBXJl9oKpOYWVtFm/QD5D+jeoXs0sNdWyBQIEtiggkDiz1wQShYACiUIomxEYKpBc1aQmZ86Jly9fDrpPdOiBbL9LAWH/err1/fv3ecRn3sW//PLLBa/nrAekqkkuMeVhjgeZhw8f7iBPQvhdde64BeF3oZvwuxDKZgSGCgi/h4rZvi4g/K5rWCZAgECrQFF6xPGMfPmGfvPmTWuJy6xM9uWgA112KL01EyKGg5pwDRvnekRrhn6j7cmNyJXZxkp/bk6gZOau3J6YZ2APSnrdnIMKE7gGAYHEmb0skCgEFEgUQtmMQKFAfrAkYPvrr78ycJiR1IyqFu5oMwJ1AWF/XeOCy8mNyEBmdZ/J27dvkwdwwfqs59BJhkislTl1DlVKYkFr6LWeCpfURPhdotSzTes54DresZjw+9jEGgLnCAi/z9GzbyUg/K4oLBAgQKBL4HR6ROuMfMc/tLoOMNP6QekRg6Z6m6PCrVcS/axqpc4lm9Yk/WrjnHtyIyqNTS8k6aF/Woi8c5MbkR/bm26myhMgIJA4/xwQSJQbCiTKrWxJoFUgP1Jys1FC7swVkayIBN4SVVuhrCwXEPaXW8265YsXLxrlJw8gcVpj5RX+mQ+9Kmvk0Pzv378notguhfD7/L4TfpcbCr/LrWxJoFVA+N3KYuU5AsLvc/TsS4DAlQicTo84npEv9/dffMByUHpE/3D7Mj19nAxxccNlGj7iKPkln8l7G2KZRSBpj7lK6waXEaSr3SXTuuR+xOMpQ5IYkYvyX758cTl+tX2nYgTKBQQS5VY9Wza+FrOlQKKLSyDRJWM9gUogoXU+VRJx5YdSxgUzaJrQK1HZP//8k5SITBOYkLt1ZKgqwQKBQQLC/kFcM21czY5QL//PP/+s/3mFy/nQOw5W45AMie1qHLfIdbwRvSn8LkcTfpdb2fJqBYTfV9v1l2q48PtS8o5LgMBWBH49WdFcKWtskzkYG2sW/jM/Xxup/f0VWEN6RGKgeiUbf9ZfshyBTN6bf+nowyWJ/Cg1TL7XEyM9e7gvJ8kQSX9JMzOJpcvxe+1u7bpOAYHEJP3eiBwaf05yiD0VIpDYU29qy1QCibWmKko5BEYICPtHoE27SzKijjMksiYfDtecc9mVIHI8ND5td8xamvB7Et5GvN34c5JD7KkQ4feeelNbphIQfk8lqZxxAsLvcW72IkDgSgROpEccz8iXO/gvPnI5aOqIdGRy5dbWna1PMVxbJS9en3yF59/Fq6ECywhc8yW5ZYQdhcBFBAQSM7ELJEpgBRIlSrYhQIDAwgLC/oXBq8MlD+DRo0fVn9VC5o/Z9IMkqoaMWPj58+fxRAuHcrY7b6Xwe8SZULKL8LtESfhdomQbAgQILCwg/F4Y3OEIENiEwImHaxxPFNGVWb9kawelR+QOiSXrVnisTd+IUNhGmxEgQIAAAYHETOeAQGImWMUSIECAAIG9CmS8vzV+SH5AsgT22ur+diU1pHWD3BfUun4TK4XfM3VT69tnpmMplgABAgQIECBAgACBWQVOpEc08ujXMHVEOAalR6zhyRqpc+NpIOtM2pj1VFM4AQIECFyhgEBiqk4XSEwlqRwCBAgQIHC1Al2j/l1ZAruHOs4kODR5DfcFjcYXfo+ma+wo/G6A+JMAAQIECBAgQIDAbgT60iMyI1+jnWv4ifjt27fGT5RGJRt/riQ94sePH/WKyTqva1gmQIAAgV0KCCQm7FaBxISYiiJAgAABAtcp8OTJk99+++247a9evTpeufs1b968ab249ODBg4s/UnY0vvB7NN3xjsLvYxNrCBAgQIAAAQIECOxDoC89opFH//jx4zX8RBw0dUQ66f79+2voqsavbs8sXEOnqAMBAgQIzCogkJiQVyAxIaaiCBAgQIDA1Qrkwk5r21++fNm6fscru5JC1nBf0Gh24fdouuMdhd/HJtYQIECAAAECBAgQ2IdAX3pEY0a+rl/RC0MMSo9Y7TMs1pBosnDHORwBAgQIXJuAQGK+HhdIzGerZAIECBAgsGOBrrH/xrD6jgUOTcssC9+/fz9uZuYfvXv37vH6rawRfs/XU8Lv+WyVTIAAAQIECBAgQGBhgc70iPfv39erkjyDlfxEHJQesZIna+SBIA3M+p+WCRAgQIDA/gQEEhP2qUBiQkxFESBAgACBaxbIEG8eHnEskFyBRvB2vM2e1nRNHfHs2bPtNrPRg67jndOVwu9z9OxLgAABAgQIECBAYOUCnekR7969q1e96w6D+jYLLOf3SWN2u/6DriQ9olHn33//vb/aXiVAgAABAlsXEEhM2IMCiQkxFUWAAAECBK5coOvyzosXL65E5suXL6033uRazUoezzquI4Tf49xa9xJ+t7JYSYAAAQIECBAgQGAfAp3pEfUZ+X777beHDx+uocGtv2B7KraSX7aNORvv3bvXU2cvESBAgACBHQgIJCbsRIHEhJiKIkCAAAECVy6QmUFbn0P69evX5A1cA05XIsimp45Ixwm/Jzx7hd8TYiqKAAECBAgQIECAwNoE2tMjGjPyPXr0aCX1HpQe0fqD/yINafysMnvERXrBQQkQIEBgMQGBxLTUAolpPZVGgAABAgSuXOCaJ5D4+fNnPY2gOhNyX9CTJ0+qPze3IPyetsuE39N6Ko0AAQIECBAgQIDAqgTa0yMaM/I9fvx4JZUelB6xkidrhK7xs2o9eRsr6VbVIECAAIGdCQgkpu1QgcS0nkojQIAAAQJXLpD5QVtv20jeQLIH9o3TNXXEei58jfM3i6gQAAAgAElEQVQXfo9z69pL+N0lYz0BAgQIECBAgACBHQi0p0fUU+kzlp+pF9fQ1G/fvjUe/tdfq/WkR/z48aNe1Vu3btX/tEyAAAECBHYmIJCYtkMFEtN6Ko0AAQIECBDoepBEV/bAbsTevn3b2pauGTVaN17hSuH3tJ0i/J7WU2kECBAgQIAAAQIEViXQkh7RmJFvPRn0g6aOiPL9+/dXYp1HeFY1yYSN1bIFAgQIECCwPwGBxOR9KpCYnFSBBAgQIEDgygW6HiTx6tWrHcu8efOm9a6bXPi6cePGdhsu/J6874Tfk5MqkAABAgQIECBAgMB6BFrSIxqp9I8ePVpJdQelR6zqARb1Sfnu3bu3Ek/VIECAAAECcwgIJCZXFUhMTqpAAgQIECBAoGsCieQQ7BWnK/mji2IrDsLvyXtK+D05qQIJECBAgAABAgQIrEegmR6Rx0zWsxDyfIr1ZNDXK3ZScD1P1mg8ubP1AZ8nm2MDAgQIECCwCQGBxOTdJJCYnFSBBAgQIECAQAS65grtyiHYOtqnT5/qY95Vc3L5aNOPQBV+V1051YLweypJ5RAgQIAAAQIECBBYp0AzPeLdu3f1inb9Wq5vs8zyt2/fWqdA7Dr6etIjGj+/VzWtRZee9QQIECBAYJyAQGKcW89eAokeHC8RIECAAAECowWSE/DgwYPj3RN7NB7WcLzNFtd0pX1sfeoI4ffkZ6Pwe3JSBRIgQIAAAQIECBBYlUAzPeLDhw/1+j18+LD+5wWXB00dkXrev3//grWtH7pRc7NH1HEsEyBAgMDOBAQSk3eoQGJyUgUSIECAAAECB4E///yzleLFixet67e78suXL42Y6tCWXKJZz+WjcbzC73FuPXs1ThXX8XqsvESAAAECBAgQIEBgiwL/kx7RmJGv9TaCSzWy8eOkvxqrmqGhkXV+7969/sp7lQABAgQIbFRAIDFHxwkk5lBVJgECBAgQIBCBu3fvtl4/+fr1a/IJ9kTUlfCx9akjhN9znKXC7zlUlUmAAAECBAgQIEBgPQL/kx6x2hn54jUoPWI9T9ZIzRs/q27cuLGe7lcTAgQIECAwoYBAYkLMqiiBREVhgQABAgQIEJhc4BomkEgOQWOKhQPjb7/99uTJk8lJlyxQ+D2HtvB7DlVlEiBAgAABAgQIEFiPwP+kR+T+gKpmq5pg8Nu3b3///XdVt5MLq0qPqNd2tRWrV9IyAQIECBAYJyCQGOdWvpdAotzKlgQIECBAgECJQJ6pmiyB4y2TT5CsguP1W1zTNXXE48ePt9icep2F33WNOZaF33OoKpMAAQIECBAgQIDAZQX+Jz2i/suw69fjRao7aOqI1HBVT46sT9W4KtWLdKWDEiBAgMCOBQQSc3SuQGIOVWUSIECAAAEClcDuJ5B4+/Zt1dj6QlfD69usfFn4PUcHCb/nUFUmAQIECBAgQIAAgfUI/FqvSp46+ePHj8+fP2fqiFu3btVfuuzyoPSI1gdnXrD+ydU4qN67d8+TNS7YEQ5NgAABAnMLCCTmEBZIzKGqTAIECBAgQKASyBB7a6JAsgpevnxZbbbRhTdv3rROR5pW7+ASjfB7jtNS+D2HqjIJECBAgAABAgQIrEfgf2aPSLXy4zA/A1aVG5FaDUqPWOHEdwfVHfzwXs+JqyYECBAgsE4BgcQc/SKQmENVmQQIECBAgMBBIJFGfRKCiiVZBcktqP7c6MKrV69aa16fIaB1g62sFH7P0VPC7zlUlUmAAAECBAgQIEBgJQL/M3vESurUqMa3b99aM/0bm1V/rjA9oqrblS+kK/P40iS7fP/+PTNqHLo1U5XkX3ot/3Lfw5UT7aP56ej08qGj09eHjs7jbKu+fvToUa417KOxWkGAwPoFBBLr76PCGgokCqFsRoAAgWUEhP3LOC9zlOQKtD6BIrkFT548WaYOcxzl06dP+U16XHKuP6ztvqDjSm53jfB7u33XqLnwuwHiTwIECFxWQPh9WX9HJ9Av8PPnzwyK5fkMX79+rY+BZq/D0FgefZChMcOg/YzLvfrP6v+9fv16EMfqGzRXBV+8eHEMlXfdXMcbUm46MTU5rl5jTbZ59+7dkIJtuyKBpLzkJEwaRKNbW//MN8Fq+/rjx4+tdV6RtaoQIDBEQCBRqCWQKISyGYErFyiJ6hNKPXjw4Mqhdtx8Yf9eOzdv29bfQfl9tN0mJw1if41af3cIvwv7SPhdCGUzAlcuIPy+8hMgzd9N+K0rCexSIPkQyTUv/KzOb5OMoCUI3CXFChvVM9jXfLhG6+/Gy65Muk15BTLmWr6xLRcQeP/+feYJePr0aesdG40KZJtD8lQSIRsv+XPNAkmLyx1FN2/ezANrC+d6SQLdoa+/fPmy5qapGwECOxAQSGy6EwUSm+4+lSdAYGcCwv6ddWijOfk111hz+LPr4RStG69qZX5stsaBuXaZp8quqqo7q0wre1cbXcfrkrnUeuH3peQdlwABAscCwu9jE2sIrEcgDyLMjHT37t3LL6aSAdBDzTOCll9eGTZN0LWetlxhTfaWHtF1Z8AVdu0amvzw4cMMgReOl1cVzsD57du3fTRUICtfyHdAEiNaJ2I9WfP0db48Xr58eXJLGxAgQGC0wKDrswKJ0c5z7CiQmENVmQQIEBgnIOwf57ahvTLLa+tAdUKpjSa1t96anx7J3V0b6pctVlX4vcVeO9RZ+L3dvlNzAgT2JyD83l+fatFuBDKkVX5beGurM2yawdOEXq2vNlbm51gGTPPcwKRMNV7y52iBtadHeGDh6K697I55lyZt6sOHD/VqZNKYx48f55EKf/3112GWlUw70zWBZz4aZEjU9Va4nF7OFbRMDdKoW72jM/dX+jr/p99br7Vl3+TKFX4NNA7kTwIECJwUEEicJFrnBgKJdfaLWhEgcJ0Cwv7r6feuCSS68gzWLJPztnFF4lDb/FzN3IdrrvnW6yb83mgPCr832nGqTYDALgWE37vsVo3ah0DylpIYkd9NPbeFZ9AzD5vL6Gc1Opbl/KQ6visvP1gyxJa3fBfOIQ8j9xhnwPSPP/7IjcqZBs/s+11cw9av8Fkg9Sp5YGFdo3+59YJFJo3s32uOV5P9kCsOjRMx1es6VleGRErIp0bXXtZfViBdc9zLSYBIGkRPxXr6OqkzPTsu+VLP44iWrIZjESAwiYBAopxRIFFuZUsC1yxQ+EDNRH3XrLSntgv799SbJW05/pV3+Gl/uLRXUsJKtumaIqLn0sRKar71agi/y3tQ+F1uZUsC1ywg/L623t9x+H1tXam9OxPIe7P/Azm/pBLd9f9uyuDp8RhZij3eK2u67jfOgY6335n2VM3pGexb++wRg2bk6zpXGuP0/pxVIIlLSWWqZ04lJSrv1efPn3cdt/UH4WHjpER17WX9BQUysUejl/OJnMSITPLTPw9Eduy63JbHcyTz7oKNcmgCBHYpIJDYXLcKJDbXZSpMgMCOBYT9O+7crqbtZgKJruc/Ji+/q+3WTyIg/J6EcclChN9LajsWAQIE+gWE3/0+XiVwKYGMb2ZE7Pv3710VyChnJoHIZplbomubrM+k+3mbZ8y+PkyWYo9HQjOummfTtxaV4deuX22t21vZKrCr9IjjmUla22zlfAJ5/2eCl3puRC495Ik4Jz8RurKu8rmQ2WPmq7CSRwgkiaHxYZ23XnqqPzGiOlDP1ag8p8O8QBWUBQIEJhEYdH1WIDGJ+TmFCCTO0bMvAQIEphUQ9k/ruZXSun6vdWUbrLNdOXvr1yWqSqZ1/Vcnqi0tjBYQfo+mu8iOwu+LsDsoAQIEWgWE360sVhK4rEBGrJLT8OrVq65q5L79zAnRc3/48Y55QEZjnpiE0PUSMiralRtxKC33Kh8Xa80ggVWnR+S0a/1B29VCoxpdMoutPwyTV4fLpYd8qVd/9ix0pUdkl565JXoK9NJMAunQJDHUC8+cpSczYOrbN1Ir6i9luVF441V/EiBAYJCAQGIQ1xo2FkisoRfUgQABAhEQ9l/taZDsgdYMiVycKfx1vwa6rsuXXU/cWEOd91EH4ffm+lH4vbkuU2ECBPYqIPzea89q16YFMtPD7du3eyaNyE+nTKme/ImhzcwujQyJ/IRJUYdyTk4OMWjofGjdrmT7VadHDEo5T4cl4+ZKum2dzUxyUz2hKU/QKb96Up9JptG6bV2FaVR+Z3/my6CRvpCnig6d3uPu3bs9LHnX53pKzwZeIkCAQLmAQKLcag1bCiTW0AvqQIAAgQgI+6/8NOjKIejKOVgbV9L3W69gZhh4xIXLtbVu5fURfq+8gxrVE343QPxJgACBSwkIvy8l77gEegQy8tV/r29u7S4fAz0+UH6bNCaBOBzunDKPj2JNl8B+0iMygUlXI61fQCBpTfVrJemOfKlPddwPHz5MVZRyRgukixtfBvnsfvLkyYgCe7JhUlr9RBpRuF0IECBQCQy6PiuQqNwusiCQuAi7gxIgQOBYQNh/bHJta3KdLpkEx61OzkEyD47Xr21N1y/KrrSPtdV/0/URfm+o+4TfG+osVSVAYN8Cwu9996/WbVQgj5Lvn8Ihdw7XH4cxrpm5578+dV9+cCU3omQ81HXsceD1vfaTHtH6673eVMuzChwPnA86XP9UMIN+YA86ro0LBfI0ysZbLJ/++YYo3L2x2c2bNxtr6n82MubqL1kmQIDAIIFBXx+NT7lBB7Lx+QICifMNlUCAAIHzBYT95xvuo4SuTIKuzIP1tDoDDK0RYB7oacLRBbqpFb/ruMLvLpll1gu/l3F2FAIECPQLCL/7fbxK4CIC+eHQn6OQ0bFxdw4fNydTUNRvJ05ORh66cbxZY41AugEy4s/1pkd4YOGI7rzULplkpj53Zd7PQ6es/PHjR3/lPXCh32fuV/NpW09hycWyqT79j2ueA+nuYxZrCBAYKiCQGCp2we0FEhfEd2gCBAjUBYT9dY1rXs4FweQTHAtk8HvlP9ZyOeK42lnTlfDRurGV4wSE3+PcLrKX8Psi7A5KgACBYwHh97GJNQQuK5CfQv0pv/nFMeHo2I0bN+rTVGR0LP9OCkiPOEl0coP1pkf0n3/HDXMfwLHJMmvyA7j+7s01lBFTynz9+rW/tvX0i/4tvTq5QONplPnkzQ/pyY9SL3Do27++r2UCBAgcBIZ+kggkLnXmCCQuJe+4BAgQaAgI+xsgV/5nVz5B/ef/2ohy/2XrbV65H2vCK5hra/V66iP8Xk9f9NdE+N3v41UCBAgsJiD8XozagQgUCpzMjXjw4MGIAdD+o9efr9G/ZfXqvXv3qmUL4wR2kh7hOSvjun+SvRoXRzKrzNBi88Ps5C4lCVMnC7HBCIHG0yhzXWmBh1/IhhnRU/PtkndoLiZmSphf/JtB4O7du4mociV3vh682pIHXZ8VSFzwPBFIXBDfoQkQIFAJCPsrCgsHgfwEqM/yWrEk/2C1sWvX1BGNYKNqi4VpBYTf03rOV1rjHeE63nzUSiZAgECPgPC7B8dLBC4icDI3IheQ379/P3ndMoHEoAyJ3KOeXSavxrUVuJP0CBOJXOrEzbhp/eaMdMSIu29PTh1xqdY5bgSOn0Z5/ifvyWepyIZZz7mX9/jt27ffvn0rZ2WmTskHYB7hLN9zDt5B12cFEnN0QUmZAokSJdsQIEBgAQFh/wLImztEYwy1qn9XFkK1waUW8rOl9dCDrja2lmBliYDwu0Tp4tsIvy/eBSpAgACBg4Dw25lAYFUCyQ4/Gc3Od+fwoB8srmNPcuasND0iwfqg8VFnwyRnw4hCGpdLxl0lKflMab1tZUSF7TJIIDe11wfF8xk9Iv3l+Ign390n8yeOy7RmJoGM3M9UsmLrAnmjvXnzpr7G8pkCAokzARfbXSCxGLUDESBAoEdA2N+Dc80vdV2k68pCuKxVwunWX5ppxfkp/pdt2iaOLvzeRDelksLvrfSUehIgsG8B4fe++1frNieQp8mf/I2TCbcywfZMTcsM0+VjoHnAx0zVuKpiV5oecTJJp9FJkwzZNsr050mBRsp5JpbJe/jkXscblHR3pos53tGaWQXSv/Wh8Xw6TzJ8m2JnrbbCpxX4/PnztAUqrUugnorUtY315QIl3yz10gQSdY3FlgUSi1E7EAECBHoEhP09OFf+Utcsr8lCmOS34bS89V+v9ZKfPXtW/9PyTALC75lgpy1W+D2tp9IIECAwTkD4Pc7NXgRmEvj06VMjf/T4QLlFP9NLHK+fcE35LAAmop6EfQ/pEZ4XPsmpMKKQxtWHcVNH5KOn9Q6PRn3mS8tqHMiflUBjgq+T2XPVjv0LnqXS77O2V2UmLdYjN2/eXOxY13CgQddnBRKXOiUEEpeSd1wCBAjUBYT9dQ3LDYGu3ILGl3hjr+X/zIWF1mzjXGR0MWGZ7hB+L+N85lEa71zX8c70tDsBAgTGCQi/x7nZi8AcAklXarwlW4+SqSNa10+4sjA9ItexzY03Cfse0iMKT5pJvBRSF6iPl2dqgXG33tYLqRdeXzZwVddYZvn9+/f1PIa8yx4+fDjJoUtmIzAkPwn1JIWUBAeTHEghJsWa9hwYdH1WIDEtfnlp9RhAIFHuZksCBAhMKCDsnxBzl0Ult6A1UkouQjIS1tPkxqBvVbGu9I5qAwtTCQi/p5KctRzh96y8CidAgECJgPC7RMk2BBYTyPDHyfu3k1G6QMp14ZwQrb/OFuPa04HWmB6RbJ2Tp2O9D5wNdY3FlhtzaZ6cfKarYh8+fOh6qVqviyuKxRYaHTphclzJRRPpEYt19MkDJS0mvV/+4KuTBdrgWCAn/MePHxeIsY4Pvdc1AolN9KxAYhPdpJIECOxeQNi/+y4+v4FdGQZdGQnnH3FoCYn9Wn9mJswedxfH0ArYXvi9iXNA+L2JblJJAgR2LyD83n0Xa+CGBJ4/f16/Sbi15hkZyWatL027snAIxmjpVOy/TlXQhOW0/qztKd/P3R6c+V6qp5znKI8fPx5xrMLbTcYVPqI+djkIJIm1PjFpbmqfcOD25PdN6iA9YlWnYp6qlX+54JWzYlDu2qpasc7KJOjJ2T7h+2udzVy+VgKJ5c1HHFEgMQLNLgQIEJhWQNg/redeS8sll4Ss9V+Ih5Ym4spvhDWEso1hhqojxj04oNrdQrmA8Lvc6oJbCr8viO/QBAgQOAgIv50JBNYj8OXLl5KE70YENV/9j39wtR7LgHgry4iVm0+P8NiFEb1+/i65CFIf5B79tJuSTxZjh+f319ASGleXJryolK+cksoUziNUUpRtphLIdc81XPqcqjnK2bfAoOuzAomLnAwCiYuwOygBAgQaAsL+Bog/uwQygcTTp0+PX831xMb96MfbzL3m58+frXNSJhF5qgdEzt2EHZQv/F5/Jwq/199HakiAwDUICL+voZe1cSsCJU8VX/I3RUlE7Tr2hGfXGh+uUXISVAQmEqkollxoXH0YPbtDo5zWJowuvLU0K08KzJrEWvLuTkLMjRs3TtbTBgQIEOgSKPmoqfYVSFQUSy40AoDR3/WNclqbMLrw1tKsJECAwG4EhP276coFGpLJ5Frnes0ND8lOWKACPYfoyuZvDD/0lOCl8wWE3+cbzl1CI2weHSE3ymmt9ujCW0uzkgABArsREH7vpis1ZAcCeV5GyWwNS/6mqN+R3iW88uvYyccNbOa3uHv3blLV86HX1ZA1rF9dekT4Bk3evvKzYQ19PEcd3r17Vy+2JM2qvv1hufAuEz+rjulmXdO4ujTtF0DJRRNv6ln7V+EEdi8gkNhEFwskNtFNKkmAwL4FhP377t/JW9f1w7xxIk1+3JMFds1J2VXhkwXaYKiA8Huo2EW2F35fhN1BCRAgUBdoRE2uutdxLBNYUiDha8ljNVKlJX9TbH3sLCn1t2/fDmwaklSP5NRm4Dh5Ekv27KBjrS49ouQMqLfQJPx1jWWWc3dIPY9p9JM1SlLOM1JuIoFluvVwlDz8otG5035+lbzBpUcs2eOORWB/AiWfM/VWCyTqGsssCySWcXYUAgQI9AgI+3twvNQq0HUFvys7obWQyVfmpovWG2xyHdOVhMm1uwoUfnfJrGe98Hs9faEmBAhcrYDw+2q7XsNXKND63MDjei75m6LwqfSZmOG4nmtYk4q1/jDMaONqn3i47fSI0QPzazhdtluHxk/fcVNH5LdZo5xWkCWTs1orcG0rGx9hXZfAxrEUfsRLjxjHay8CBA4CJV8ulZVAoqJYcqHRRwKJJfEdiwABAgcBYb8zYahAsg0ePHhwvFeyEwonhjze9/w1XXd9PXv27PzClVAo0Ajt+vcSfvf7zPRqo4+E3zM5K5YAAQI9AsLvHhwvEVhS4NOnT43QqOvoS45OllQpgXRXVS+7PgkQPfXPffIZDr5sDVuPvu30CMOorZ0698rGid56ieRkHRoBQdf2q00s6qrw1tfXp1vMw2Wn9W+cOa1Wv//+u7t8WmWsJECgUKDko6YqSiBRUSy50OgjgcSS+I5FgACBg4Cw35kwQqAre74rR2HEIQbtkiubrQ8MToB369atQUXZ+ByBRmjXX5Twu99nplcbfST8nslZsQQIEOgREH734HiJwJIChVNHZKBq2onV+9tY/4jo2nJchmtXaVOtz03RJx8U0IhFpzr0meWsKz3CAwvP7M5ldv/x40d1oOQrjbvuUJIesWRyVtWia15IDld9YtKui1+jiUo+BF0rGc1rRwIEIiCQ2MRpIJDYRDepJAECOxYQ9u+4c2dtWq4Ptv5eS45CMhVmPXRr4V1pGaaOaOWaaaXweybYaYsVfk/rqTQCBAgMFRB+DxWzPYGZBN6/f9+aYH18uHHppMflFK6pP/K+a5fW32JdGy+2vmSod7HKDDrQutIjSkZP683zvPC6xmLLGTXPvAI5XP5/8eLFiOMmn6jkM0h6xAjbc3apT5ea5Ljnz5+fU9rxviVv8HV+xB+3xRoCBNYpUPI5U6+5QKKusdiyQGIxagciQIBAq4Cwv5XFyhKBrsyDrkyFkjLHbZNR+dbAL7dwrPaJvONauvK9Wnuhp87C7x6c+V4Sfs9nq2QCBAiUCAi/S5RsQ2ABgfJbgpccnSzMNV9yNovyvij5ObDOx4L8Wt7IBbYscayqEVCT8FcaSy7kTXjmo2JK8omSe7HOd/uS1MsfK9lz6dzcWDBuUpCeCicnpufV6iXpERWFBQIERggIJEagLb+LQGJ5c0ckQIBAQ0DY3wDxZ6FAMg+SSX98t0NisOQrTP4rsqdWXVc2u9b3FOWlcwSE3+foLbav8HsxagciQIBAl4Dwu0vGegKLCZRPHZGfPEv+tCmJqLc7cDb6EQRznxgbTo/Y7tkwd6euv/yS9Iglk7PWL7ZkDZN1NEfiUclHfL515jj0knqORYDAZQVKPmqqGgokKorNLQgkurosOY4ZsqrPn9y1pfV1gZs3bwpC6iCWr0Tgv1H/jckbW/Jd7B03OfuSBWYCidbn9WYCiTdv3ixTk3zftT7gNndZPHz4cJk6OMpBoOQtX1kJvyuKzS0Iv7u6TPjdJdO/Xvjd7+PVvQoIv5fvWZ/S48z3+ildPhf+wk/WKImoVxtIJ/vhOHu+fuKVs9f3WmB5RekRHli4QH+v4RBJ0SqphvSIEqUNbbPpj/gNOasqgWsWEEhcSe8LJFo7OiNSuV/277//bn3VyhKBjNe+fv3alOwlVrYh0CMg7O/B2cdLT548af3Gyehprnwtk+/edYnN1BELn2PC74XBL3U44XervPC7lWXQSuH3IC4bE+gSEH63yviUbmUZtHJnn9KZ3fzr16+FAo8ePSrccpLNSiq22vSI/ARrzVw/yOSH22qvs/1rks6bpJCSz/H6gTywsK6xoeWSlPO81Zecu2ZDetutaskbfLUf8dtlV3MCVyVQ8jlTBxFI1DU2tCyQOO6s/OzPjbxyI45lBq1Jtvsff/xR+DiwQSXbmMBVCZR8HQv7t35KdN3MUPIdPUnbuw7UVbFJDqqQY4GS93t9L+F3XWNDy13vuHoTru06nvC73vujl4Xfo+nsSKAuUPJ1fG3ht0/p+hkyenlnn9JdCdbHPpmRLg8mO14/05pPnz6VlLxklUrqU22TinXZ5h6k58+fV1uubWGr6RGZr2OZmxLW1mFbr0+mMyr5wnZRY+sd3ah/4UjDtQVqDSV/EiBwpkDJ90t1CIFERbGtBYFEa3+VXLNu3dHKY4F3794dr7SGAIFCAWF/IdTWN+uapKHruti07c317taMwFxGcJloWuqTpQm/TxLtYAPhd2snCr9bWcatFH6Pc7MXgYOA8Lv1TPAp3coybuVuPqV7ZjhoyCw8dURJRL3ygbPkQHz8+LGqZOYdyQMZ8+TfzDvYsF3Vn1tNj6igV6WpMicFSr6ZPC70JOPmNij5iM+HpotZm+tZFSawKoGSj5qqwgKJimJbCwKJ1v5qHSVq3dLKkwL9T0w8ubsNCFy5QMl3sbB/BydJfri1Po4330fJXZi7ga9evWo9RK7Bta63cj6Bkrd8dXThd0WxrQXhd2t/Cb9bWcatFH6Pc7MXgYNAyXfxFYbfPqUnfIPs41N60I+U1l86E5I2iip5F68/kM4TNDINxj///ZcH8L18+XL9g31rSY/wwMLGW2Kvf5b8rDJ1xP56fx8f8fvrFy0isCcBgcSeerOnLQKJVpxc7Ghdb+UIAfN+j0CzC4FKQNhfUex+oWsCia7chalActGt9RJtrhh6QOdUyIXlCL8Loba+mfC7tQeF360s41YKv8e52YvAQUD43Xom+JRuZRm3ch+f0uVTR0QpI/3jrMbt9fXr15M7rj894mQTVrjBWtIjSj7H63z7eE/WW3QNy5nrqfVCRqPt0iMaIDv4s+QN7iN+Bx2tCQQuKFDyOVOvnkCirrGVZYFEV0+5X7ZLZuj6zGEmEB2KZnsCdYGSr2Nhf11su8t5xGweVVG7m1sAACAASURBVHZc//zkL3x67vG+JWu60i+Wea5HSQ2vZ5uS93tdQ/hd19jKsvC7q6eE310yQ9cLv4eK2Z5AQ6Dk6/gKw2+f0o3zZPSf+/iULnxS2EFp4fdLyU+n9EJ+fI3uRDt2CWwyPcLzwru6c+XrS1LO07nu+Vh5Pw6tnkegDRWzPQECIwRKfhBWxQokKoptLQgkuvorie2fP3/O7H/5ydS1jfX9Arm5JIkRYVz/7H/9DfEqgQsKCPsviH+RQy8/gUSmK2gN+RLauWK4/DnQ2hdd1RB+d8msfL3wu6uDhN9dMuXrhd/lVrYk0CUg/O6S8SndJVO+fk+f0u/evStv+MLpESUR9cJVKrfa+pa/rqQBJSdBVVVnQ0WxrYWSn1Xu2NtWn5bUtuTdna9boxElmLYhQKBLoOSjptpXIFFRbGtBINHTXxkWev/+fc8GXiJAgMDcAiXfxcL+uXthyfIfPnyYDj2eITJnQvIY5rjtoSsho2v9khpXeKySt3zFIvyuKLa1IPzu6S/hdw+OlwgQWEag5Lv4asNvn9LLnISbOErJO6VqyMJRa0ndFq5SRbH7hVXMHuGBhbs/z9LAwkv2jx49ugaNq2qjj/ir6m6NJXARAYHERdgXPqhAYmFwhyNAgMBQAWH/ULEdbN91e0PXIzDOaXImxW19ZnBmTkqixjkl23eEgPB7BNrmdhF+b67LVJgAgWsTEH5fW49r7ziBknfKoeSFH2ORHzhfv3492SjpESeJxm2wivSI8rPz0EgPLBzX2Zfdq+RRoHmfm0Lgst00x9FL3uA+4ueQVyaB6xEo+Zypawgk6hpbWRZIbKWn1JMAgasVKPk6Fvbv7PR4/vx5a4tyx3ku9rW+NHplVyRg6ojRpOfsWPJ+r5cv/K5rbGW5601Xr7/reHUNywQIEFhYoOTrWPi9cKc43NoE8gyav//+u7BWC79f8oDXkxVLxsYc0/KdPO41bLC99AgPLNzieZkbC0rSoLpuPdlik9X5IOARaM4EAgQWECj5QVhVQyBRUWxoQSCxoc5SVQIErlNA2H+d/Z5WP3v2rLXtJXPyt+7YtbKrQJcRusRmXS/8npV3DYULv9fQC+pAgACBHgHhdw+OlwhUAiUpCNXGC6dHtM6NV1XmsCDJuAEy4Z/bS49Y+ASd0Pqai+q6kFE3MSVmXWM3yyUXTa72EWi76WUNIXBxgZKPmqqSAomKYkMLAokNdZaqEiBwnQIl38XC/l2eG13ZCSX3nZeDvHnzpvWurxzdDJTljBNuWfKWrw4n/K4oNrQg/N5QZ6kqAQLXKVDyXSz8vs5zQ6vrAiXvlGr7haPWkrotXKWK4hoWLp8e4YGF13CelfysevTo0TVQXFsbfcRfW49rL4HlBQQSy5svf0SBxPLmjkiAAIFBAsL+QVx72jhzvT548OC4RclmeP/+/fH6cWtevXrVumPX3BWtG1s5lYDweyrJNZcj/F5z76gbAQIEIiD8dhoQKBEomdW+KmfJx1jkWYTfv3+vDt21ID2iS+b89ZdPjyj5HK+301widY1NLH/69Kn1Po9G5btuOmls5s9tCZS8wX3Eb6tP1ZbA2gRKPmfqdRZI1DU2sSyQ2EQ3qSQBAlcuUPJ1LOzf60ny559/tjata33rxj0rEwm0XjpMWsaSVzB7anhtL5W83+smwu+6xiaWhd+b6CaVJEDgygVKvo6F31d+kmh+BFp/R7TKLPx+KXkLp553795tra2V5wtsLD3CdEDnd/nyJZSknKdnvc+X75q5j+gRaHMLK58AgQgURpMHK4HEFs+Z/9feGV93jWNteNlDASQlDFQAKWGgAkgJSyoIlECogEwJJBVMpoRABUAJgQ743rP+VkdHtuRr2ZYl+8kf4J8sS1ePbPm1fH2FkGix17AZAhA4FAFk/6G6u99YPcs/f/68n665SL1k7adPTYmFjljK/WKqPeRHfu/+HEB+776LaSAEINA6AeR36z2I/WUIKOaZvaIK3SMGH7LsLSJnmkBj7hGFT9A0O/YaCdze3o7mJHTEKKIWM1gmTXhV2WLPYjMEqiJgGWqcwQgJh6KhDYREQ52FqRCAwDEJWO7FyP59nxsxT4WYZ4OdhuY0B08wzRXyiYUd47I5B3skVgXyO0am5nTkd829g20QgAAERMByL0Z+c6pAwB46QqwK+yJYrmKE9Krn8MbuESxYuGrv1lD49fW1xQzcIyyUmsvDEN9cl2EwBJojgJBorsumGoyQmEqM/BCAAATKE0D2l2deW41v3rx58uRJ3yqdG5O+2eqXEHO8iKX3SyBlWQLI72V5Vlga8rvCTsEkCEAAAgEB5HcAhJ8QGCQwyT2i5HpwP3/+tNiGe8Rgty6V+HipgvLKsYzjfsmcDT6NJrYtEfnUrScnJ000ByMnEbBc4FzUk5BumFmzYN09+9evXxuasaeqNYN8enqKK/fMPrWMM34VjDk+jSa2ERJNdBNGQgACBydguR1zC979SSJ/hUGXBQWQML5t7SPSvOHgV+wS0nLI6OcnpQABy/Xum8G179NoYhv53UQ3YSQEIHBwApbbMbfgg58kNF8ELC4IHajCU/SWS1iGvXz5kn5cj0BL7hGFT9D1oB+nZL1P/fr162h7CR0xiqjFDCyB1mKvDdqs2UxNdOIVMQhnkUTd3T59+oTcyYNpVJNd4QiJPMgbHoWQ2BA+VUMAAhAwEkD2G0HtPpue6wfdI/Sq9cOHD3lfROjAQW6DFQ3mJHFxAsjvxZFWVSDyu6ruwBgIQAACgwSQ34NYSIRAn4D9jUaFK2sUNqlPb/cpGy+uMemxCn+35k5Hi8u5GsVnH831rMVgy9XNq0oLyW3z3NzcXFxc2JXEttY2Wrv8WF+9eqV5qEbt39Zsy1DjLERIOBStbCAkWukp7IQABI5MwHIvRvYf4QyRA0TsywfjDb1PKXbgu3fv+plJKUPAcsk7S5DfDkUrG7GLLrCfebwACD8hAAEIlCRguRcjv0v2CHVVS+Dh4cFoW8mVNWSS5SpGSBv7Ljvblu4RehU06ZUbZ0N2N291oOWxKjaBspXN1LsUAYb4pUhuW87nz5+3NeA4tQ/GDT5O8/NaipDI49bQUQiJhjoLUyEAgcMSQPYftuv7Db+8vOwnKiUWBGIws0tUELvBKaNYLe5ANtYjgPxej20lJSO/K+kIzIAABCCQIID8TsBhFwTyCJQM1aAFBC2rflT1Qlzf0L59+/bp06fyiX/03z9ty19Wj2xqTh7zzY/a0j3CMo77gKo6G3zD2B4kcHd3NziXEWTOc4/Q1eguwnYvvwDFzn5aLnAu6vo73XKrrr8VTVho92ZtojlljLSMM74ljDk+jfq3ERL19xEWQgACEBABy+2YW/BBThXNkQ32tWYG9Ag/FcLHjx8HD8mbQxgsisSpBCzXu1/m4PngZ2C7KgLI76q6A2MgAAEIxAhYbsfcgmP0SD8UAcsLyg5IyegRlktYVk01Se9J9TjWvTaV18IiHa0y5RWhMs/Pz+VEq1dFDqm29bWn4o6fnp7KT6LFwNjNuEcQDmiRs7lkIRaX8ydPnrx48SLDKjchoouQr9szAK59CEugrU24WPlTb8PFDNtfRbrN7a9Ra7fIqCY7MxASa3fH4uUjJBZHSoEQgAAEFieA7F8caesFxgJFxNJj7dVr2kFH7devX2vWL3YU6WsTQH6vTXjb8pHf2/KndghAAAIWAshvCyXyQKAjoPePRhQKimDMOT+bRVErmsVUkzr3hc68mKP5JOPlY6HpdIs+lJ/Es2fPrq6uJpW/eeZm3CPwd9v8XJlkgLyKLIHinZfDpMIlApyPkg6Ud9Kkw8lcgIBliOdVZYGOmF8FoWvnM7SUoMtBnpiWnOTxCViGGpcfIeFQNLGBkGiimzASAhCAgOVejOw/1Hmi7x8GI9N+/frVOJvf4YrN6L1///5QPGtrrOWSdzYjvx2KJjaQ3010E0ZCAAIQsNyLkd+cJxCYRGDw+WVSCZMyW67iDCHtF6tBYJJJ/cwKCKHIEP57WOURKL3S1d8gMT2ptfWCYzP3CBYs7J9we0oxRnTQhZTR6qDwwUsxo1gOWZCAPxbHis0Y4mNFkb4eAX2b9e3bN12q8++p6xnZdMkCKx+U+/v7pluxifEIiU2wF6s0uNfH6kVIxMiQDgEIQKAMAWR/Gc5t1RLzYIil91snmTd4aunZPy/8ZL8KUjIIIL8zoDV0CPK7oc7CVAhA4MgEBjVSAIRZ9wAIPw9LwPhldckXH3JIHQySF/RRxlXsv1+Y+c5Uz1z+1+8KwqFYgL9//5a/u0JK6E8bg1/VKtREQzEkHgfQi/20jOO+MRlng38424UJWCKuqE/zomL6V6ZGrrxCCgM5WnWWC5yLupWzQpeY7nmtWIudxyFgGWd8Gow5Po36txES9fcRFkIAAhAQAcvtmFvw0U4VfWmkGbTgS6PubNH7dcvzO6Ej6jxnLNe7bznXvk+j/m3kd/19hIUQgAAERMByO+YWzKkCgY6AcXGNku4RRofUly9fTurEIOL+nEFAvhGK/Odq1+KGUon9lT7kBjH41CafeNXehFP7ZtEjLOO46wCdnX36bi8btRHQlId//cTMy/viU4X73lVzrvOYYaTPJGAMmkrfzeTM4RA4OAGExI5PAITEjjuXpkEAAnsigOzfU28u25ZYoIjBGbSgan1QNfiaVpObcrwIMvOzJAHkd0nahetCfhcGTnUQgAAE8gggv/O4cdRhCRj9HoxBJhbBaFHUGbEfgmLPzs7yrJVbhv9uVyEibm5uYm/nY3bGHgbzTFrvqDbcI3iNut4ZsEbJfnSHRPl5UxtB4fJdSlTBrk0IBGPxoA34PA1iIRECELATsAw1rjSEhEPRxEZwr4/ZjJCIkSEdAhCAQBkClnsxsr9MX9RWS+xbCPk9yPshba0Ctw5maGWWbdD4fSRaLnnXUuS3Q9HEBvK7iW7CSAhAAAKWezHym/MEAo6A0T3CmM0VO2fDchVnCGk/KEX2IPDu3TvfPPlGpFfKiHFTIaMPfXMYLnXsNu4R8kruB1pMNCnjbEiUxq61CQx+6hFUmu3W4Beuz0emBpkJzODnGgT8MTRWPhd1jAzpEICAhQBCwkKp3Tz+vT7WCoREjAzpEIAABIoRQPYXQ91cRfrAKOEhkW5OTAZoti59IHtXJYD8XhXv5oXHrjvfMOS3T4NtCEAAApsQQH5vgp1K2yUQe38ftMi4BkdwVMZPo6LOeHfmh3zIOFxtUXAaP9SfhF/aNyLdfN9dI51zw72PN6nbMo77huV1p18C28UI6Ar3F7+I1RubK4nl79J1ifqFn5+fp/Mvtffu7q6rV2F2FDHGslrqUlW3WI7lAueibrFnsRkC9RCwjDO+tYw5Po3Kt3cpJCpnjnkQgIAjgOx3KCwbltsxt2ALyV3m0cdGgy9cFRwi4ehwfX09+C2NStslpYYaZbne/eZw7fs0Kt9GflfeQZgHgX0TQH5P6l/L7Zhb8CSkZN43gdpe5BnjdU39JlwDqd+PeS6t/stWuZVoTQ2/zMFt/11tkMF31wh21fOzAfeI7Egg9VA+lCWWKzw76kMwvZLnY2HvDnljKIBnX3bIfqUn5nTsVewvJ0ug7a9PaREEKiTQH5kTRiIkEnAq3LUnIVEhXkyCAAQGCSD7B7GkE5H9aT7s1VykZuf7mk3eD5pri62Q5X+x5DNc+9nfr4vtQQL9rhzM1iUivxNwKtyF/K6wUzAJArsngPzO6GLkdwY0DoHA4CPJVlhiywj69ujzbP+nZTvQclO9K1SF3nX6vg7G2A/+IYGdDw8PQUqFP7dZXGPSYxX+bhWeNwmTLJ2bPbXhX5YaJl68eJGwZOaut2/fnp2dDTZHEzpyj9B0j1GUzLSkrcMHiQVNYK4kAMJPCEBgKgHLUOPKREg4FE1sWDq3CSHRBG2MhAAERADZn3caWIZrZH8e290cFQv5EJsWdN+PBgT0/VNtH34FFh7hp+WSdxyQ3w5FExuWzkV+N9GVGAmBVgggv/N6yjJcI7/z2HLUjgnUo0u1VsVgnLwAvl5KBimjP/3Xphnt/fnzp++krocvy4vX9EIhCsM/avbmGTZwj0hT6xPJ6M5+IaQUI2C5T/txWuyGBWE2s5/NLDXKwSqIVNE/Sr5RGqrwkAjIWE4ALuoAGj8hAIFJBBASk3A1l9lyH6lfSDSHHYMhcFgCyP7srrcM18j+bLz7OFDXl+bo+21RqNXB52h/Vs4/Sh8n+D/ZLk8A+V2eeckaLeM58rtkj1AXBPZNAPmd3b+W4Rr5nY2XA/dKwHJRJKIgLIVFjz/GhxqLwb5VKtn3uph6uIoKDBt9MdrVHoSs8E3S9uBjYJBn858buEdYxnGfS0Z3+oezXZKAnplHq9OFYXE+6pfjz5VoeQv5mfbzLJKiSDL2s1Tnp7yrFql3H4VY0HFR76OvaQUEtiJgGWd82xhzfBqVb+9DSFQOGfMgAAFHANnvUGRsWG7H3IIzwO7sEHsACWmAwZNq7bCROwO+UnMGuyZRF9d+Ak5tu5DftfUI9kBg3wSQ33P613I75hY8hzDH7pKA3kXqZWK6ab57QTpn3l7JLfu1OXVxDT90hMxT7IdJRurlpu8PoY/ST05OLCUE9QaHTG1FcHiZn7W7RxAOqMx5sFQtFjerqddnZ1sQZjNwaFrKfpWjocr3wxgtWUNnnhP9aMktZhj8BqjfEPvNoH8sKRCAAAQsD4SOEkLCoWhiYwdCognOGAkBCIgAsn/OaYDsn0PvUMfqq4bB6Uh9bBS8lI09hq/37H+ojpjZWOT3TIA1H478rrl3sA0COyOA/J7TocjvOfQ49uAERuPQ39/fr4dI/gevXr2ye2BMXVXQj+KgafCphwfrHsa82wM+Gs8VETBI9H8qUJD/s87t2t0jeI1a53kTs8ryWJXXpxcXF65STa+Mjmgu89SN2KRMohzNFNzc3CQyHGeXZdKEV5XHOR9oKQRWImAZalzVeTcddzgbhQnsQEgUJkZ1EChP4OHhoXyla9SI7J9D1XIvRvbPIbynY2P+Df41GHy05Jqvs+jNmzfuJxtbEbBc8s425LdD0cQG8ruJbsLIgxNAfh/8BOiab7kXI785VSAwSGD082aLHBos2ZKo2u3lD3qWJ2qR45RfeMan6X7oCMl4o3eF/yjXNy/DjH4hBVJKu0fIqcTuJqP281hV4CRYsIrT09PR0jL8huR84F/kml4xBngZNaafIR0Tpp+/S4nN+MTy7zXdItS4qPfa+7QLAmUIICTKcN6qlh0Iia3QUS8EihEwPs0ZsxUzu18Rsr/PxJ6C7LezImfs2wbNxLl1KoOPlhw049dLLj8baxBAfq9BtZ4ykd/19AWWQCBGwKirjdlitRRIR37PgYz8nkOPYw9OQOtrpNd6SAdCmENPsfQsF6+rwiLMXGZt+M4N+hl78vIP8bcVs9+/d9gPT4/n9nJ8Y8pvl3aP8AN9WFqbPmstJZCnJIFR5yb5MGbY419OqkKrlGUUYjlk6mO/K1PeG8YIV+6QXW5YxnrcI3bZ9TQKAsUIICSKod6kotaFxCbQqBQCJQm4d5mjlfrOzaOZy2dA9s9kjuyfCfBQh+vbBv+J3m+7m85zG/5ebWs+MUjhZ3kCyO/yzEvWiPwuSZu6IJBBAPnNrHt32iC/My4fDoGAIxDzxnYZ5Cjgtpfa0HtM/zFHomv0ffeoMAts88tX4cbYD66QQOcb4/bpa3bfqcKV1m3oFXDGF/JBIWV+lnaP8HvL0sKp3WkpkzzrERj1fhjN0LdNg4h/sU09hfoFJlLmTOOualjC5np2GR1EcI+op8uwBAItEpg62CIk2urlUZ0wmqHf3pJCol87KRDYGQH7kpzS1fbJ3PKUkP1zmCP759A75rGxIBDdNOX19bX/yO8QxY5yGdgoQwD5XYbzVrWMquvRDH3Lkd99JqRAIJsA8lvopt6JsmlXeyDyu9quwbBWCOiFfdo1IXAUmN8uyaFgBQo5OcW8xvOq02OUf2BG4b7flX1FjLSvSYYZfitKbhd1j1BvzZmHKsmFuvIIjL6FmvpYpXu/P4jozbrRgynP/jlHpePJzCm5lWP9wTRms06A9RZGiVVKOgQgsBsCCInddGWsIUcWEjEmpEOgKgKTVpTb6zwmsh/ZX9VV2YQxur8PesnLK0LfHvmP/H5zJg04/oFsL0gA+b0gzDqLQn7X2S9YBQFHYNLdEPntuO1sA/m9sw6lOZsQSI+Q6b1TDe77RmgaQWt8DD4TTS3c5Q9uEOfn526XccN/X288XJE402uR4B4xAF/BSS4uLgZ2JJNq/uQoafhxdy54hav3g9I+ffq0KtmpS/v4xmhmR0ODn3K0bYtQCzr0aIhoLwQgMIcAQmIOvYaOXfBOUV5INMQZUyGQQUBR7tOPwUGZelbXi88gsZKfyP45HYHsn0PvsMfGQkFo+syflXN89PUSjvWOxlYbyO+tyBeuF/ldGDjVQcBOAPndsWLWHfltv2rICYEYAXknpN/cB8EYYuWMpusD78D/W74R3VffcktNB7EYDKo3WKOs9TOraRlPT4oD0S3nITVo/C49aFpgm8rJMCMopNjPEtEjNDctZ5lXr15ltCp9vmYUyCFrE1jwsUr+Sv4VLt+IUa/2ma2bGtwiqG7SfHFw7A5+ItR20Ik0AQJ1EkBI1NkvK1nVtJBYiQnFQmBbAhqE9eAtHZ7xOYX0vIJYrrGK50wmyP45AJH9c+gd9lgNBYPXnf/I78MJvoXyd7FdgADyuwDkeqpAftfTF1gCgY4A8rt/JjDr3mcSpCw4mAcl8xMCuyGgmY3BR5KugfMfQDR6ywkjWKfD+UZYahl0HO/zV0WBtekFL/oldCl6ca+ifv/+bZ+0Sc8LxXziYwZsm/54perFVCtj6b6lqRPL7EnMDJ1JmonTdwMa38/OzhpyPIm1aPfp8mgJrky/yQ8PD/7PxLaclfwzR+eAHGYT+RfZpRNM3lvZekvnvNHHahFrqyqEJdCq6g6MgcAOCCAkdtCJeU1oWkjkNZmjIFCMgIbWhBrvXlIqgzb0TK4NqWJt6G+Ohf99HPxHJUhmayZCz3T6OkHBG9y/icLX841G9iewp3ch+9N82JsgoMkyY0hRDReaWEwUxa41CCC/16DaRJnI7ya6CSMbJYD8dh2H/HYopm4gv6cSIz8EEgT+/vvvZ8+eDWbQTIheQWbHkJCHQfC9t2oJfCOUoheI6VeQClE/OhOiN7C+l7mes8q8Ok/HB9Ukj3ziB9nWmTjiHqFbuOazujmyrgH9CTV/Hk17NX3md8z8ZqtAxetwITuEWNNqbkJN5SulX4sLl6q9cq0YPZ/6JZCSR0DXoa5G119BIcbZVY0Rvo+Vxov0hRfUMuenHguNUzb9WrL9KvpFNZfi+7LEjNeVW2aYjhlAOgQgUJ4AQqI889ZrbF1ItM4f+/dNQELX19iFGyuprL9JBugDCH3NsJKdyP48sMj+PG4cJQKabQwm8mJYEl9cxA4h3RFAfjsUbBgJIL+NoMgGgQwCyG8fGvLbp2HfRn7bWZETAqME9KZYHhKxtQ4UGkFvk6d+Ai35reeXIKyCXkzr4h30+VZOfTcSM1VHpV9n61WpX5cqurq6ipW2bHo6RoUG+WWrW700xc2I/Wktg9WrL1WBzvhYM3eTPnhq6oV0+QbKS2bQZ6Xrbe1NmPTt2zc5Q/jnhZqQPiRRWt4u1egbYN/ehHZeGxc/yhK/S+Pj4vWuUaCGi8FOX6MuyoTAvgkgJNrqX4REW/2FtRDIIKB4bIMip9pEjUsZzbQfguy3s3I5kf0OBRsZBCzRVo/8WJ2BNDgE+R0Aqfwn8rvyDsI8CMwngPwOGCK/AyCWn3uS35b2kgcCBQgoqENiGkR77TZIfvdfhmqs04vORCGJx6L001D/1VWxd99qUQKadqWbnKCx6q4+sa4VqvTfifbsyWHf4mSXQMGuSQTkeJ4Anjiv9HGYItvoqzJXncYCrVhROORAenB0tvU35MbRTzxISqLHHQGLmHOZ2YAABHZAIDHgN9c6yyjXXKOqNbh1IVEtWAyDAAQCAsj+AIjlp+WGiOy3kDxmHos4TMwVHhPapFZbCE8qcMPMltFmQ/N2VjXye2cdSnMgUC0B5HdG11huiMjvDLAccmQCig8Re2suLFojQ3HvFBMigUh7FbNBCkqh6IPlFPSR8OgCGTo25j+nAPyqfbBqHRXEvdCjU7H1LPyQFX3zNAqlg170D9k8JeUeEXTq5rbOMcCttTGnEI61E1DQmNhXC7qKNPpo0SyNIPrTSKFoMEp59OhRsCSHwkiU941QG2V8YnD0IchCP+eeLhm/maPbLIE2iogMEDgmgT2NigiJwudw00KiMCuqgwAEsgkg+6eiQ/ZPJUb+gIAmEGPzgF1OfXoVmw0MiuLnIAHk9yAWEi0EkN8WSuSBAARmEkB+TwWI/J5KjPwQMBKQV4FePsZC2uglpqaC9WCid5d6g6n3mCpWG3d3d/JR0LHaK7/kQHvrWUZOYNfX1xYbVHLsyUi1qwrV5epVmXI+CDyhdbiMsdS1SJ60e0R7K2v861+PF+FSfyGx86x+y9u1UGOHxgh5WvWboCWHR1cd1uVkHEf65c9P0eijUDAy3g9lERQrz6ySo09Qe1U/LU6sutNoLqwqszEGAhCAgJ0AQsLOaqmcTQuJpSBQDgQgsDYBZP8kwsj+SbjIPEhAk3qJ2YAWp9UGm0nifALI7/kMp5aA/J5KjPwQgEAGAeT3JGjI70m4yAyBSQTksCWPB+mf2It/pcd29SvSg4zWTZv0CkweEgqoH3w03pWsaz99+Usq6/C+GSulqK7AF8SvSH4h+gDeT2liO+Ueob4MvFGaaFJgpF7KqiHNhfUIWtHoT10So04G/aapyxR5QlKpv6tkis4ZuWfKRUtzNxqJFNNGtes6l3lym9BgUiBZ9AAAFBhJREFUN2mkK2l5+brSI3VnDzG+yvcLNUJgcwIIic27oHUDmhYSrcPH/l0SkIg9OzuToO0i4rgNNVbbXZO7Xd32GnK3+/qhK9+tTNc9Znc/3bY2yghIZH/XHZZ/kf0WSuRJE9AspC7t2Lm0gzmodPPX3ov8Xpvw7stHfu++i2lgYQLI70HgyO9BLIOJMcnkZy7z0OTXyDYE9kRAH2nrQ2itkWG53AYbLk+F7HfQ+gBbl7Bq794/DpbfT1R18qvop6+XknYTadTH/dHv37/TyOQ+o5kpN1/WZV571ixtEnsHCehC6k8l6F2+enAwf8lE+RbJttErvPNlac7PSMuCOJijF5TLuacNn0CsXQor1ErPyicmWMOpa9QxOzfWoaRDwE4AIWFntW1OhMS2/KkdAhCon4Aveo+pDH0Csf5C9sfIkO4IxB64Cn8C5ezZ3wbyu5U+RX630lPYCQEIbEXAF5/I71gvNCS/Y00gHQI1EJCEViAHXVDdNxujJultptwC9LfIhyXy0pALQiKYfWePfCnkGyGP81HzFswgMs+ePUsUqI/kq41QEHv21D0lFT2ia221rUp0BrtqI6D34vrTVeQiMejjsM7tRq42Gkd0VWsqhJOtto6z2MMSaBZK5IHAkQkwth+595dqO0JiKZKUAwEIQCCbALI/Gx0HBgQUKvL58+f9ub/+9x7Bgfw0EkB+G0GRLUEA+Z2Awy4IQAACZQggv8twphYIdAQkoeWjoD9deookcX9/r++99ee8JRREQK8yu7eZeqG5rOTWGh/6616hqmo9K6nqzjDVqzigeoCSK8aylRq7Ph06QoZtYpXR+ES2cfeIxMHsgsAkArpIFPKlcNSXSRZmZPbjA2ccvoNDLEGHdM9YxIduB7hoAgQgAAEIZBPYpZDIpsGBEIBAYQLIfmR/4VNu39Xpq6zgCyR9L1H4K6h9E6Z1EFiEAPJ7EYwUAgEI5BFAfiO/884cjoLATAJ6KtnqwaSTXjPtX/zwtHtEuz7u/16cFAVC4FAE3JLJanWwBs1BOFiEmpzpDkKDZkIAAhCAAAQgAAEI7JIAsh/Zv8sTe6tGaeJPH0XpS6POAJbV2KojqBcCEIAABCBQLQHkN/K72pMTwyBwHAI3Nzcufka/1XolqpBj/fQmUoge0UQ3YWS9BPyhQTES6jV0NcsQaquhpWAIQAACEIAABCAAgVoIIPuR/bWci3uxQ59kGUNG76XFtAMCEIAABCAAgQkEkN/I7wmnC1khAIF1CKRDR2i9j3WqLVEq0SNKUKaOHRNwKwCpjaenpztu6WDTjPNZRI8YpEciBCAAAQhAAAIQgEArBJD9lp5C9lsokQcCEIAABCAAAQhAYJQA8nsUkTIgvy2UyAMBCOQR+P79e9pPq92VNQQE94i8s4KjIPD/BBQR1LE4YPSI9ODYkRGWk5MTR4kNCEAAAhCAAAQgAAEINEcA2T/aZcj+UURkgAAEIAABCEAAAhAwEkB+j4JCfo8iIgMEIDCHQDp0hNyzmn7xh3vEnHODYyHwL9+P1a2cehwuFvcInFiPcz7QUghAAAIQgAAEILBXAsj+0Z5F9o8iIgMEIAABCEAAAhCAgJEA8nsUFPJ7FBEZIACBOQTS7hGXl5eWwn/+/Kl1FR89evT06dO7uzvLIWXy4B5RhjO17JbA169fXdvOzs7c9kE2cI84SEfTTAhAAAIQgAAEIHBwAsj+0ROA+dlRRGSAAAQgAAEIQAACEDASQH6PgkJ+jyIiAwQgkE1Argy/fv2KHa7oNS9fvozt9dM/fPjQjedyekv7W/hHFdjGPaIAZKrYLQH5Pfl+rPKB2m1Thxr25cuXoeQwDaEWEuE3BCAAAQhAAAIQgEBTBJD9lu5C9lsokQcCEIAABCAAAQhAYJQA8nsUkTIgvy2UyAMBCOQR+PjxY+LA//znP4m9/q7b21v38/T01G1vvoF7xOZdgAENE/BjJ8hbquGWZJn++fPn0eNYAm0UERkgAAEIQAACEIAABCongOwf7SBk/ygiMkAAAhCAAAQgAAEIGAkgv0dBIb9HEZEBAhDIJiAfNX8c7pdjdI/4/v27/4V5VU5duEf0u5UUCFgJ+ANEVRe2tQHz8vnNj5X0+vXr2C7SIQABCEAAAhCAAAQg0AQBX/ci+we7DNk/iIVECEAAAhCAAAQgAIEMAsjvUWjI71FEZIAABLIJpFfB0KzIycmJpfCgnDdv3liOKpMH94gynKllnwSOLNTkPuavABfr4PPz89gu0iEAAQhAAAIQgAAEINAEAWT/aDch+0cRkQECEIAABCAAAQhAwEgA+T0KCvk9iogMEIBANoHArSEoxxg6Qkf55dTm1IV7RNCt/ISAlUAQFqYqvydrG2bks6ys8eTJkxcvXsyohEMhAAEIQAACEIAABCCwMQFk/2gHIPtHEZEBAhCAAAQgAAEIQMBIAPk9Cgr5PYqIDBCAQDaBYBAOytH4Y3wZenNz8+vXL3f4+/fv3XYNG7hH1NAL2NAkAd/v6YAhdv3mx/rP7kQWK4F0CEAAAhCAAAQgAAEIbEvA173I/sG+QPYPYiERAhCAAAQgAAEIQCCDAPJ7FBryexQRGSAAgWwCt7e3iWPt48+HDx9cOc+fP6/tU2rcI1zvsAGBaQR8oVZbWJhpLZmeW+5jlpU17APldBM4AgIQgAAEIAABCEAAAiUIIPtHKSP7RxGRAQIQgAAEIAABCEDASAD5PQoK+T2KiAwQgEA2gfv7+8SxxpV97u7u/HeItYWOUAMfJxrJLghAIEZA17YfFsY4IsRKWy9d4Wu0VJuGM1mroDdnZ2fy5Hj58uXMGn2RGitKn9Y9ffo0tpd0CEAAAhCAAAQgAAEI1E8A2T/aR8j+UURkgAAEIAABCEAAAhAwEkB+j4JCfo8iIgMEIDCHwI8fPxKHG4NA+P4QCh1hXI8jUe/iu3CPWBwpBR6CwMePH1075XBwcnLiflayIccIuZH6PhwyTO5a8mzQYPT58+c5vgsW9wg/ck4lTDADAhCAAAQgAAEIQAACkwgg+0dxIftHEZEBAhCAAAQgAAEIQMBIAPk9Cgr5PYqIDBCAwEoEjOuNXl9f+6Ej6hy1WFxjpZOEYvdMQEtLKCSDa6HvBuUSt92QK5YCWgS+Ec4kDUwKI/Hz50+XMmnj6uoqVrIrRy4jRicydwgbEIAABCAAAQhAAAIQqIoAsh/ZX9UJiTEQgAAEIAABCEBg3wSQ38jvfZ/htA4CTRA4PT2N2fnHH3/Edrl0jeQXFxfu5yLx7F1pC27gHrEgTIo6CgHfH0KRGGrzA9DaGbe3t+nOkNLKXqLM4uplyZO2kL0QgAAEIAABCEAAAhDYlgCyf5Q/sn8UERkgAAEIQAACEIAABIwEkN+joJDfo4jIAAEIzCSgl56xEp48eRLb5dL15bbbVn5LKHqXv+QG7hElaVPXHgjI9cl3PvBFWw3Ne/funR/ZImGSWpERQMISOuLy8nLOyh0Jm9kFAQhAAAIQgAAEIACBMgSQ/aPfriH7y5yK1AIBCEAAAhCAAASOQAD5jfw+wnlOGyFQPwHjChqDDVFge39Zjc+fP5+cnAzm3DwR94jNuwADGiPg+0Mokoyu9noaIBHpL882apjRkcKVI3eKUQdVMZELhTuEDQhAAAIQgAAEIAABCLRIANmf7jVkf5oPeyEAAQhAAAIQgAAEJhFAfqdxIb/TfNgLAQgsRUDx6TXgDJaW9uLS21L/23K9TFRRg+XUkIh7RA29gA3NELi7uwsu76pMn+QbIcsfHh4m2a/1ONLDn0qTO9ikMskMAQhAAAIQgAAEIACB2ggg+5H9tZ2T2AMBCEAAAhCAAAR2TAD5jfze8elN0yDQHIHYZ9L39/eDbdGX2y9evPBfnuplokLdD2auJBH3iEo6AjPaIHBxceEM1QI8VYWOkGFTXRNOT09dc0Y3ApE6mP/Tp08aBAd3kQgBCEAAAhCAAAQgAIFWCCD70z2F7E/zYS8EIAABCEAAAhCAwCQCyO80LuR3mg97IQCBZQno1efr16/7ZWrhjJubGz9dIeflBvHs2TN/TQ0de3197WercPtxhTZhEgTqJKCL/MePH862v/76y23XsCH/rFEn08BOeXgEKbGfGuPOz89je7t0DXlv375N52EvBCAAAQhAAAIQgAAEKieA7E93ELI/zYe9EIAABCAAAQhAAAKTCCC/07iQ32k+7IUABNYgIDcILY3xzz//BIXrReGff/7Zrb6hYBK+V0SX8/Ly8urqKjiqwp+4R1TYKZhUI4EvX774S1dIlNQWJsF33bAQ1Pj19OlTS07l0ZCX9r3QgBh4jRlLJhsEIAABCEAAAhCAAATqIYDsR/bXczZiCQQgAAEIQAACENg9AeQ38nv3JzkNhECjBBRRXl9E9z8U7/tMdA188uSJItzLqaKJ9rK4RhPdhJHbE/BjJ+gi748Im5uYFlJ987T2Tz9xMEUOvLHxrsuvKBQaKAePJRECEIAABCAAAQhAAAINEUD2JzoL2Z+Awy4IQAACEIAABCAAgQwCyO8ENOR3Ag67IACBAgS0RoZCRIzGodc70w8fPigIfSu+EUJH9IgC5w9VNE9Al7Qfm0G+EScnJ023SqEj5PRgaYLC4PhhM/qHaGRMO0/0DyEFAhCAAAQgAAEIQAACFRJA9ic6BdmfgMMuCEAAAhCAAAQgAIEMAsjvBDTkdwIOuyAAgWIEFEdfYX6+f/9+e3urV4Hylug+1ZZLhN4znp2dKbT8mzdvitmzVEW4RyxFknJ2SyCInaBlNeq81EcduPweUogb/2dsW65h79+/j+1VugY+4kYk+LALAhCAAAQgAAEIQKAVAsj+RE8h+xNw2AUBCEAAAhCAAAQgkEEA+Z2AhvxOwGEXBCBQnsDTp081aOuvfNUr1cjiGiuBpdidEJB/gB87Qc5QNzc3dbZNw5PctSy2yTdCDl+jOTXSXVxcJLJpeQ58IxJ82AUBCEAAAhCAAAQg0AoBZH+ip5D9CTjsggAEIAABCEAAAhDIIID8TkBDfifgsAsCEIDAIgRwj1gEI4Xsk4A8IXz/ADkf/P333zU31V+qbdBONUGhb0ajX3RLBPl+If3SPn36JBXbTycFAhCAAAQgAAEIQAACbRFA9if6C9mfgMMuCEAAAhCAAAQgAIEMAsjvBDTkdwIOuyAAAQgsRQD3iKVIUs7eCCguQuBtoKALitBQczs/fPgQM0+OEdorv4fRuBFyelCQDK0hFCtKq3h8+/bt7du3sQykQwACEIAABCAAAQhAoBUCyP5YTyH7Y2RIhwAEIAABCEAAAhDIJoD8jqFDfsfIkA4BCEBgcQK4RyyOlAL3QOD79++vXr3yWyLfiJcvX/opFW6fnJzIvbRvmKSVgkaMLgskv135fyhgxq9fv/qFdCnysfjy5UvlbiIx40mHAAQgAAEIQAACEICATwDZ79Pwt5H9Pg22IQABCEAAAhCAAAQWIYD8jmFEfsfIkA4BCEBgDQKP1yiUMiHQOoEgdoJ8I0YXpKikyQrq8OPHj2BdjK9fvz579kxOEoqHoX/Pzs7kSCGDFUxCmeU5ofbe3t6mm/D69eu//vqrOzCdk70QgAAEIAABCEAAAhBoggCyv99NyP4+E1IgAAEIQAACEIAABBYhgPzuY0R+95mQAgEIQGBtArhHrE2Y8psk8Oeff3Z2a02KJuJG+JSvrq60OoaCQPiJ2paThP6CRMtPSTS5rxIxwsKKPBCAAAQgAAEIQAACDRFA9vudhez3abANAQhAAAIQgAAEILA4AeS3jxT57dNgGwIQgEBJAiyuUZI2dTVDQK4AiqkgnwAFV6h/TY0+VsWQ+Pbtm5Ob/QyWFLmGXF5eqpxu0Q3LIeSBAAQgAAEIQAACEIBAQwSQ/eosZH9DZyymQgACEIAABCAAgaYJIL/Vfcjvps9hjIcABPZBgOgR++hHWrE8gRf//Vu+3FIlSmve3d19+fJFTh6jC2f4RkmfaQ0O+a626BfiN4RtCEAAAhCAAAQgAAEIjBJA9iP7R08SMkAAAhCAAAQgAAEILEUA+Y38XupcohwIQAAC2QRwj8hGx4EQaICA5KZiP8hQuUpoZQ2FxNC/Dw8Pv3796qyXM8Tp6akW49Cfok08f/5cfhUNNAwTIQABCEAAAhCAAAQgAIH/EUD2/48E/0MAAhCAAAQgAAEIQGB1Asjv1RFTAQQgAIE1CeAesSbdCsrWi/Du7fgkW3hHPglXE5nllHpMv1T5hThfEGNPyYnEmJNsEIAABHZPACGx+y6mgRCAwM4IIPvtHYrst7MiJwQgUIwA8rsYaiqCAAQgsAiBw8rvRehRCAQgAAE7gWVf9uEeYSffZE69GNZCCVNNv7y8vLq6mnoU+SFQIYFXr15VaBUmQQACEGiFAEKilZ7CTghAAAIHJ4DsP/gJQPMhsBsCyO/ddCUNgQAEIAABCEAAAhBYkMCyT/3/XtAyioIABCAAAQhAAAIQgAAEIAABCEAAAhCAAAQgAAEIQAACEIAABCAAAQhAAAIVEsA9osJOwSQIQAACEIAABCAAAQhAAAIQgAAEIAABCEAAAhCAAAQgAAEIQAACEIAABJYkgHvEkjQpCwIQgAAEIAABCEAAAhCAAAQgAAEIQAACEIAABCAAAQhAAAIQgAAEIACBCgngHlFhp2ASBCAAAQhAAAIQgAAEIAABCEAAAhCAAAQgAAEIQAACEIAABCAAAQhAAAJLEsA9YkmalAUBCEAAAhCAAAQgAAEIQAACEIAABCAAAQhAAAIQgAAEIAABCEAAAhCAQIUEcI+osFMwCQIQgAAEIAABCEAAAhCAAAQgAAEIQAACEIAABCAAAQhAAAIQgAAEIACBJQn8H0ne5YwnNF0iAAAAAElFTkSuQmCC"/>
  <p:tag name="POWERPOINTLATEX_PIXELSPEREMHEIGHT#545B302C305D20263D5C6D61746874747B747275657D5C5C0D545B302C6A5D20263D205C6D61746874747B66616C73657D5C5C0D545B692C6A5D20263D20545B692D312C6A5D205C76656520545B692D312C6A2D615F695D0D20" val="183,3333"/>
  <p:tag name="POWERPOINTLATEX_BASELINEOFFSET#545B302C305D20263D5C6D61746874747B747275657D5C5C0D545B302C6A5D20263D205C6D61746874747B66616C73657D5C5C0D545B692C6A5D20263D20545B692D312C6A5D205C76656520545B692D312C6A2D615F695D0D20" val="46"/>
  <p:tag name="POWERPOINTLATEX_REFCOUNTER#545B302C305D20263D5C6D61746874747B747275657D5C5C0D545B302C6A5D20263D205C6D61746874747B66616C73657D5C5C0D545B692C6A5D20263D20545B692D312C6A5D205C76656520545B692D312C6A2D615F695D0D20" val="1"/>
  <p:tag name="POWERPOINTLATEX_CACHECONTENT#545B302C305D20263D20315C5C0D545B302C6A5D20263D305C5C0D545B692C6A5D20263D20545B692D312C6A5D202B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20315C5C0D545B302C6A5D20263D305C5C0D545B692C6A5D20263D20545B692D312C6A5D202B545B692D312C6A2D615F695D0D20" val="183,3333"/>
  <p:tag name="POWERPOINTLATEX_BASELINEOFFSET#545B302C305D20263D20315C5C0D545B302C6A5D20263D305C5C0D545B692C6A5D20263D20545B692D312C6A5D202B545B692D312C6A2D615F695D0D20" val="46"/>
  <p:tag name="POWERPOINTLATEX_CACHECONTENT#5C6861747B547D5B302C305D20263D20315C5C0D5C6861747B547D5B302C6A5D20263D305C5C0D5C6861747B547D5B692C6A5D20263D205C6861747B547D205B692D312C6A5D202B5C6861747B547D205B692D312C6A5D6A5E7B615F697D0D20" val="iVBORw0KGgoAAAANSUhEUgAACoQAAAKTCAIAAAC1xW9+AAAgAElEQVR4AezdzVkby7Yw4Ov77QCAEMARWIRgiAARAnYE4OEZAhEYQgAiAE/PDIjAJgRgdoZ8627dq6d3S2pVS/2vl4GfVqu6etVbheSH1VX16ePj47/8ECBAgAABAgQIECBAgAABAgQIECBAgAABAgQIECBAgAABAtUJ/Hd1VfWjpre3t9Fo9OfPn36EK0oCBAgQIECAAAECBAgQIECAAAECBAgQIECAAAECBAgQ6KHAZiXjIxO/v7///Pwc/8rH93C4CpkAAQIECBAgQIAAAQIECBAgQIAAAQIECBAgQIAAAQL9ENigZHxk4r9+/fry8hI98/7+Lh/fjxEqSgIECBAgQIAAAQIECBAgQIAAAQIECBAgQIAAAQIECPRQ4NPm7Bkfq9PHnPhsH21tbT0+Pu7t7WVPOiZAgAABAgQIECBAgAABAgQIECBAgAABAgQIECBAgAABAmsKbMrM+NlMfMCZH7/m6HE5AQIECBAgQIAAAQIECBAgQIAAAQIECBAgQIAAAQIECMwV2Ihk/NxM/IQj8vGHh4exgv1cHScJECBAgAABAgQIECBAgAABAgQIECBAgAABAgQIECBAgMAKAsNPxhdk4idesYt87B8vH7/C6HEJAQIECBAgQIAAAQIECBAgQIAAAQIECBAgQIAAAQIECMwVGHgy/uDgILdP/FwF+fi5LE4SIECAAAECBAgQIECAAAECBAgQIECAAAECBAgQIECAwGoCQ07GRyb+169fiS7y8YlQihEgQIAAAQIECBAgQIAAAQIECBAgQIAAAQIECBAgQIDAUoHBJuMLMvFfv36d6yIfP5fFSQIECBAgQIAAAQIECBAgQIAAAQIECBAgQIAAAQIECBAoKzDMZHxBJv78/Pzh4eHm5mauVOTjI1Vv//i5OE4SIECAAAECBAgQIECAAAECBAgQIECAAAECBAgQIECAQKLAp4+Pj8SifSk2Ho/v7u7mRhs5+Hh38tbT01Pk3d/f32dLfvnyJd6dPe8MAQIECBAgQIAAAQIECBAgQIAAAQIECBAgQIAAAQIECBBIERhaMr4gE39/fx8z5rMof/78OTw8jNnw2ZOTY/n4WRNnCBAgQIAAAQIECBAgQIAAAQIECBAgQIAAAQIECBAgQCBRYFDJ+EWZ+K2trcfHx729vVmUWJE+5sc/Pz/PviUfP2viDAECBAgQIECAAAECBAgQIECAAAECBAgQIECAAAECBAikCAxnz/hFmfjd3d2Y+z43Ex9A29vbk/XqZ7EiQ5+bST9bxhkCBAgQIECAAAECBAgQIECAAAECBAgQIECAAAECBAgQIDArMJBk/Ldv3+buEx+z22NOfGTcZ1uePfPw8HB0dJQ9Mzn+9euXfPwsizMECBAgQIAAAQIECBAgQIAAAQIECBAgQIAAAQIECBAgUCwwhGR8ZOKvr69n2xn59Zj1vjQTP7nw9vb29PR0thL5+FkTZwgQIECAAAECBAgQIECAAAECBAgQIECAAAECBAgQIECgWKD3yfhFmfjIrEd+vbjxuXcvLi5+/vyZOxkvIx8fa+DPnneGAAECBAgQIECAAAECBAgQIECAAAECBAgQIECAAAECBAjMFfj08fEx941enFyUiY+cery1WhMihX98fDx7bcyzL5vdn63EGQIECBAgQIAAAQIECBAgQIAAAQIECBAgQIAAAQIECBDYBIEeJ+PPzs4uLy9nO+nm5mbNieyxuP3Xr1/f399zlcvH50C8JECAAAECBAgQIECAAAECBAgQIECAAAECBAgQIECAAIG5An1Nxs/NxG9tbcWS8qPRaG5TS5388+fP/v7+bD7+5OTk6uqqVFUKEyBAgAABAgQIECBAgAABAgQIECBAgAABAgQIECBAgMCmCfRyz/i5mfjd3d3Hx8dKMvExCPb29l5eXqLO3IC4vr5eeQH8XFVeEiBAgAABAgQIECBAgAABAgQIECBAgAABAgQIECBAgMBQBfqXjJ+bif/y5Utk4iODXmE/bW9vx/z4WK8+V6d8fA7ESwIECBAgQIAAAQIECBAgQIAAAQIECBAgQIAAAQIECBDICfQsGX9xcTG7T3zky2OX98id59pWycuHh4fYKj5XVeTj45mA3EkvCRAgQIAAAQIECBAgQIAAAQIECBAgQIAAAQIECBAgQIDAROD//etf/+qLRWTif/z4kYs2NnG/ubnJnaz25fHx8X/+859///vf2WrjZZw8ODjInnRMgAABAgQIECBAgAABAgQIECBAgAABAgQIECBAgAABAgRCoE8z42Mt+lyfnZ+fX11d5U7W8TKeA/j582eu5tkV7HMFvCRAgAABAgQIECBAgAABAgQIECBAgAABAgQIECBAgACBzRT49PHx0aOWx6Lxh4eHk4BjQvx4PG4y+Nvb25glP7nj/f29afFN4rsXAQIECBAgQIAAAQIECBAgQIAAAQIECBAgQIAAAQIEeiTQs2R8yEY+PjLikYlvJRcem9PHhPi27t6jgSVUAgQIECBAgAABAgQIECBAgAABAgQIECBAgAABAgQIbLJA/5Lxm9xb2k6AAAECBAgQIECAAAECBAgQIECAAAECBAgQIECAAAECvRDo057xvQAVJAECBAgQIECAAAECBAgQIECAAAECBAgQIECAAAECBAgQkIw3BggQIECAAAECBAgQIECAAAECBAgQIECAAAECBAgQIECAQMUCkvEVg6qOAAECBAgQIECAAAECBAgQIECAAAECBAgQIECAAAECBAhIxhsDBAgQIECAAAECBAgQIECAAAECBAgQIECAAAECBAgQIECgYgHJ+IpBVUeAAAECBAgQIECAAAECBAgQIECAAAECBAgQIECAAAECBCTjjQECBAgQIECAAAECBAgQIECAAAECBAgQIECAAAECBAgQIFCxgGR8xaCqI0CAAAECBAgQIECAAAECBAgQIECAAAECBAgQIECAAAECkvHGAAECBAgQIECAAAECBAgQIECAAAECBAgQIECAAAECBAgQqFhAMr5i0Baru7i4+FTRz9nZWYsNcWsC/RKo6Nfuf6rpV8NFS4AAAQIECBAgQIAAAQIECBAgQIAAAQIECBAgUCAgGV+A4y0CBAgQIECAAAECBAgQIECAAAECBAgQIECAAAECBAgQILCKgGT8KmquIUCAAAECBAgQIECAAAECBAgQIECAAAECBAgQIECAAAECBQKS8QU43iJAgAABAgQIECBAgAABAgQIECBAgAABAgQIECBAgAABAqsISMavouYaAgQIECBAgAABAgQIECBAgAABAgQIECBAgAABAgQIECBQICAZX4DjLQIECBAgQIAAAQIECBAgQIAAAQIECBAgQIAAAQIECBAgsIqAZPwqaq4hQIAAAQIECBAgQIAAAQIECBAgQIAAAQIECBAgQIAAAQIFAn8VvOetAQhsbW1dX1+XbciXL1/KXqI8gY0VuL+/f39/L9X8x8fHy8vLUpcoTIAAAQIECBAgQIAAAQIECBAgQIAAAQIECBAg0C8Byfh+9VfpaHd2dsbjcenLXECAQLLAwcFBctn/LRhPyUjGl0VTngABAgQIECBAgAABAgQIECBAgAABAgQIECDQLwHL1Perv0RLgAABAgQIECBAgAABAgQIECBAgAABAgQIECBAgAABAj0QkIzvQScJkQABAgQIECBAgAABAgQIECBAgAABAgQIECBAgAABAgT6JSAZ36/+Ei0BAgQIECBAgAABAgQIECBAgAABAgQIECBAgAABAgQI9EBAMr4HnSREAgQIECBAgAABAgQIECBAgAABAgQIECBAgAABAgQIEOiXwCrJ+Le3t2/fvm1vb3/ys4ZAAAZjv4aLaAkQIECAAAECBAgQIECAAAECBAgQIECAAAECBAgQIEAgReCvlEK5MicnJ3d3d7mTXpYVeH9/v76+/vLli5R8WTrlCRAgQIBA6wJXV1fxVb61tfX169e9vb3W4xEAAQIECBAgQIAAAQIECBAgQIAAAQIECHRNoHQy/s+fPzLxXevFgcUTSy88Pj4+Pz/Hvy8vL5HqeH19jX8nzYy0x87Ozu7//cTTDAcHBwMT0BxjwBggQKDjAvEgXTxRNw3y/v7el9FUwwEBAgQIECBAgAABAgQIECBAgAABAgQITARKJ+Ozf3qGuL5A5JXXr2QYNTw9Pd3c3MSjHpGAL2hRZOXjJ1cmUvLHx8dHR0fmJhbQdf8tY6D7fSRCAgRCYDwe5x5M/PXrl2S8sUGAAAECBAgQIECAAAECBAgQIECAAAECOYHSyfjcX59z1XlZViAmeJe9ZGDlYw50POERP7n8eqlmxjT6+Pnx40dk5WMbBSv/l9JrvbAx0HoXCIAAgUSB+LyKRenjGydXPp4Sy53xkgABAgQIECBAgAABAgQIECBAgAABAgQIlEvGx7zVdTKms9yTJcfj33grfY74ZNHyNSNZ4dZx34gz/uCeXTV9tlGlzoxGo1Llh1Q4UhqRPo80fIWNigTJ9+/fo9pIyce/29vbFVauqsoFjIHKSVVIgEB9Ag8PD7EKy9y8++R/CPXdWs0ECBAgQIAAAQIECBAgQIAAAQIECBAg0EeBcsn4WEV8hUZG2nt/fz+mLP/fNt+7kXdfP0saabyotmxKPsI4Pz+vai3ZP3/+RADxEzngyTbnpXwmTyGUumQwhc/Ozi4vLwuaEzgx+zB+JsNmsv58dHokPCbgsSZw/MytITIlUXmk+aOvzZKfS9SFk8ZAF3pBDAQIJArkNolPvEoxAgQIECBAgAABAgQIECBAgAABAgQIENhkgU8fHx/p7Y8M+twJYXNriDRq7OEd/9a3jffSZF4usEjrRvo8d7Lal7e3t5EDXpQkzt0rcGKaXe7kyi8vLi5iLnju8gaanLvj0pexvkLMLIyE+qKSwXJ6eprywETk5uMBkci7F9QWj19EmfoG4aJWOF8gYAzEL/7h4eEsUakP5NnLnSFAoA6B+GaP1VaK//8T/+GJYnXcXZ0ECBAgQIAAAQIECBAgQIAAAQIECBAg0F+B/04PPfJnxX+JnlQV2d+fP39GSimyTTGNrFNJ0Agsvb2rlRyPx9HwmCUfOeClNYTV0jIDKxBPDBSsZxBp+KALwJRMfMjE0yExxuIBi/v7+0WYsWjB58+fr66uBibZ3+YYA/3tO5ET2DSB+D6K3WQWLU2/aRraS4AAAQIECBAgQIAAAQIECBAgQIAAAQJlBUok45euUR/rikeZyIw2tjB45FnTGxzJ2sQUb3qdi0rG3+7j2YWYSLeowOR8SsK+uIZ+vRv+s3P3p02IwTNJe0zPpB9EzTHwYj79oktiI/l4TmLRu843JmAMNEbtRgQIrCMQ09zjqzxWsCj1P4117uhaAgQIECBAgAABAgQIECBAgAABAgQIEBieQIlkfKy+XtD+SDzHmuEN5ztjFnVBSLm3YgnZ3Jm6X8Zs7OJ8/KLJ3HUH1nz9MTYiq7Fo9f5w+P379/qDJ6Zcx5CIh0LmNvDu7i5iiEjmvutk3QLGQN3C6idAYH2BeJAuHiiMZVdiNrw0/PqeaiBAgAABAgQIECBAgAABAgQIECBAgMCGC6Qm44vXqI85zc0vAx4zoVOWzZ92cCyBPj1u7CBYCjLusWB7Y5G0eKPIwkZLF2U1wicy6FVtZxDp9oJ8fMQQkcjHNz8YjIHmzd2RAIFEgfiAinnwkxx8fEfEo4el/neReBfFCBAgQIAAAQIECBAgQIAAAQIECBAgQGADBf5KbHPBtPjYrrux5d+z0S6aZp0tkz1uJcgIIDaqj3Vus5FMj2Pu3fR4qAeTLOzLy8vcBk4y8dU6RF4/8vGRUJmbTYlI4q14kmNuPE7WIWAM1KGqTgIEVhOIT6TX19d4Niu+DuLLYnKwWlWuIkCAAAECBAgQIECAAAECBAgQIECAAAECxQKpyfhFG8a3lYmPVpVKxre4O3s8BBAp59lsdIshFY+Jat+NBQlm2z69RYyfajPxk5on+fjPnz9Pb5Q9iHhiAn0s9pA96bg+AWOgPls1EyCwSODs7Cw+7SdPZUX2PYpNXy66xHkCBAgQIECAAAECBAgQIECAAAECBAgQIFCtQNIy9Q8PD3MnGcec77amm4dCqWR8K2vUT7tq7nb1BcvXTy/s+0Gs+huTDhe1IjLxVa1OP3uLqHnREyRROKKK2GavcqZyAWOgclIVEiCQIhD/Sbi7u4t/4yc+8+Nn7v9kiqs6PT3d2toqLuNdAgQIECBAgAABAgQIECBAgAABAgQIECCwSCApGR9/zp69/uTkpMV0Zi82jJ+izX0UIBZLnxYY5MHV1VXB7gbxgELdT3KMx+O5j0FMtCO2iHCQ8t1plDHQnb4QCQEC6QLxtFw8bhjz6S8uLnZ2dtIvVJIAAQIECBAgQIAAAQIECBAgQIAAAQIECGQFkpLxszOM4+/U7SYyY6JbthlLj+vO+xYHMDfvPuyZ8fG0xPfv3xexxETDgjz9oqtWOB93KZjUGBHaPH4F1cRLjIFEKMUIEOiIQHwvx1T4379/x8dXPG5Yxy4qHWmpMAgQIECAAAECBAgQIECAAAECBAgQIECgGYHlyfi5a9TPpuebCXd6l1LJ+NZ3Z5/7B/1hJ+MLMvHRiT9+/JhrMu3fqg7iLnGvgtqOj48L3vXWOgLGwDp6riVAoBmB+C6OlX7ifzUxDz5y8DEVvr79U5ppkbsQIECAAAECBAgQIECAAAECBAgQIECAQHcE/loayuwa9bH092g0WnphrQVKJePnrhJfa3izlcef+19eXrLnWzfMBlPtcayaUNBBMVX97Oys2jsW1Bb3Oj8/X7RVcOwiHNG2uOFCQeS9fssY6HX3CZ7AwATieydWm5/8G1/Hk594UE/efWAdrTkECBAgQIAAAQIECBAgQIAAAQIECBDomsDyZPzsJPhmFhgvkIq5a4tyq3Ov6kIyPrdYeu7l3LD7e7J4MnrMQWy4aRFPQUgxgTvmxzczU7/hhrd4uwLwiMoYaLFr3JrAhgg8PT1tSEs1kwABAgQIECBAgAABAgQIECBAgAABAgQ6K7BkmfrZNepjO9XW05YFs67nQre7YfzckObuIj+3ZO9Oxkz04kclmk/ELr1jcea4d13QesDGQOtdIAACBAgQIECAAAECBAgQIECAAAECBAgQIECAAIHWBZYk42cnwXchbVkqGd/6hvFz+zjWyJ17vu8n397eLi8vC1oRqxQ0vyxwPD4SeysURBXjPJZbKCjgrXQBYyDdSkkCBAgQIECAAAECBAgQIECAAAECBAgQIECAAIEBCyxJxuc2jO/CtPjojFLJ+C6sUR8x5yaLd/MRgfUHeuzOXlxJcVK8+Np13o2F6Isv78JTJsUR9uVdY6AvPSVOAgQIECBAgAABAgQIECBAgAABAgQIECBAgACBWgWKkvGxRn3u3l1IWPZxw/hgfH19zWIOdWb87FIK2VbH8dKkeK58VS/H43FxVfHcSUzpLi7j3RQBYyBFSRkCBAgQIECAAAECBAgQIECAAAECBAgQIECAAIHBCxQl43NJtdh4u/Xd4qM/Sk2Lj/Id2TA+NzN+kHvGX11d5ZqZ+/2J9QBaHEJL10hYOqU71xwvZwWMgVkTZwgQIECAAAECBAgQIECAAAECBAgQIECAAAECBDZToCgZn1ujPpLxXTAqlYzv7GrwLeak6+vE4t3i475L0+H1xZZy99zTJ7UGM9TKjYGh9qx2ESBAgAABAgQIECBAgAABAgQIECBAgAABAgQIlBVYmIy/vb3N1hVZ7dFolD3T1nGpZHy72d8pUSytPz2Og84+IpANsuxxbGrw8vJSfFW73bGUPab154Z9cXO8mxMwBnIgXhIgQIAAAQIECBAgQIAAAQIECBAgQIAAAQIECGyywMJk/M3NTdalC7vFRzw93TA+t3j7IDeMT5lW3u7i/CkbFqS0Ivt74TgrkKJnDGTFHBMgQIAAAQIECBAgQIAAAQIECBAgQIAAAQIECAxYYGEyPrtG/dbW1ng87oJCqWnxEXBK/rWBduWmjLebj6yjvW9vb9kBM/cWMYpaX5x/6WMQMcCiLXPjd7JYwBgo9vEuAQIECBAgQIAAAQIECBAgQIAAAQIECBAgQIDApgnMT8bnFus+Pj7uiEupZPzSZckba1QuGb80JdxYYFXdKLeOwtxqu/AIQop8SlvmNnDDT6a4GQMbPkg0nwABAgQIECBAgAABAgQIECBAgAABAgQIECCwUQLzk/G5vNrJyUlHUEol49vdoTwrlkvGd+cpgWyQ6xwvnRYflackwteJIeXalBhS1lpPudemlTEGNq3HtZcAAQIECBAgQIAAAQIECBAgQIAAAQIECBAgQKBYYH4yPptXi8zxaDQqrqWZd3u6YXzgvL6+Zon29vayL/t+HOuTpzwkkZIIr5si5TGI5+dnK9WX7QhjoKyY8gQIECBAgAABAgQIECBAgAABAgQIECBAgAABAoMXmJOMz61R39Np8dFzHdkwPiKJ/O50JMXW6dPjYRykZOKjpV1Ixu/s7KSYJ7YopaoNKZMoZgxsyHjQTAIECBAgQIAAAQIECBAgQIAAAQIECBAgQIAAgRCYk4zPLdNtw/j1B0p2mfoubJu9fouyNeQ2Nci+lT3uQiI2MYbEFmVbt+HHiWKJ/rViJsaQ2KJaQ1U5AQIECBAgQIAAAQIECBAgQIAAAQIECBAgQIBArwXyyfjcctOx7fr29nZHWpg4+3YSbXc2jM+teZ6YC+yIeUoYif3ShYYnxpDYohScDSmTKJboXytaYgyJLao1VJUTIECAAAECBAgQIECAAAECBAgQIECAAAECBAj0WiCfjM/NB+3OGvX93TA+Oy0+xkrKtuU9GlLp/dKFpzoSY3h/f4929agX2g3VGGjX390JECBAgAABAgQIECBAgAABAgQIECBAgAABAgS6KZBPxt/d3WUDHY/H2ZctHpedqNqdDeNzkSdOzG2RutStc60rdW0rhbe2tlLu27t2pTSqpjK9szIGahoJqiVAgAABAgQIECBAgAABAgQIECBAgAABAgQIEMgK/CMZn1uj/ujoKFu03eNSCb9OzT7PzYwf2J7xz8/PKQOjO48g7OzspASc2K6UqgZfJtHKGBj8SNBAAgQIECBAgAABAgQIECBAgAABAgQIECBAgACBrMA/kvGdXaM+Ii6VjO/OhvEReS4Zn7hSeraTunz8+PiYEl7iXOSUqtYskxhJYrvWDGYYlydaJco3YJIYSWK7GgjYLQgQIECAAAECBAgQIECAAAECBAgQIECAAAECBPoo8I9kfHaGa0xj7c5K7+mbUk/6oFPJ+Oyw6Gxg2SBLHWfHTMGFifPRC2qo6q3ESBLbVVVUva4n0SpRvgGKxEgS29VAwG5BgAABAgQIECBAgAABAgQIECBAgAABAgQIECDQR4F/JONPTk6mbTg/P58et35Qalp8RNudxwgimNPT0ylgp1SnUa18EA9JJF6bOBc5sbZ1iqVH8vT0tM6NNuRaY2BDOlozCRAgQIAAAQIECBAgQIAAAQIECBAgQIAAAQIEygr8Ixk/Go1eX1/v7+9///49Ho/L1lVf+VLJ+E5tGB8m8WTARDX+DeH6lJqvOX3qcOJc5AaakB5Jbn+BBmLr4y2MgT72mpgJECBAgAABAgQIECBAgAABAgQIECBAgAABAgQaEPhHMj7uFzuaR/J4b2+vgXun36JUMr6DS8FPVAe2W3x0X/qm2unz0dNHxWol0yNJb91qkQzjqnSldPm6ZdIjSW9d3TGrnwABAgQIECBAgAABAgQIECBAgAABAgQIECBAoHcC+WR8BxswmA3jO2i7Zkh9nDtuZvyanZ673BjIgXhJgAABAgQIECBAgAABAgQIECBAgAABAgQIECBAYCLQg2R8qWnx0apObRg/7HGWnohNT4F3Ryy9dd2JuflI0pWMgeZ7xx0JECBAgAABAgQIECBAgAABAgQIECBAgAABAgRaFBhaMr5rG8a32LUN3Do9EdtAMIm3SF+ivI+tS0SosFgflYyBCgeAqggQIECAAAECBAgQIECAAAECBAgQIECAAAECBBYJDC0Z38EN4xfRD+D8+/t7YivS05+JFTZQLL11DQTT2VukKxkDne1EgREgQIAAAQIECBAgQIAAAQIECBAgQIAAAQIECNQh0PVkvA3j6+j1SuqMrqmknoYrKbVYek/b2BhpT32MgcZGiBsRIECAAAECBAgQIECAAAECBAgQIECAAAECBDZZoOvJeBvGd3Z0pk+JjiaUSn92p8l9XIO9ST1joElt9yJAgAABAgQIECBAgAABAgQIECBAgAABAgQIEOiXwKCS8TaMb3Lw9TRRXWqx9FLJ5ibxO3IvY6AjHSEMAgQIECBAgAABAgQIECBAgAABAgQIECBAgACBDgoMKhlvw/gmR9jr62uTt2vlXpvQxnVgN8FnE9q4zhhwLQECBAgQIECAAAECBAgQIECAAAECBAgQIECAwCKBTifjbRi/qNu6cH4TZo33dOZ3Y8PDGGiM2o0IECBAgAABAgQIECBAgAABAgQIECBAgAABAgR6J9DpZLwN47s8nkrNGC61OHx3Wr0JyeZ1tI2BdfRcS4AAAQIECBAgQIAAAQIECBAgQIAAAQIECBAgMGyB4STjbRjf8EjtaaJ6Z2cnHapUsjm92sGUNAYG05UaQoAAAQIECBAgQIAAAQIECBAgQIAAAQIECBAgULnAcJLxNoyvfHAUV7gJieqeJpuLO67Cd42BCjFVRYAAAQIECBAgQIAAAQIECBAgQIAAAQIECBAgMDCB7ibjbRjf8aEmUd3xDmogPGOgAWS3IECAAAECBAgQIECAAAECBAgQIECAAAECBAgQ6KlAd5PxNozv+JDahFnRm9DGdYbZJvhsQhvXGQOuJUCAAAECBAgQIECAAAECBAgQIECAAAECBAgQWCQwkGS8DeMXdbDz67+G940AACAASURBVAiY+b2O3jCuNQYa68dYDeXbt297e3uf/NQgMBqNzs7O3t7eGutQNyJAgAABAgQIECBAgAABAgQIECBAgAABAgT+6ixBqZnxNoxvvh8lKZs379odjYGu9Uh/44lM/OfPn/sbf/cjf/775+7uLqi7H60ICRAgQIAAAQIECBAgQIAAAQIECBAgQIDAMAQ6OjPehvHDGF5aQYAAgRSBy8vLlGLKrCnw8vJydXW1ZiUuJ0CAAAECBAgQIECAAAECBAgQIECAAAECBBIFOpqMLzUtPpp6cHCQ2GDFCKQL2C883WqoJY2BZnr28fGxmRu5S+TjIRAgQIAAAQIECBAgQIAAAQIECBAgQIAAAQLNCAwhGW/D+GbGirsQIECgJoHd3d2aalZtTmBnZyd3xksCBAgQIECAAAECBAgQIECAAAECBAgQIECgJoEhJONtGF/T4Ciu1ozhYp9NeNcY2IRebqaNx8fHzdzIXY6OjiAQIECAAAECBAgQIECAAAECBAgQIECAAAECzQh0MRlvw/hm+t5dCBAg0BGB8Xj88+fPra2tjsQzyDBi+YH7+/u9vb1Btk6jCBAgQIAAAQIECBAgQIAAAQIECBAgQIBABwX+6mBMNozvYKcIiQABArUKfPv7Jx7Gik3N39/fa73XplUeTzlEJl4aftP6XXsJECBAgAABAgQIECBAgAABAgQIECBAoHWB3ifjbRjf+hgacAAyggPu3MSmGQOJUFUVi4SxnHFVmOohQIAAAQIECBAgQIAAAQIECBAgQIAAAQIE2hXo4jL1pWbG2zC+3QE07LtbNHvY/ZvSOmMgRUkZAgQIECBAgAABAgQIECBAgAABAgQIECBAgACBWYHOJeNtGD/bSc4QIECAAAECBAgQIECAAAECBAgQIECAAAECBAgQIECAQL8EOpeMLzUtPqz39/f7JS5aAgQIECBAgAABAgQIECBAgAABAgQIECBAgAABAgQIEBi8QL+T8bFh/Pb29uA7qZsN3NnZ6WZgompMwBhojNqNCBAgQIAAAQIECBAgQIAAAQIECBAgQIAAAQIEeifQ72S8DeN7N+AETIAAAQIECBAgQIAAAQIECBAgQIAAAQIECBAgQIAAgU0Q6FYy3obxmzDmetRGM7971Fk1hWoM1ASrWgIECBAgQIAAAQIECBAgQIAAAQIECBAgQIDA4AW6lYy3YXyPBtzW1laPohVqHQLGQB2q6iRAgAABAgQIECBAgAABAgQIECBAgAABAgQIEBiGQI+T8TaM79EQfH9/71G001Alm6cU6x8YA+sbqoEAAQIECBAgQIAAAQIECBAgQIAAAQIECBAgQKBHAj1Oxtswvt1x1tPlu19fX9t1G9LdjYEh9aa2ECBAgAABAgQIECBAgAABAgQIECBAgAABAgQIVCvQoWS8DeOr7Vq1rS/Q02Tz+g1Xw1TAGJhSOCBAgAABAgQIECBAgAABAgQIECBAgAABAgQIECgl0KFkvA3jS/Vc64U3YQn3TWjjOgNpE3w2oY3rjAHXEiBAgAABAgQIECBAgAABAgQIECBAgAABAgQILBLoazLehvGLerSx86VmDPd0cfhSbWxMvjs3KuVjDHSn40RCgAABAgQIECBAgAABAgQIECBAgAABAgQIECDQgEBfk/E2jG9gcBTfoqczht/f34vblX23p23MNqHW4576GAO1jgqVEyBAgAABAgQIECBAgAABAgQIECBAgAABAgQITAS6koy3YXzvRmSpWdG9a90k4E1o4zpdswk+m9DGdcaAawkQIECAAAECBAgQIECAAAECBAgQIECAAAECBBYJdCUZb8P4RT3U2fO7u7vpsZWai5xe7QolSy2W3tOZ3yuwrHaJMbCam6sIECBAgAABAgQIECBAgAABAgQIECBAgAABAgQ2QaCXyXgbxndhaG5Cotqs6OKRZgwU+3iXAAECBAgQIECAAAECBAgQIECAAAECBAgQIEBgkwV6mYy3YXwXhmypRHWp+ei1tq7UHP1SM79rDbublRsD3ewXUREgQIAAAQIECBAgQIAAAQIECBAgQIAAAQIECHRBoBPJeBvGd2EolI1hExLVmzDzu2y/Z8sbA1kNxwQIECBAgAABAgQIECBAgAABAgQIECBAgAABAgSyAp1IxtswPtslfTne3t5OD7XUfPT0alcoWWqO/t7e3gq32JxLjIHN6WstJUCAAAECBAgQIECAAAECBAgQIECAAAECBAgQKCvQv2S8DePL9nF95dMnRpdKgdcXcNSc/liAafEpHWEMpCgpQ4AAAQIECBAgQIAAAQIECBAgQIAAAQIECBAgsIEC/UvG2zC+O8M0PRGbngKvu3XpjwWkt67umLtcf7qSMdDlfhQbAQIECBAgQIAAAQIECBAgQIAAAQIECBAgQIBA5QLtJ+NtGF95pzZWYXoiNj0FXnfw6Snh9NbVHXOX609XMga63I9iI0CAAAECBAgQIECAAAECBAgQIECAAAECBAgQqFyg/WS8DeMr79TGKowtAxq7V1U3Sk8J7+/vV3XTAddjDAy4czWNAAECBAgQIECAAAECBAgQIECAAAECBAgQIEBgHYGeJeNjGu729vY6DXZthQLp6er0+egVhje3qvRI0ud8z73Rhpw0BjakozWTAAECBAgQIECAAAECBAgQIECAAAECBAgQIECgrEDPkvE2jC/bwbWWT09Xv7y81BpJeuXpM+P7OOc73aGqksZAVZLqIUCAAAECBAgQIECAAAECBAgQIECAAAECBAgQGJhAy8l4G8b3ejzFKgVbW1v9akL6zPi9vb1+Na2VaI2BVtjdlAABAgQIECBAgAABAgQIECBAgAABAgQIECBAoPsCf7UbYtkN482Mb7e/Zu8ePXJ3dzd7fvbM29tb61sMRAyzgc09Y1r8XJa5J42BuSxOriYQT2hNFtJIf25mtRttzlXxyNTOzo5NXjanx7WUAAECBAgQIECAAAECBAgQIECAAAECBLoj0KdkvFxCd8bNNJLYMjwxGR8JttFoNL2wlYP01fI99pHeQcZAupWSBQJXV1c/fvyQgy8gWvOt+A79+fPnwcHBmvW4nAABAgQIECBAgAABAgQIECBAgAABAgQIEEgUaHmZ+lIz4+VHEzu1yWLpnZK+WXt98afHEAnm+sIYWM3GwMA6tJXm3N7efv/+XSa+Vvx4Gunw8DDWHqj1LionQIAAAQIECBAgQIAAAQIECBAgQIAAAQIEpgJtJuNtGD/thv4epE92T5+VXp9GegzpCeb6ou1LzcZAX3qqy3He3Nx0ObwhxZa4lsmQmqwtBAgQIECAAAECBAgQIECAAAECBAgQIECgLYE2k/GlpsUHkPxoW6Ok+L6J/dKFOa+JyXgbIhT3+Oy7xsCsiTOlBBJ/N0vVqfBcgfQFQuZe7iQBAgQIECBAgAABAgQIECBAgAABAgQIECCQLtCbZLz8aHqnNlwyMRHbhWRbYgxHR0cNG/b9dsZA33uw9fhtDNFYF8SXaWP3ciMCBAgQIECAAAECBAgQIECAAAECBAgQILDhAr1Jxidm+za8O1tpfmLqOjERXmsTnp+fU+o32FKUsmWMgayG4xUETk9PV7jKJWUFIhP/7du3slcpT4AAAQIECBAgQIAAAQIECBAgQIAAAQIECKwm0Foy3obxq3VYB6/a29tLmWr5+PjYevCJDwQcHBy0Hmq/AjAG+tVfHYw2htDv379PTk5SPkw6GH/3QwrYeOKhC5/D3bcSIQECBAgQIECAAAECBAgQIECAAAECBAgQqErgr6oqKluPDePLinW5fEyMvry8LI6w9T3j4/mP4ggn7yZO8k6paqPKGAMb1d11NDby8VdXV3XUrE4CBAgQIECAAAECBAgQIECAAAECBAgQIECAQCsCrc2ML5WMjyl929vbrQC5aYrA8fFxSrGnp6eUYjWVSZwWH3Nzawpg2NUaA8PuX60jQIAAAQIECBAgQIAAAQIECBAgQIAAAQIECBAoK9CPZLw9vMv2a8PlR6NRyuLS7a6QnLJh/NbWljXqVxs8xsBqbq4iQIAAAQIECBAgQIAAAQIECBAgQIAAAQIECBAYqkA7yXgbxg9vPKVMKC+1HELlRCl3T2lF5YENpsIUvZReqA8k5e4pragvQjUTIECAAAECBAgQIECAAAECBAgQIECAAAECBAgMRqCdZHxKSixLbGZ8VqObxykpzJS56fW1LmVefkorqorw4eEhdsiOn9vb28T97Ku6dU31pOgZAzXhq5YAAQIECBAgQIAAAQIECBAgQIAAAQIECBAgQKBrAj1IxtswvmuDZm4829vbS3OxsWt7W1nnlMUY4pmPvb29ua2r8OTT01OshP/p06fDw8Pvf//EbuufP38OwIuLiwpv1HxVxkDz5u5IgAABAgQIECBAgAABAgQIECBAgAABAgQIECDQWYEeJONNi+/s6MkFdnp6mjsz+7LsogizNax25u7ubumFKfEvraS4wLdv3/b39+civL+///jxI54GiGx9cSVdfjfFcG7zG2hUR8ZAAy11CwIECBAgQIAAAQIECBAgQIAAAQIECBAgQIAAgS4ItJCMT5mjnKWRjM9qdPk4EslHR0fFEaYkRItrWO3dpQngL1++xIT11SpPvCrqv76+Li4ciwdEtr6/+XhjoLh/vUuAAAECBAgQIECAAAECBAgQIECAAAECBAgQILA5Ai0k45emRXP6kvE5kC6/jLndxeFF77+9vRWXqfzduOPSUXd+fl75fbMVnp2dLY1hWj7GfPNK07uveWAMrAnocgIECBAgQIAAAQIECBAgQIAAAQIECBAgQIAAgWEIdD0Zb8P4fo2z0Wi0dHL80tnhlTd56R3rnhYfq0FcXl6mtyuWrI+N5NPLd6qkMdCp7hAMAQIECBAgQIAAAQIECBAgQIAAAQIECBAgQIBAWwJdT8abFt/WyFj5vksz30sLrHzrRRcunfVed0ilMvGTVsQ0+tvb20Ut6vj5pZ5LC1TewNbHQOUtUiEBAs0IvL6+NnMjdyFAgAABAgQIECBAgAABAgQIECBAgACB4Qk0nYy3YfzwxlCuRdvb2z9//sydzL6MbdGbTDPHvWKieTaA3PHJyUlM5s6drPblzc3NChUuXe99hTqbucQYaMbZXQgQaECg+BtkGkBisWl5BwQIECBAgAABAgQIECBAgAABAgQIECCwCQJNJ+Pv7u5Kscb64aXKK9wFgW/fvhV3XJNp5uJ7bW1tLZ0zvSZp2QdQpreLpxaenp6mL/t1YAz0q79ES4DAXIG3t7e552dPxif27ElnCBAgQIAAAQIECBAgQIAAAQIECBAgQGDDBZpOxpddnnpvb2/De6inzS+eCx5Ji4uLiwaadnV1VZwgiQEZ07hrjaQ4gOJbl/19Ka6t4XeNgYbB3Y4AgcoFHh8fE+uMj/r0zH1inYoRIECAAAECBAgQIECAAAECBAgQIECAQN8FGk3GL82M9l1T/FOBeIri9PR0+nL2ICas1523iPqLp8XHAvXj8Xg2tu6cKc5ndyfOuZEYA3NZnCRAoEcCxV8iuYb0+vGpXFu8JECAAAECBAgQIECAAAECBAgQIECAAIFKBJpLxj88PHz//r1s0HXna8vGo3y6QMx9Pzo6Kih/fHxc8O76b0X9BZv4xkL68XTI+ndZWsPOzs7SMosKRPyxyv2id7t/3hjofh+JkACBRQKx3cbz8/Oid2fPR+b+9vZ29rwzBAgQIECAAAECBAgQIECAAAECBAgQILCxAk0k4yOhfnZ2dnh4uIJyzF1e4SqXdEQg0hIFm8f/+vUrBkZNoUYaOOpfVHlsFV/w7qKrVju/u7u72oWTq0qlgta5UU3XGgM1waqWAIGaBOI/LfGoVqztscJM93gI7ODgIJ4+rCk21RIgQIAAAQIECBAgQIAAAQIECBAgQIBAvwT+qinc+Ft27LQaecRIea6T9by7u4s/iMcE669fv+7v79e9vXdNGptcbfR+dNyifdMvLy8jVx2zD6sligRwwdrCk0x8Y2MpbhRPJKycU4/fo46vpb+074yBpUQKECBQh0D8V+T19XVRzZOlU6JAHMSXVBzEB3UcxM+iS1LO/89/ev5+FCw++eMLLr4B40snlkiZ/ltQSfyHp+BdbxEgQIAAAQIECBAgQIAAAQIECBAgQIBA7wQ+fXx8FAQdf8iOvylP/lQ9KTb7d+3sn7Pj3fgr9uRMQbXrvBV/zo6/bk//rh1VxZnZCqdrg8e7kcjfhD9wx1zw2Qx0WLW+znkEENmIglERO6NXmG+OKYkFyzDEeIghPRqNZsdMfWdikuUKezRM4onRO4BJlsZAbnQtGqXFH8i5SrwkQKBYIL5Z4pG+4jKdevf8/Ly+BWM61VLBECBAgAABAgQIECBAgAABAgQIECBAYEMEimbGr5NBrI8vcrorTDK+v7+PlWPri0rNBQLxJEQ8ohFJ5UUdF+v6VpWBKB60rWTiQyam/scaAKvNtlztqoLuaOUtY6AVdjclQIAAAQIECBAgQIAAAQIECBAgQIAAAQIECBBoUaBoz/jZadYtBrrmrSdrxq5ZictXFoil2p+enmK7gUU1xGCLKYyxEsOiAkvPx7VRQ8EE9FgkIBLbDc+Jn4Yds/+nx6UOZteiKHV5dwobA93pC5EQIECAAAECBAgQIECAAAECBAgQIECAAAECBAg0IFCUjC9YV7yByKq9xXTV+mqrVVspgdjK/fT0dNElsZhw5MtjavuiAgXn46q4tmA54ngOIFZKb2yf+NlQ4yGAWJ5h9vzsmdhmOFtySL+G0dhNHgOzfe0MAQIECBAgQIAAAQIECBAgQIAAAQIECBAgQIDAgAWKkvFDanbBnOwhNbP7bYmN7R8fHyPfPDfUSDzH1PZY0jyKpcySjzKRho/ycdWipHUsTR+z0iMHPPeOTZ6MjRJ+//69qO2TSOJhhVhCYNhbKmzyGGhyvLkXAQIECBAgQIAAAQIECBAgQIAAAQIECBAgQIBAuwKfPj4+FkUQObMBrFQfE6ZjP/JYwHxRMwdzfm5/RfNjRngH21i8ufsk4NhmPn4iex2tiLUNYl57ZN9j2fZYbT62n4+tB5buPnBychK93+KE+LnyDw8PMYk/gp/sBx+PC0QDj4+PI9ppqJ8+fZpeW/BLOi3Tx4MNHwOHh4ezvTbUvp5tqTMEGhCIx7DiYzY+Yyer40wP4tZxPAkgu3DO9BO4wtiyD5ZNtx2ZPD02eTk9joP4ymtrL5UKm6wqAgQIECBAgAABAgQIECBAgAABAgQIEJgKFCXjJ4UilRt/IJ7+2Xpysu4/Xk/jc5Au0K9kfLQrUhSRKb++vp6kItJbmlIy1kKIymPSfErhDpbZhGR8sG/sGIgHMiTjO/h7JyQCBAgQIECAAAECBAgQIECAAAECBAgQIECAQIUCy5PxFd5MVbUK9C4ZP9WIGdKXl5eTaeLTk6sdxFMjMb88fvqbhp80fEOS8dNe3rQxIBk/7XoHBAgQIECAAAECBAgQIECAAAECBAgQIECAAIGhCvw11IZpV48Evv39E3ulx8rtsb97LEFfNvhY5j1W943Z8MPYbT27rHFZip6WNwZ62nHCJkCAAAECBAgQIECAAAECBAgQIECAAAECBAgQWCQgGb9IxvmmBWKj3Pg5OzuLVPTj4+NkY/g4iEXsY2Pd7FL2kXqPGfDxb/xEDn5/f7+OjX6bbn/mftN9heNcboeITKkBHhoDA+xUTSJAgAABAgQIECBAgAABAgQIECBAgAABAgQIbKqAZPym9nyH2x2Z9WFMcF/ZOPfkwcr19PdCY6C/fSdyAgQIECBAgAABAgQIECBAgAABAgQIECBAgACBicB/gyBAoGsCsSrANKSdnZ3psQMCBAgQIECAAAECBAgQIECAAAECBAgQIECAAAECBPoiIBnfl54S5wYJxOL809bGUvzTYwcECBAgQIAAAQIECBAgQIAAAQIECBAgQIAAAQIECPRFQDK+Lz0lzg0SyM6M//Llywa1XFMJECBAgAABAgQIECBAgAABAgQIECBAgAABAgQIDEVAMn4oPakdAxJ4fn6etmZ/f3967IAAAQIECBAgQIAAAQIECBAgQIAAAQIECBAgQIAAgb4ISMb3pafEuSkCb29v2Znxo9FoU1qunQQIECBAgAABAgQIECBAgAABAgQIECBAgAABAgQGJCAZP6DO1JRBCPz69WvaDhvGTykcECBAgAABAgQIECBAgAABAgQIECBAgAABAgQIEOiXgGR8v/pLtMMXyCbjv379OvwGayEBAgQIECBAgAABAgQIECBAgAABAgQIECBAgACBIQpIxg+xV7WpzwKS8X3uPbETIECAAAECBAgQIECAAAECBAgQIECAAAECBAgQ+F8ByXhDgUCHBP78+ZPdMH48HncoOKEQIECAAAECBAgQIECAAAECBAgQIECAAAECBAgQIJAsIBmfTKUggfoFrq+vpzexRv2UwgEBAgQIECBAgAABAgQIECBAgAABAgQIECBAgACB3glIxveuywQ8ZIFsMv7o6GjITdU2AgQIECBAgAABAgQIECBAgAABAgQIECBAgAABAoMWkIwfdPdqXK8EHh4e3t/fpyEfHx9Pjx0QIECAAAECBAgQIECAAAECBAgQIECAAAECBAgQINAvAcn4fvWXaIcscHl5OW1eTIvf3t6evnRAgAABAgQIECBAgAABAgQIECBAgAABAgQIECBAgEC/BCTj+9Vfoh2swJ8/f379+jVt3o8fP6bHDggQIECAAAECBAgQIECAAAECBAgQIECAAAECBAgQ6J2AZHzvukzAwxTIZt+/fPkyGo2G2U6tIkCAAAECBAgQIECAAAECBAgQIECAAAECBAgQILAZApLxm9HPWtltgZgWf3d3N40xm5ifnnRAgAABAgQIECBAgAABAgQIECBAgAABAgQIECBAgECPBCTje9RZQh2sQDb7vru7Ox6PB9tUDSNAgAABAgQIECBAgAABAgQIECBAgAABAgQIECCwGQKS8ZvRz1rZYYGHh4fstPjz8/MOBys0AgQIECBAgAABAgQIECBAgAABAgQIECBAgAABAgSSBCTjk5gUIlCfwPfv36eVx27xpsVPNRwQIECAAAECBAgQIECAAAECBAgQIECAAAECBAgQ6K+AZHx/+07kQxA4Ozt7eXmZtuT6+np67IAAAQIECBAgQIAAAQIECBAgQIAAAQIECBAgQIAAgf4KSMb3t+9E3nuBp6eny8vLaTOOjo5Go9H0pQMCBAgQIECAAAECBAgQIECAAAECBAgQIECAAAECBPorIBnf374Tee8Fjo+Pp23Y2toyLX6q4YAAAQIECBAgQIAAAQIECBAgQIAAAQIECBAgQIBA3wUk4/veg+Lvq8DBwUFugfrt7e2+NkbcBAgQIECAAAECBAgQIECAAAECBAgQIECAAAECBAj8U0Ay/p8eXhFoRCC2iv/169f0VrFA/Xg8nr50QIAAAQIECBAgQIAAAQIECBAgQIAAAQIECBAgQIBA3wUk4/veg+Lvn8DV1VV2q/jd3d3b29v+NUPEBAgQIECAAAECBAgQIECAAAECBAgQIECAAAECBAgsFpCMX2zjHQI1CETe/fv379OKY6v4+/v76UsHBAgQIECAAAECBAgQIECAAAECBAgQIECAAAECBAgMQ0Ayfhj9qBX9EHh4eDg+Ps7GenNzs7e3lz3jmAABAgQIECBAgAABAgQIECBAgAABAgQIECBAgACBAQhIxg+gEzWhHwJ//vw5PDzMxhqZ+IODg+wZxwQIECBAgAABAgQIECBAgAABAgQIECBAgAABAgQIDENAMn4Y/agVPRD49etXNsrIxI/H4+wZxwQIECBAgAABAgQIECBAgAABAgQIECBAgAABAgQIDEZAMn4wXakhXRf4+vXrJMTJPvEy8V3vMPERIECAAAECBAgQIECAAAECBAgQIECAAAECBAgQWEPgrzWudSkBAiUEYm/4x8fHmB9/cnKyvb1d4kpFCRAgQIAAAQIECBAgQIAAAQIECBAgQIAAAQIECBDom4BkfN96TLx9Fhj9/dPnFoidAAECBAgQIECAAAECBAgQIECAAAECBAgQIECAAIEkAcvUJzEpRIAAAQIECBAgQIAAAQIECBAgQIAAAQIECBAgQIAAAQIE0gXMjE+36mXJ19fX29vbsqF/+fIl1lQve5XyBDZT4OHh4f39vVTbY8OCUuUVJkCAAAECBAgQIECAAAECBAgQIECAAAECBAgQ6J2AZHzvuqxcwJEjPD4+LnfNf/3X6enpxcVF2auUJ7CZAoeHh5vZcK0mQIAAAQIECBAgQIAAAQIECBAgQIAAAQIECBAoELBMfQGOtwgQIECAAAECBAgQIECAAAECBAgQIECAAAECBAgQIECAwCoCkvGrqLmGAAECBAgQIECAAAECBAgQIECAAAECBAgQIECAAAECBAgUCEjGF+B4iwABAgQIECBAgAABAgQIECBAgAABAgQIECBAgAABAgQIrCIgGb+KmmsIECBAgAABAgQIECBAgAABAgQIECBAgAABAgQIECBAgECBgGR8AY63CBAgQIAAAQIECBAgQIAAAQIECBAgQIAAAQIECBAgQIDAKgKS8auouYYAAQIECBAgQIAAAQIECBAgQIAAAQIECBAgQIAAAQIECBQIfPr4+Ch4e3hvvb29ff369ebmZm9vb3it0yICBAgQIECAAAECBAgQIECAAAECBAgQIECAAAECBAgQ6ILAZs2Mj0z8/v7+8/Nz/Pvnz58udIAYCBAgQIAAAQIECBAgQIAAAQIECBAgQIAAAQIECBAgQGB4AhuUjJ/MiX95eYlefH9/l48f3mjWIgIECBAgQIAAAQIECBAgQIAAAQIECBAgQIAAAQIECHREYIOWqR+NRjEnPuu+tbX1+PhovfqsiWMCBAgQIECAAAECQjq6igAAIABJREFUBAgQIECAAAECBAgQIECAAAECBAgQWF9gU2bGz2biw878+PUHkBoIECBAgAABAgQIECBAgAABAgQIECBAgAABAgQIECBAYFZgI5LxczPxE4vIxx8eHsYK9rM0zhAgQIAAAQIECBAgQIAAAQIECBAgQIAAAQIECBAgQIAAgdUEhp+ML8jET8hiF/nYP14+frUB5CoCBAgQIECAAAECBAgQIECAAAECBAgQIECAAAECBAgQmBUYeDL+4OAgt0/8LEGckY+fy+IkAQIECBAgQIAAAQIECBAgQIAAAQIECBAgQIAAAQIECKwmMORkfGTif/36legiH58IpRgBAgQIECBAgAABAgQIECBAgAABAgQIECBAgAABAgQILBUYbDK+IBP/9evXuS7y8XNZnCRAgAABAgQIECBAgAABAgQIECBAgAABAgQIECBAgACBsgLDTMYXZOLPz88fHh5ubm7mSkU+PlL19o+fi+MkAQIECBAgQIAAAQIECBAgQIAAAQIECBAgQIAAAQIECCQKfPr4+Egs2pdi4/H47u5ubrSRg493J289PT1F3v39/X225JcvX+Ld2fPOECBAgAABAgQIECBAgAABAgQIECBAgAABAgQIECBAgACBFIGhJeMLMvH39/cxYz6L8ufPn8PDw5gNnz05OZaPnzVxhgABAgQIECBAgAABAgQIECBAgAABAgQIECBAgAABAgQSBQaVjF+Uid/a2np8fNzb25tFiRXpY3788/Pz7Fvy8bMmzhAgQIAAAQIECBAgQIAAAQIECBAgQIAAAQIECBAgQIBAisBw9oxflInf3d2Nue9zM/EBtL29PVmvfhYrMvS5mfSzZZwhQIAAAQIECBAgQIAAAQIECBAgQIAAAQIECBAgQIAAAQKzAgNJxn/79m3uPvExuz3mxEfGfbbl2TMPDw9HR0fZM5PjX79+ycfPsjhDgAABAgQIECBAgAABAgQIECBAgAABAgQIECBAgAABAsUCQ0jGRyb++vp6tp2RX49Z70sz8ZMLb29vT09PZyuRj581cYYAAQIECBAgQIAAAQIECBAgQIAAAQIECBAgQIAAAQIEigV6n4xflImPzHrk14sbn3v34uLi58+fuZPxMvLxsQb+7HlnCBAgQIAAAQIECBAgQIAAAQIECBAgQIAAAQIECBAgQIDAXIFPHx8fc9/oxclFmfjIqcdbqzUhUvjHx8ez18Y8+7LZ/dlKnCFAgAABAgQIECBAgAABAgQIECBAgAABAgQIECBAgACBTRDocTL+7Ozs8vJytpNubm7WnMgei9t//fr1/f09V7l8fA7ESwIECBAgQIAAAQIECBAgQIAAAQIECBAgQIAAAQIECBCYK9DXZPzcTPzW1lYsKT8ajeY2tdTJP3/+7O/vz+bjT05Orq6uSlWlMAECBAgQIECAAAECBAgQIECAAAECBAgQIECAAAECBAhsmkAv94yfm4nf3d19fHysJBMfg2Bvb+/l5SXqzA2I6+vrlRfAz1XlJQECBAgQIECAAAECBAgQIECAAAECBAgQIECAAAECBAgMVaB/yfi5mfgvX75EJj4y6BX20/b2dsyPj/Xqc3XKx+dAvCRAgAABAgQIECBAgAABAgQIECBAgAABAgQIECBAgACBnEDPkvEXFxez+8RHvjx2eY/cea5tlbx8eHiIreJzVUU+Pp4JyJ30kgABAgQIECBAgAABAgQIECBAgAABAgQIECBAgAABAgQITAT+37/+9a++WEQm/sePH7loYxP3m5ub3MlqXx4fH//nP//597//na02XsbJg4OD7EnHBAgQIECAAAECBAgQIECAAAECBAgQIECAAAECBAgQIEAgBPo0Mz7Wos/12fn5+dXVVe5kHS/jOYCfP3/map5dwT5XwEsCBAgQIECAAAECBAgQIECAAAECBAgQIECAAAECBAgQ2EyBTx8fHz1qeSwaf3h4OAk4JsSPx+Mmg7+9vY1Z8pM73t/fmxbfJL57ESBAgAABAgQIECBAgAABAgQIECBAgAABAgQIECBAoEcCPUvGh2zk4yMjHpn4VnLhsTl9TIhv6+49GlhCJUCAAAECBAgQIECAAAECBAgQIECAAAECBAgQIECAwCYL9C8Zv8m9pe0ECBAgQIAAAQIECBAgQIAAAQIECBAgQIAAAQIECBAg0AuBPu0Z3wtQQRIgQIAAAQIECBAgQIAAAQIECBAgQIAAAQIECBAgQIAAAcl4Y4AAAQIECBAgQIAAAQIECBAgQIAAAQIECBAgQIAAAQIECFQsIBlfMajqCBAgQIAAAQIECBAgQIAAAQIECBAgQIAAAQIECBAgQICAZLwxQIAAAQIECBAgQIAAAQIECBAgQIAAAQIECBAgQIAAAQIEKhaQjK8YVHUECBAgQIAAAQIECBAgQIAAAQIECBAgQIAAAQIECBAgQEAy3hggQIAAAQIECBAgQIAAAQIECBAgQIAAAQIECBAgQIAAAQIVC0jGVwyqOgIECBAgQIAAAQIECBAgQIAAAQIECBAgQIAAAQIECBAgIBk/nDFwcXHxqaKfs7Oz4bhoCYGqBSr6PfufaqoOTX0ECBAgQIAAAQIECBAgQIAAAQIECBAgQIAAAQJdEZCM70pPiIMAAQIECBAgQIAAAQIECBAgQIAAAQIECBAgQIAAAQIEBiMgGT+YrtQQAgQIECBAgAABAgQIECBAgAABAgQIECBAgAABAgQIEOiKgGR8V3pCHAQIECBAgAABAgQIECBAgAABAgQIECBAgAABAgQIECAwGAHJ+MF0pYYQIECAAAECBAgQIECAAAECBAgQIECAAAECBAgQIECAQFcEJOO70hPiIECAAAECBAgQIECAAAECBAgQIECAAAECBAgQIECAAIHBCEjGD6YrNYQAAQIECBAgQIAAAQIECBAgQIAAAQIECBAgQIAAAQIEuiLwV1cCEUc9AltbW9fX12Xr/vLlS9lLlCewOQL39/fv7++l2vv4+Hh5eVnqEoUJECBAgAABAgQIECBAgAABAgQIECBAgAABAgR6LSAZ3+vuWx78zs7OeDxeXk4JAgSSBQ4ODpLL/m/BeCxGMr4smvIECBAgQIAAAQIECBAgQIAAAQIECBAgQIAAgV4LWKa+190neAIECBAgQIAAAQIECBAgQIAAAQIECBAgQIAAAQIECBDoooBkfBd7RUwECBAgQIAAAQIECBAgQIAAAQIECBAgQIAAAQIECBAg0GsByfhed5/gCRAgQIAAAQIECBAgQIAAAQIECBAgQIAAAQIECBAgQKCLApLxXewVMREgQIAAAQIECBAgQIAAAQIECBAgQIAAAQIECBAgQIBArwVWSca/vb19+/Zte3v7k581BAIwGHs9egRPgAABAgQIECBAgAABAgQIECBAgAABAgQIECBAgAABAnMFVknGn5ycXF9fv7+/z63RyUSBAAzGq6urxPKKESBAgAABAgQIECBAgAABAgQIECBAgAABAgQIECBAgEBfBP4qG+ifP3/u7u7KXqU8gXSBWHrh8fHx+fk5/n15eYmnFl5fX6cPf2xtbe3s7Oz+38+XL18ODg7SK1eSAAECBAjkBHzv5EC8JECAAAECBAgQIECAAAECBAgQIECAAIFKBEon42MydyU3VslEIPLKKCYCT09PNzc38ahHJOALTCIrHz+5MpGSPz4+Pjo62tvbK7jWWxsocHt7G59a8WBHDJt4kmN/fz/GiR0iNnAkaDKBWQHfO7MmzhAgQIAAAQIECBAgQIAAAQIECBAgQIBAhQKfPj4+SlUXyc5cHrTU5QrnBCJHOBqNcidXe3lxcfHjx4/ctTGBPBYzyJ3s1MuYjxi50vipZFxFVj62UZBq7VQXtxXMw8PD9+/f546r+L24v79v8tGNCObw8HCWouwn8GwNzhAgUFbA905ZMeUJECBAgAABAgQIECBAgAABAgQIECBAYDWBcsn4mEMW80pXu9PcqyZLjse/8W76HPHJouVzc2xz7zL35Aq3jvtGVTG/Nrtq+tzK009WmIrrXTI+0iHx9ECk4dO5EktG50ZKPirf3t5OvESxgQmcnZ1dXl4WNCoGSXyGNDZCJOML+sJbBBoT8L3TGLUbESBAgAABAgQIECBAgAABAgQIECBAgEAIlFumPlYRX0Etkl6Rwo8py/+3zfdu5N3Xz4HFn9Sj2rIp+Qjj/Py8ql3GY9J5BBA/kw3O499SPiFTqvyQCqfkSr/+/TMZNpNJzNHp8STEBPzX3z9zTeKBiUjERpo/+tos+blEwz4Znb70IY8YJPHERixiP2wKrSNAYCrge2dK4YAAAQIECBAgQIAAAQIECBAgQIAAAQIEmhEoNzM+MuiRwUqMLBKpsTdz/FvfWtBL/7CeC7WBNdsnG1RHmjh367kvAyfmy859a4WTfZkZH+srxP7ukVBf1MZgOT09TXlgInLz8YBI5N0LaovHL6JMfYNwUSucb0vg6uoqVqdPvHs827H+g0Ep9zIzPkVJGQI1CfjeqQlWtQQIECBAgAABAgQIECBAgAABAgQIECBQLPDfxW9n342/Zadk4iPh/fPnz1h9PZJPMT+1U0nQCCzbojqOx+NxNDx2go8c8NL6w2ppmYEViCcGCtYziDR80AVgSiY+ZCKNGmMs1ieI/b8XYcZyBZ8/f44E7cAkNWeuQDyfkZ6JjxoSn5uZey8nCRDohYDvnV50kyAJECBAgAABAgQIECBAgAABAgQIECAwSIESyfila9THoutRJjKjjS0MXmpZ+EjWJqZ41+/p0WgUzy7EItjFVaUk7Itr6Ne74R/7uC+KOQZPpOGDblGBgvNRcwy8mE+/qEwkaOM5iUXvOj8YgdiYoFRbYmZ8qfIKEyDQLwHfO/3qL9ESIECAAAECBAgQIECAAAECBAgQIEBgYAIlkvHFezBH4jnmpDac74xZ1On9EWvmpxeupGTMxi7Oxy+azF3J3TtVSYyNyLIvmoUcDr9//15/8MT0xxgS8VDI3Lbf3d1FDBHJ3HedHIZA9HKphuzs7JQqrzABAn0R8L3Tl54SJwECBAgQIECAAAECBAgQIECAAAECBAYskJqML16jPuY0N78MeMyETlk2f9p5sQT69Lixg2ApyLjHgu2NRdLijSIjEi1dtIxB+EQGvartDCLdXpCPjxgiEvn4FgdDrbeOnn15eSl1i4Jfz1L1KEyAQKcEfO90qjsEQ4AAAQIECBAgQIAAAQIECBAgQIAAgY0VSE3GF0yLj+2615/TvEIHLJpmvaiqxtaozwVQsFF9bHmeKzy8l5OMyKIU6SQTX61D5PUL8vERyYY8AzG8sbS0RWXXnI/ht9q2CEsjUYAAgRYFfO+0iO/WBAgQIECAAAECBAgQIECAAAECBAgQIJAVSE3GL9owPjLxbSW5SyXjW9ydPXzmzr5tMaTsCKj7OBYkWJSJj1vH+Kk2Ez9pziQfv6hpEY8U7CKcjTp/enq6Ue3VWAIbIuB7Z0M6WjMJECBAgAABAgQIECBAgAABAgQIECDQfYGkZPzDw8PcBeFjzndbmfiQLZWMb2WN+mn3z92ufm6GfnrJMA6+ffu2aHX6aGBk4qtanX6WK2pe9ARJFI6oIrbZq5zptUCp4RS/gMZAr7tb8ATmCvjemcviJAECBAgQIECAAAECBAgQIECAAAECBAi0IpCUjL+7u5sN7uTkpMVUVi82jJ+izX0UYPCLpV9dXRXsbhAPKNT9JEfsnjD3MYhJv0RsEeG0jxwMQyA+lxIbEs+CJJZUjACBvgj43ulLT4mTAAECBAgQIECAAAECBAgQIECAAAECGyKQlIyfnWEck0rbTWSWmhYffVl33rd4uMzNuw97Znw8LfH9+/dFLFtbWwV5+kVXrXA+7hL3WnRhRBhxLnrX+T4KpKw8H0Pi8fGx1DT6PlKImcCmCfje2bQe114CBAgQIECAAAECBAgQIECAAAECBAh0X2B5Mn7uGvWz6fmGm1oqGd/67uxzt0UfdjK+IBMfQ+XHjx9zTSofRXGXuFdBtcfHxwXveqt3ApFiL57yHp8GkYkfjUa9a5qACRAoFvC9U+zjXQIECBAgQIAAAQIECBAgQIAAAQIECBBoXmB5Mn52jfpY+rv1VFapZPzcVeIbtp5NvbduWJ9ArJpQ0EExL/ns7Ky+u+dqjnsVTI6PzePbXeMhF62X6wvEMhi/f/+e3aEg0vDxFNHT05M58esjq4FA1wR873StR8RDgAABAgQIECBAgAABAgQIECBAgAABAiGwPBk/Owm+mQXGC7qnXxvGTxqSywfnXhY0to9vFU9GT9/Vu6q2F8cTkynf3t6qupd6uiAQ6fbb29uPj4+YBB8T5ePn9fU10vDj8bgL4YmBAIHKBYo/533vVA6uQgIECBAgQIAAAQIECBAgQIAAAQIECBBIEViSjJ9doz62ZG5mgfGC6AtmXc+9qt0N4+eGNHcX+bkle3cyZqK/v78XhN18UmTpHYuzOAVt8VbHBWL9ifj1j5/WP7U6DiU8Ar0W8L3T6+4TPAECBAgQIECAAAECBAgQIECAAAECBAYssCQZPzsJvgtpy1LJ+NY3jJ87emZXrZ9brHcnY4r55eVlQdixZUDzi4RHInZ20fJskDHOY7mF7BnHBAgQINALAd87vegmQRIgQIAAAQIECBAgQIAAAQIECBAgQGAzBZYk43MbxndhWnz0U6lkfBc2jI+Yc5PFu/mIwPq/A+fn58WVFCfFi69d593j4+Piy7vwlElxhN4lQIAAgVkB3zuzJs4QIECAAAECBAgQIECAAAECBAgQIECAQEcEipLxsUZ9LsouJCz7uGF8MMaW1VnMoc6Mn11KIdvqOF6aFM+Vr+rl0s3C47kTO8dXpa0eAgQINCbge6cxajciQIAAAQIECBAgQIAAAQIECBAgQIAAgbICRcn43B+4Y+PtLuy7XGpafHDEdtFlUeoon5sZP8g946+urnLNzEnGegAtDqGlayQsnV6Za46XBAgQINCugO+ddv3dnQABAgQIECBAgAABAgQIECBAgAABAgSKBYqS8bk16iMZX1xXM++WSsZ3djX4FnPS9XVT8W7xcd+l6fD6Yku5e+7pk1qDUTkBAgQIrC/ge2d9QzUQIECAAAECBAgQIECAAAECBAgQIECAQH0CC5Pxt7e32btGVns0GmXPtHVcKhnfbvZ3ShRL60+P46Czjwhkgyx7HJsavLy8FF/VbncsZY9p/blhX9wc7xIgQIBAiwK+d1rEd2sCBAgQIECAAAECBAgQIECAAAECBAgQSBFYmIy/ubnJXt+F3eIjnp5uGJ9bvH2QG8anTCtvd3H+lA0LUlqR/b1wTIAAAQJtCaR8Yvveaat33JcAAQIECBAgQIAAAQIECBAgQIAAAQIEQmBhMj67Rv3W1tZ4PO6CV6lp8RFwSv61gXblpoy3mxuoo71vb2/ZATP3FjGKWl+cf+ljEDHAoi1z43eSAAECBLoj4HunO30hEgIECBAgQIAAAQIECBAgQIAAAQIECBBYJDA/GZ9brPv4+HjR9Q2fL5WMX7oseWPB55LxS1PCjQVW1Y1y6yjMrbYLjyCkyKe0ZW4DnSRAgACBxgRSPqt97zTWHW5EgAABAgQIECBAgAABAgQIECBAgAABAnMF5ifjc3/jPjk5mXtx8ydLJePb3aE8i5NLxnfnKYFskOscL50WH5WnJMLXiSHl2pQYUtY9TrmXMgQIECBQn4Dvnfps1UyAAAECBAgQIECAAAECBAgQIECAAAECVQnMT8Zn/8YdmePRaFTV/dapp6cbxkeTX19fsw3f29vLvuz7cawVnPKQREoivG6KlMcgnp+frVRfd0eonwABAusI+N5ZR8+1BAgQIECAAAECBAgQIECAAAECBAgQINCYwJxkfG6N+p5Oiw/BjmwYH5FEfnfao7F1+vR4GAcpmfhoaReS8Ts7OynmiS1KqUoZAgQIEKhcIPFT2vdO5fIqJECAAAECBAgQIECAAAECBAgQIECAAIFSAnOS8bllum0YXwp0buHsMvVd2MJ2bpArn8xtarConi4kRRJjSGzRopY6T4AAAQK1CiR+Sid+5tcaamIMiS2qNVSVEyBAgAABAgQIECBAgAABAgQIECBAgEDlAvlkfG7p19h2fXt7u/K7rlZh4ky4SeXd2TA+t+Z54t/lVyNq5arEfulCwxNjSGxRK9puSoAAAQKJn9KJn/m1eibGkNiiWkNVOQECBAgQIECAAAECBAgQIECAAAECBAhULpBPxufmZnVnjfr+bhifnRYf/ZeybXnl3Vxfhen90oWnOhJjeH9/j3bVh6ZmAgQIEFhZwPfOynQuJECAAAECBAgQIECAAAECBAgQIECAAIGGBfLJ+Lu7u2wE4/E4+7LF47KTxrqzYXwu8sRJci1Sl7p1rnWlrm2l8NbWVsp9e9eulEYpQ4AAgQEI9O7z2ffOAEadJhAgQIAAAQIECBAgQIAAAQIECBAgQGA1gX8k43Nr1B8dHa1WaR1Xlfrje6dmn+dmxg9sz/jn5+eU7u7OIwg7OzspASe2K6UqZQgQIECgQoHEz2ffOxWaq4oAAQIECBAgQIAAAQIECBAgQIAAAQIEVhP4RzK+s2vUR9tKJeO7s2F8RJ5LxieulL5adzZ/1ePjY8pNE+cFplS1ZpnESBLbtWYwLidAgACBsgKJn8+Jn/Zl775C+cRIEtu1QgAuIUCAAAECBAgQIECAAAECBAgQIECAAIG2BP6RjM/ONospZd1Z6T19g9iJY6eS8dmu7Wxg2SBLHWfHTMGFifPRC2qo6q3ESBLbVVVU6iFAgACBRIHEz+fET/vEm65TLDGSxHatE4lrCRAgQIAAAQIECBAgQIAAAQIECBAgQKBhgX8k409OTqa3Pz8/nx63flBqWnxE253HCCKY09PTKWCnVKdRrXwQD0kkXps4LzCxtnWKpUfy9PS0zo1cS4AAAQKVC/jeqZxUhQQIECBAgAABAgQIECBAgAABAgQIECBQn8A/kvGj0ej19fX+/v7379/j8bi+u5atuVQyvlMbxkdL48mAiWr8G8Jl297l8unT+BLnBTbQ2PRIcvsLNBCbWxAgQIBAsYDvnWIf7xIgQIAAAQIECBAgQIAAAQIECBAgQIBApwT+kYyPyGJH80ge7+3tdSrKUsn4Di4FP1Ed2G7xMULSN7hNn49e98BLjyS9dXXHrH4CBAgQmAikfzKnf9rXbZseSXrr6o5Z/QQIECBAgAABAgQIECBAgAABAgQIECBQicBfldRSayWD2TC+VqVWKu/j3HEz41sZKuvfND4H4qGc+IlRFz/v7+9RZ6S4dv/+iUdwjo+Ph/e8y/puaiAwMIH49e9di3zv9K7LBEyAAAECBAgQIECAAAECBAgQIECAAIGqBHqQjI/0W6nWdmrD+FKR965welIkPRXRHYT01nUn5uFF8vb2dn19fX5+Psm+5xoYJ2PN6vi5u7v7/v17bFHx48ePTm2xkQvYSwIE1hRI/2T2vbMmtcsJECBAgAABAgQIECBAgAABAgQIECBAYH2B/DL169dYeQ2lkvFd2zC+co1OVZieFOlO2OnLBfexdd1xXj+SSMN/+/Yt0mmRX5+biZ+9RWTlY378aDR6enqafdcZAgQGINDHT2bfOwMYeJpAgAABAgQIECBAgAABAgQIECBAgACB1QSGlozv4Ibxq3VML65KTJFGW9JTEd1peHrruhPzYCK5urqKNHzMiV+hRZGS39/fv7i4WOFalxAg0HGB9E9m3zsd70rhESBAgAABAgQIECBAgAABAgQIECBAYBMEup6Mt2F8Z0dhdE1nYysIrNTCxT1tY0Hzu/9WTIiPqe2x5nwu1MirnZyc3Nzc/P79+/X19ePjI/6Nl4sWw7BefQ7QSwIDEOjpZ7LvnQGMPU0gQIAAAQIECBAgQIAAAQIECBAgQIDAagJdT8aXWqM+CGwYv9o4WOGq9OmJUXmpVMQKwdR0SR/XQ66JoplqY3n53d3dmNqevV2k2yPpHkn6mC4f+8Hv7e1tb29Hgfg3XsYlR0dH2fLT49hIPha6n750QIBA3wV87/S9B8VPgAABAgQIECBAgAABAgQIECBAgACBTRMYVDJ+0RzZTevUZtrb00R1qYWLSyV+mmEf8F1ub29jefmseXRWpOEj3R5J94KGx4WLujUWuo8UfsG13iJAoEcCvnd61FlCJUCAAAECBAgQIECAAAECBAgQIECAAIEQGFQy3obxTY7pWCS8ydu1cq9NaGMrsLM3jZT58fFx9nz8OkfirTgNPy0fK9hPj3MHseJ9T5e2zjXESwIENuEzeRPaaCQTIECAAAECBAgQIECAAAECBAgQIEBgcwQ6nYyPFFp2muzSXpGMX0pUYYFSXVPhfZusqqezMJskquRekYnPbRJ/enr68PAwWY4+5Ra5RH7uklzluXe9JECgLwK+d/rSU+IkQIAAAQIECBAgQIAAAQIECBAgQIAAgYlAp5PxNozv8jAtNXtv0SriXW5gxLYJiZ/WuyAWmc8ly3/+/HlxcVEqsNFoVFA+PklMji/w8RaBvgj43ulLT4mTAAECBAgQIECAAAECBAgQIECAAAECBCYCw0nG2zC+4THd00T1zs5OOlSpxE96tUpOBWI/+Nyk9tgk/tu3b9MC6QfFD3xcXl6mV6UkAQLdFPC9081+ERUBAgQIECBAgAABAgQIECBAgAABAgQILBIYTjLeGvWL+rim85uQqO5p4qemHq+82re3t9yvbcyJT9wkfjaY4scsIsc/e4kzBAj0S8D3Tr/6S7QECBAgQIAAAQIECBAgQIAAAQIECBAg0N1kvA3jOz46Jao73kHdDy8y8dlRFPvErzYnPqWlcSMr1adAKUOgywLZT4wuxyk2AgQIECBAgAABAgQIECBAgAABAgQIECAwEehuMt6G8R0fo5swQ3ET2tjWMDs7O3t+fp7ePRJRCEoeAAAgAElEQVTzZfeJn16beFD2IyWxWsUIEGhMYBM+kzehjY0NGDciQIAAAQIECBAgQIAAAQIECBAgQIBA6wIDScbbML71kTTIAMzCrKlbY6v47Cbusd17A8vIv7y81NQc1a4gEAsVxEIIe3t7n/zUIDAajeJ5l9gJYoWucUm7Ar532vV3dwIECBAgQIAAAQIECBAgQIAAAQIECFQr8Fe11VVYW6lprLmdpysMQ1WLBCQMFsk4v1Tg+Pg4WyYy8dvb29kzKxwvnU5qxK6gWtMlkYn//PlzTZWrNgRi2Yn4ubu7G9juDH6LDW8CBAgQIECAAAECBAgQIECAAAECBAgQ6JdAR2fGR/6g1N/cJeP7NexEu8kCMWE3O0n95OTk4OBgfZClnxhLs/Xrx6CGRIHsugiJlyi2gkD8ol1dXa1woUsIECBAgAABAgQIECBAgAABAgQIECBAgACBSgQ6mowvNS0+ICpJ5lUCqpIhCUjfVt6b8ZxNNhEbC9RXkiwc2PTfytm7VuHj42PXQhpqPNkHX4baxoG1y/fOwDpUcwgQIECAAAECBAgQIECAAAECBAgQ2HCBISTjbRi/4YNY83skkFug/vr6upLgY0XuSupRSTMCu7u7zdzIXXZ2diAQIECAAAECBAgQIECAAAECBAgQIECAAAECbQkMIRlvjfpWRo/Ze62w9/qmt7e32ax5/OaOx+NKWpQy01oCuBLqSirJPZNRSZ0qmStwdHQ093xPT/re6WnHCZsAAQIECBAgQIAAAQIECBAgQIAAAQIbK9DFZLwN4zd2OGr4sAV+/PiRbeDPnz+zL9c5TtnYQjJ+HeFqr42HMKL3Y5OCaqtVW1YgBvz9/f3e3l72pGMCBAgQIECAAAECBAgQIECAAAECBAgQIECgSYG/mrxZ4r1S8mrZqmwYn9VwTKCbAjEtPrt9dUzYrTBNmJ1wv6j5kvGLZFo5/+3vn3j0KkbF+/t7KzEM9abxlEOM9gp/v4YKpV0ECBAgQIAAAQIECBAgQIAAAQIECBAgQKBugd4n420YX/cQ2eT65Qgr7P3ctPjz8/OqKn96ekqpan9/P6WYMk0KRMJYzrhJcPfqvoDvne73kQgJECBAgAABAgQIECBAgAABAgQIECCQLtDFZepLzYy3YXx6ZytZVsAy2mXFFpWvdVp8yidGTBTe3t5eFJ7zBAgQ6IiA752OdIQwCBAgQIAAAQIECBAgQIAAAQIECBAgUIlA55LxNoyvpF9VQqBTArl58LlZ8muGmpKM99TOmsguJ0CAAAECBAgQIECAAAECBAgQIECAAAECBAgQKCvQuWR8Sl4t20hLT2c1HBPooEAsI5/d0z22lhiNRhXGmfKhIRlfIbiqCBAgQIAAAQIECBAgQIAAAQIECBAgQIAAAQIEUgT6nYyPrJ6lp1O6uY4yOzs7dVSrzuEJXF9fZxtV7bT4xA3jJeOzXeCYQE8FfO/0tOOETYAAAQIECBAgQIAAAQIECBAgQIAAgY0V6HcyXoJtYweuhvdI4ObmZhptbIc8Hv9/9u4eMW4jTBD2ej4nk1E6gukTiDyCxROQCjeUdAJJ4Uwm6gSSjkDyBKLD2YxWthvJOoKkbEJ/77p3MDAaQBfQ+CkAjwIbjS4Uqp4Cu1/yRRWuipfHb6RMi/fA+OOd1UCAAAECBAgQIECAAAECBAgQIECAAAECBAgQINBVIK9kvAfGdx0/5UcVMAvzeN7v37//+PGjqGfYafFRbUoy3l07hb8NAgQyF/C9k/kAaR4BAgQIECBAgAABAgQIECBAgAABAgQ6CeSVjE/Jq5W754HxZY2Jt2OK88RndLolCsSDJC4vL3ctjxnqr1+/HrYXKR8akvHDmquNwFwCvnfmkndeAgQIECBAgAABAgQIECBAgAABAgQIEOgn8HO/w0Y6KiWvVpzaA+MLivw3ynOj829t0UKJn4LimI3b29uYH//t27fT09Nj6tk/1gPj903sIUBgJ+B7x5VAgAABAgQIECBAgAABAgQIECBAgAABArMLLDgZb7brvFfPQpfSjZTwvG7bPHvMj49/g/c95fYdD4wfnF2FBOYS8L0zl7zzEiBAgAABAgQIECBAgAABAgQIECBAgEA/gYyWqffA+H5D6KjxBBaa+BkPJLeaU5Lx7trJbdS0hwCBFgHfOy043iJAgAABAgQIECBAgAABAgQIECBAgMDiBDJKxqfk1cq+Hhhf1ph+ewtLuG+hj9NfOQOeMeVDQzJ+QHBVEZhXYAufyVvo47xXkbMTIECAAAECBAgQIECAAAECBAgQIEBgSoGlJuM9MH7Kq6T2XJ1m7y10cfhOfaxVsnM8AQ+MH89WzQTyFOj0mex7J89B1CoCBAgQIECAAAECBAgQIECAAAECBAhsSmCpyXizXWe/TBc6e+/Hjx/pdAvtY3oHF10yZVq8B8Yveog1nkBFYKGfyb53KuPoJQECBAgQIECAAAECBAgQIECAAAECBLYjkEsy3gPjF3fNdZqhuLje7Rq8hT4udGii2SnJeHftLHd8tZzAvsAWPpO30Mf9kbWHAAECBAgQIECAAAECBAgQIECAAAECaxXIJRmfklcrj4EHxpc1ZtmOOcfp5+00LzC92h4lOy1cvNBZmD1YlnhIyoeGZPwSR1abCTQJ+N5pkrGfAAECBAgQIECAAAECBAgQIECAAAECBPIUWGQy3gPjc7iYtpCoNkMxhyuttg0eGF/LYieBdQv43ln3+OodAQIECBAgQIAAAQIECBAgQIAAAQIE1iewyGS82a45XIidEtWd5qOP2rtOc/Q7zcIctdkqrwikTIv3wPgKmpcEli7ge2fpI6j9BAgQIECAAAECBAgQIECAAAECBAgQ2JpAFsl4D4xf4mW3hUT1FmZhLvHaizanJOPdtbPQwdVsAk0CvneaZOwnQIAAAQIECBAgQIAAAQIECBAgQIAAgTwFskjGp+TVynweGF/WmGv70aNH6afuNB89vdoeJTvN0T89Pe1xCodMIJDyoSEZP8FAOAWBKQV870yp7VwECBAgQIAAAQIECBAgQIAAAQIECBAgcLzA8pLxHhh//KgPVUP6JMVOKfChmldbT/ptAabF1wLmsNMD43MYBW0gMIuA751Z2J2UAAECBAgQIECAAAECBAgQIECAAAECBPoJLC8Zb7Zrv5Ee46j0pEh6CnyMdpbrTL8tIL135fptTyCQMi0+hq/TJNoJmu0UBAgcL5D+yex753htNRAgQIAAAQIECBAgQIAAAQIECBAgQIDAkQLzJ+M9MP7IIZzx8PSkSHoKfOzupKdn0ns3dpvVXxFISca7a6eC5iWBdQikfzL73lnHiOsFAQIECBAgQIAAAQIECBAgQIAAAQIEFi0wfzI+Ja9WJvbA+LLGvNvxyIB5G9Dj7OnpGVdaD95pDkn50JCMn2YsnIXAxAK+dyYGdzoCBAgQIECAAAECBAgQIECAAAECBAgQOEZgYcn4mBJn6eljxnvYY9PT1enz0Ydt4X5t6S1Jn3+5fxZ7xhPwwPjxbNVMIH8B3zv5j5EWEiBAgAABAgQIECBAgAABAgQIECBAgEAhsLBkvNmuxcjlsJGerv769WsODY42pM+MX+L8y0yQR21GyrR4d+2MOgQqJzCjgO+dGfGdmgABAgQIECBAgAABAgQIECBAgAABAgS6CsycjPfA+K4DllX5WKXg5OQkqyYdbEz6zPjT09ODtSkwvUBKMt5dO9OPizMSmEbA9840zs5CgAABAgQIECBAgAABAgQIECBAgAABAoMI/DxILb0rScmrlSuXYytr5LAdI3J3d5fSku/fv8/+iIFoQ0pTo4xp8YlQ0xdL+dDwQTH9uPQ7Y9yPtVs2I/0umX4n2s5RcYPU48eP1704hO+d7VzPekqAAAECBAgQIECAAAECBAgQIECAAIGlCywpGb/u7MJCr6R4fG9iMj5SbmdnZ/N2M321fNnceUeq6eweGN8ks7j9Hz58ePPmjRz8eAMX35jv379/+vTpeKeYq2bfO3PJOy8BAgQIECBAgAABAgQIECBAgAABAgQIdBWYeZn6lEmuRZfkRwuKfDbSByX9Ye3j9S69DZHsGa8Zau4tkPKJ4a6d3ryTHXh7e/vy5UuZ+FHB496ji4uLWHtg1LPMUrnvnVnYnZQAAQIECBAgQIAAAQIECBAgQIAAAQIEegjMmYz3wPgeA5bbIemT3dNnpY/Xx/Q2pCd7xmutmvcFUpLxxm7fLbc9Nzc3uTVpre1JXLlkWd33vbOs8dJaAgQIECBAgAABAgQIECBAgAABAgQIbFlgzmR8Sl6tPDZybGWNfLYTxyWHWbCJyXhTq/O5uiotSfnQSLwgKzV7OaVA4k/ilE1a67nSlwNZlkDij7nvnWUNq9YSIECAAAECBAgQIECAAAECBAgQIEBgfQKLScbLj2Z78SUmRXJIvyW24fLyMlvtLTfMA+NXM/oeAzHZUMZX52TnmvJEvnem1HYuAgQIECBAgAABAgQIECBAgAABAgQIEOgtsJhkfOJf3ntDOLC3QGLqOjER3rsZKQd+/vw5pZiLLUVp+jIp0+LdtTP9uPQ446tXr3oc5ZCuAvHj8OLFi65HLaK8751FDJNGEiBAgAABAgQIECBAgAABAgQIECBAgMBsyXgPjF/NxXd6epoy+fLh4WH2LifeEPD06dPZm6oB+wIpyXg3Uuy7ZbgnPjS+fPny/PnzlI+ODNuff5MCNu54yOFTdyQr3zsjwaqWAAECBAgQIECAAAECBAgQIECAAAECBIYV+HnY6tJrS8mrlWuTYytr5LYdkxTfvXvX3qrZn90b93+0t3D3buKEy5SqlBlWIOVDwwfFsObj1RbJ1A8fPoxXv5pXL+B7Z/VDrIMECBAgQIAAAQIECBAgQIAAAQIECBBYgcBsM+NT8mqFb0zye/ToUfHSRm4Cz549S2lS4jO/U6rqUSZxWnzM1u1RuUPGFki8eCTjxx4I9RPIRMD3TiYDoRkECBAgQIAAAQIECBAgQIAAAQIECBAg0CKwjGS8BFvLEObw1tnZWcpy0/OumZzywPiTkxNr1OdwRe23IeX2HXft7LvZQ2CtAr531jqy+kWAAAECBAgQIECAAAECBAgQIECAAIE1CcyTjPfA+DVdQ7u+pEwoT8mnjieTcvaUXozXQjW3CKQMn7t2WgC9RWB9Aimf2CkfHePJpJw9pRfjtVDNBAgQIECAAAECBAgQIECAAAECBAgQIDCqwDzJ+JQ/T5e7LcdW1shzOyWdkDI3fbzepczLT+nFUC28v7+PZ2bHv9vb28Tn2Q916iXWk/Kh4YNiiSOrzQR6C6R8Yvve6c3rQAIECBAgQIAAAQIECBAgQIAAAQIECBA4XmAByXhLTx8/zBPU8OjRo4N5kXhq+1xZ55TFGCKVe3p6OrZVPPs8VsL/6aefLi4uXv79L558/Ouvvwbg9fX12GdfaP0eGL/QgdNsAqMK+N4ZlVflBAgQIECAAAECBAgQIECAAAECBAgQIHC8wAKS8Wa7Hj/M09Tw6tWrgydKmd98sJIeBe7u7g4eldL+g5W0F3jx4sX5+Xktwo8fP968eRN3AyQmnttPtLJ3a8UqfXTXTgXESwJbEEj53E75ABnDKpPvnTG6pk4CBAgQIECAAAECBAgQIECAAAECBAgQSBSYIRmfMke53HrJ+LJGztuRSL68vGxvYUpyor2Gfu8eTMY8efIkJqz3qzzxqKj/48eP7YVj8YDI1svHV5QODl+U90FRQfOSwBYEfO9sYZT1kQABAgQIECBAgAABAgQIECBAgAABAssVmCEZn5JXK4PKsZU1Mt+Oud3tLYzR//79e3uZwd+NMx686t6+fTv4ecsVvn79+mAbivJxzU+vVJw9w40UOh8UGQ6cJhGYQMD3zgTITkGAAAECBAgQIECAAAECBAgQIECAAAEC/QRyT8ZberrfuM511NnZ2cHJ8Qdnhw/e+INnHHtafKwG8e7du/R+xZL18SD59PLrLpm4ToBk/LovA70j0CTge6dJxn4CBAgQIECAAAECBAgQIECAAAECBAgQmF0g92S8BNvsl0jXBhzMfB8s0PWMB8sfnPU+dpM6ZeJ33Ym54Le3twe7toUCKdPi3bWzhStBHwk0CRz8DD9YoKnm3vtn/97p3XIHEiBAgAABAgQIECBAgAABAgQIECBAgMCAAlMn4z0wfsDBy7OqR48evX//vqVt8Vj0KdPMca6YaN7SnufPn8fEypYCx791c3PTo5KDay/3qHOJh6Qk4921s8SR1WYCQwn43hlKUj0ECBAgQIAAAQIECBAgQIAAAQIECBAgMKzA1Mn4u7u7Th2I9cM7lVc4B4EXL160D9yUaeb2c52cnBycv3gkadcbUIrTxV0LiSu0F4esckMyfpXDqlMEhhXwvTOsp9oIECBAgAABAgQIECBAgAABAgQIECBAYBCBqZPxXZeKPT09HaSfKplYoH0ueKSZr6+vJ2jShw8f4lwtJ4oLMqZUthQ4/q32BrTX3/Xnpb22Jb6beDuCmfFLHFxtJjCsgO+dYT3VRoAAAQIECBAgQIAAAQIECBAgQIAAAQLHC0yajD+YGT2+P2rIRCDuonj16lVLY2LC+vfv31sKHP9W1N8+LT4WqL+6ujr+ROPV0J5bGu+8+dScMi3eA+PzGS8tITCjgO+dGfGdmgABAgQIECBAgAABAgQIECBAgAABAgRqBaZLxt/f3798+bK2ES07x87XtpzaW0cKxNz3y8vLlkqePXvW8u7xb0X9LU+Lj4X04+6Q489ysIbHjx8fLNNUINofq9w3vbuF/SnJeNPit3Al6COBFAHfOylKyhAgQIAAAQIECBAgQIAAAQIECBAgQIDAZAJTJOMjof769euLi4sevYq5yz2OckgmAre3ty0Pj488a1wYIzU1UjItedx4VHzLu8M2KeZtH1Ph58+fjzl86cemDJNk/NJHWfsJDCjge2dATFURIECAAAECBAgQIECAAAECBAgQIECAwJECYyXjIwEfU+EjIfr06dOYGfzu3bt+Db27u4uFZyNlG7WZJd/PcN6jIpnako2OC2OM6emRjGlZoH6XiR/7UfEFe5yo5Y6EoljTxsPDQ9Nbq9/vgfGrH2IdJDCGgO+dMVTVSYAAAQIECBAgQIAAAQIECBAgQIAAAQI9BH5uPyby3/FH7W/fvhXLfcd25ZDdW7sy8d+vX78WhSsl+72MCiNlG/92h0cmNZK7keCPjd0C4LGxX3OxNni8GxNnI6O/X8aeCQQiFf3p06fz8/OmqyIeXhCDNeCz2+O+jZYF8ON6iEv67Oxsgr4Xp4gFHno8o2F3+JZnxsdIFYZNGx4Y3yRjP4HNCvje2ezQ6zgBAgQIECBAgAABAgQIECBAgAABAgRyE2hLxseU5d4ZxPH6GTndHunJyAfHHP3xWqXmFoG4EyLuqIhbIpoGLnLnb9++HWTJ+vaLdpZMfMi8ePEi7iYJhBalprf6HdVU27L2pyTjrVG/rDHVWgLTCPjemcbZWQgQIECAAAECBAgQIECAAAECBAgQIECgXaBtmfqWhb7bK83w3ZSsXobNXk2TYp5iLDl+eXnZ1KO42GJy/DFPIohjo4aW20diCnUktieeE1/09+bmptjutLG/FkWnwxddOOXHVjJ+0UOs8QTGE/C9M56tmgkQIECAAAECBAgQIECAAAECBAgQIEAgUaAtGd+0rnhi1VkVK1atz6pVW2tMPMr91atXTb2+u7uLfHm/R8jHUXFs1NBUedwH8Oeff0ZupqnA2PvjJoBYniHlLPGA+XLJNf0YpnS/KOOB8QWFDQIEegts+XunN5oDCRAgQIAAAQIECBAgQIAAAQIECBAgQGAogbZk/FDnyKGeljnZOTRvO224vr5+eHiIfHNtlyPxHFPbY3nhKJYySz7KRBo+ysdRTUnrWJo+ZqVHPqb2jFPujAclfPnypanvu5bEzQqRhPZIhdBImRbvgfFTXsDORWChAlv+3lnokGk2AQIECBAgQIAAAQIECBAgQIAAAQIEViPw019//dXUmfj79QpWqo90XTyPPBYwb+rmavbXjld0P2aEZ9jH9oe77xocK5DHv8heRy9ibYOY1x7Z91i2PVabj8fPR7L2YL72+fPnMfozToivlb+/v49J/NH43fPg43aB6OCzZ8+itUVTf/rpp+LYlh/Sosz6NuKOhJTx7beUwvRcMegXFxf7593m4O472ENgAoEtf+9MwOsUBAgQIECAAAECBAgQIECAAAECBAgQILAv0JaM35WOVG7MOY58Yfng8qrvRfqwXMD29ALLSsaHT2TWI1P+8ePHpkntxxjGWghReUyaP6aSGY+VjC8LNA1ErHmwlPtsJOObBtF+AlMK+N6ZUtu5CBAgQIAAAQIECBAgQIAAAQIECBAgQOBwMp7RUgQWl4wvYGO24rt373bTxIud/TbirpGYXx7/lpuG33W8nIre4OTpWKv//Pz84DUQyyQs5WYgyfiDo6kAgSkFfO9Mqe1cBAgQIECAAAECBAgQIECAAAECBAgQ2KzAz5vtuY7nI/Di73+Rf41lyWOucyxB37Vtscx7LGgfs+HX8bT1mLvZVWBl5Q8uUB/9jUFfSiZ+ZaOjOwRWIOB7ZwWDqAsECBAgQIAAAQIECBAgQIAAAQIECBDIX0AyPv8x2koLz/7+9/r160hFPzw87B4MHxuxiH1MgC4vZR9Z2N1z1nc5+JhCvbKkbPS3GPXKEyKK/eveSEnGx+0X60bQOwIExhbwvTO2sPoJECBAgAABAgQIECBAgAABAgQIECCwcQHJ+I1fADl2PzLr65jg3hu3cudB73qWe6Bk/HLHTssJLFHA984SR02bCRAgQIAAAQIECBAgQIAAAQIECBAgkL/Av+TfRC0ksDWBWBWg6PLjx4+L7Y1sxAMLUnpqZnyKkjIECBAgQIAAAQIECBAgQIAAAQIECBAgQIAAAQJzCUjGzyXvvAQaBWJx/uK9WIq/2N7IRsq0eA+M38jFoJsECBAgQIAAAQIECBAgQIAAAQIECBAgQIAAgeUKSMYvd+y0fLUC5ZnxT548WW0/GzqWkow3Lb4Bz24CBAgQIECAAAECBAgQIECAAAECBAgQIECAAIFcBCTjcxkJ7SBQCHz+/LnYPj8/L7Y3siEZv5GB1k0CBAgQIECAAAECBAgQIECAAAECBAgQIECAwLoFJOPXPb56tzyB79+/l2fGn52dLa8PR7TYA+OPwHMoAQIECBAgQIAAAQIECBAgQIAAAQIECBAgQIBARgKS8RkNhqYQCIHyvPANPjD+5ubm4GXggfEHiRQgQIAAAQIECBAgQIAAAQIECBAgQIAAAQIECBCYXUAyfvYh0AAC/xAoJ+M3+GT0cvf/4VJ6cXl5WXplkwABAgQIECBAgAABAgQIECBAgAABAgQIECBAgECOApLxOY6KNm1ZoJyN3loyPpbo//z588HRf/bs2cEyChAgQIAAAQIECBAgQIAAAQIECBAgQIAAAQIECBCYV0Ayfl5/ZyfwD4E///yz/MD4q6urf7y99hcpa9SfnJycnZ2tXUL/CBAgQIAAAQIECBAgQIAAAQIECBAgQIAAAQIEFi8gGb/4IdSBNQl8/Pix6M7WpsVHx8vdLxwqG8+fP6/s8ZIAAQIECBAgQIAAAQIECBAgQIAAAQIECBAgQIBAhgKS8RkOiiZtV6Ccjd7ak9FjVYCUNeol47f746HnBAgQIECAAAECBAgQIECAAAECBAgQIECAAIFFCfy8qNZqLIE1C9zf3//48aPoYbZPRr+9vY0H2z88PERrY9H48/PzuG/g6dOnRcv7bZRvRGiqIVYLOD09bXrXfgIECBAgQIAAAQIECBAgQIAAAQIECBAgQIAAAQL5CEjG5zMWWrJ1gXfv3hUEkd5+9OhR8TKTjUjDx8T08h0D0bCYzh559CdPnsQT34/JlKck49++fZsJhWYQIECAAAECBAgQIECAAAECBAgQIECAAAECBAgQaBewTH27j3cJTCQQi7THdPPiZG/evCm2M9m4urqKyfqVTHzRtkjJxxT579+/F3s6bVxfXzfVXNQTNyicnZ0VL20QIECAAAECBAgQIECAAAECBAgQIECAAAECBAgQyFlAMj7n0dG2DQmUs+8xyzy3rHOsQn93d9c+HpFN7/1A95Qp7yll2lvoXQIECBAgQIAAAQIECBAgQIAAAQIECBAgQIAAAQKTCUjGT0btRAQaBWJafDnVXU7MNx4z4RuvX78uz9pvOXP0osfk+JRp8a9evTpmDfyWNnuLAAECBAgQIECAAAECBAgQIECAAAECBAgQIECAwBgCkvFjqKqTQDeBcvb9l19+iQXhux0/Zum4UaD8MPuDp0pM2xf1RPL+4JT3MImEfXGIDQIECBAgQIAAAQIECBAgQIAAAQIECBAgQIAAAQL5C0jG5z9GWrhygfv7+/K0+IOZ6Yk5OmXio23fvn3r1MJY2f7g0+Jvbm461akwAQIECBAgQIAAAQIECBAgQIAAAQIECBAgQIAAgdkFJONnHwIN2LrAy5cvC4J4WnxW0+KjYV0T4Y8fPy66c3CjciNCbfn379+fnZ3VvmUnAQIECBAgQIAAAQIECBAgQIAAAQIECBAgQIAAgWwFJOOzHRoN24RAPI7969evRVc/fvxYbOewEWvUH5y2Xmln3E9Q2dP0Mhaof/bsWdO7u/2Xl5cvXrxoL+NdAgQIECBAgAABAgQIECBAgAABAgQIECBAgAABAhkKSMZnOCiatBWBP/74o7wIfCSec5sCXr5RIGVU4uHup6enKSWjTGTi2zP9v/322+3tbWJtihEgQIAAAQIECBAgQIAAAQIECBAgQIAAAQIECBDISkAyPqvh0JhtCZTnhZ+cnOQ2LT4Goz1Zvj9a8QD4/Z21e2JJgN9//732rd3OmGEfi9i3FPAWAQIECBAgQIAAAVMoeJgAACAASURBVAIECBAgQIAAAQIECBAgQIAAgZwFJONzHh1tW7PA06dPy/POIxP/6NGjRXc4psVHij2lC9fX1+UlAfYPiUx8e6p+/xB7CBAgQIAAAQIECBAgQIAAAQIECBAgQIAAAQIECGQlIBmf1XBozFYEKvPCY4H6q6urDDuf/gD4aPzNzU1KFz58+PDmzZuWkrE6fSzgv/RbE1o66C0CBAgQIECAAAECBAgQIECAAAECBAgQIECAAIEtCEjGb2GU9TEvgchGl+eFx4TybJ+MHg+Aj/XzU/giE5/ywPu4C+Hly5ctFcZC91anb/HxFgECBAgQIECAAAECBAgQIECAAAECBAgQIECAwFIEJOOXMlLauRKByLuXs9GR6v706VPOfSs/2L62ndGFh4eHgzP7v3//Hivzl+9C2K/t/fv3cafC/n57CBAgQIAAAQIECBAgQIAAAQIECBAgQIAAAQIECCxOQDJ+cUOmwQsWiDnfldx2TCiP2ec5d+nt27dNzYs0fLwbWfaDc+IjxR4LALQ8Bj7Ww//y5cuLFy+azmU/AQIECBAgQIAAAQIECBAgQIAAAQIECBAgQIAAgWUJSMYva7y0dsECf/7558XFRbkDkYmPyeLlPRlux7PbY8L6fsMifR4T4mPZ+f23yntiJYC42yAWA/jx40d5f3k7MvrxkPjMb0ooN9g2AQIECBAgQIAAAQIECBAgQIAAAQIECBAgQIAAgYMCPx8soQABAoMIVOaFRyb+4NLug5z3+EpiwvrXr18rK8x//vz5119/jZR8zPWP/56fn0faPs4VE+WjcOTpo793d3ftZ7+8vPz48ePuwPaS3iVAgAABAgQIECBAgAABAgQIECBAgAABAgQIECCwLAHJ+GWNl9YuWOC3337btT5Wd1/EnPiy9fX1dawzX37a/e7dSMnHv3LJxO1Iw8eEeLPhE7kUI0CAAAECBAgQIECAAAECBAgQIECAAAECBAgQWJyAZeoXN2QavFSBSDzHfPHIQMfE8fxXp99Xjvnx8Vj34paC/QIpe+JGhFevXkU9u+XrUw5RhgABAgQIECBAgAABAgQIECBAgAABAgQIECBAgMASBcyMX+KoafNSBc7+/rfU1v+P/xH3E9zf38fz3eOWgoNL0Je7GTn4WM0+ZsMv8S6EckdsEyBAgAABAgQIECBAgAABAgQIECBAgAABAgQIEEgUkIxPhFKMAIH/JxB3FMS89ngRiflYoz6m+8d/v3379uPHj12JSL0/fvw4lrWPfzGTPp4obzl6Vw8BAgQIECBAgAABAgQIECBAgAABAgQIECBAgMDWBCTjVz7ikSLd5U079VP2tBPXZgvHNPdtznSPuxCKOw8SRz9uWUgsqRgBAgQIECBAgAABAgQIECBAgAABAgQIECBAgMA6BCTj1zGOjb2IlGEsD974dsMb8VTv6+vrhjftJrB1gYuLi60T6D8BAgQIECBAgAABAgQIECBAgAABAgQIECBAgMAhgX85VMD7BAgQIECAAAECBAgQIECAAAECBAgQIECAAAECBAgQIECAQDcByfhuXkoTIECAAAECBAgQIECAAAECBAgQIECAAAECBAgQIECAAIGDApLxB4kUIECAAAECBAgQIECAAAECBAgQIECAAAECBAgQIECAAAEC3QQk47t5KU2AAAECBAgQIECAAAECBAgQIECAAAECBAgQIECAAAECBA4KSMYfJFKAAAECBAgQIECAAAECBAgQIECAAAECBAgQIECAAAECBAh0E5CM7+alNAECBAgQIECAAAECBAgQIECAAAECBAgQIECAAAECBAgQOCiwuWT89+/fz87O/vzzz4M0iyvw+vXrvwb6d319vbjuazCByQQG+jn7v9VM1mYnIkBgKIEVBxJDEamHAAECBAgQIECAQA4CQvccRkEbCBAgQIAAAQIEtpWMjyj8/Pz88+fP8d9V5uNd0AQIECBAgMB4AgKJ8WzVTIAAAQIECBAgQGBAAaH7gJiqIkCAAAECBAgQOEZgQ8n4iMJ/++23r1+/htePHz/k44+5bhxLgAABAgS2JiCQ2NqI6y8BAgQIECBAgMBCBYTuCx04zSZAgAABAgQIrFLgp+2skxyr08ec+PIonpycPDw8nJ6elnfaJkCAAAECBAjsCwgk9k3sIUCAAAECBAgQIJChgNA9w0HRJAIECBAgQIDAZgW2MjN+PwqPITc/frPXvY4TIECAAIFOAgKJTlwKEyBAgAABAgQIEJhLQOg+l7zzEiBAgAABAgQI1ApsIhlfG4XvOCIff3FxEatX1erYSYAAAQIECBAQSLgGCBAgQIAAAQIECCxCQOi+iGHSSAIECBAgQIDApgTWn4xvicJ3Ix1PkY/nx8vHb+q611kCBAgQIJAoIJBIhFKMAAECBAgQIECAwLwCQvd5/Z2dAAECBAgQIECgVmDlyfinT59WnhNfqyAfX8tiJwECBAgQ2LiAQGLjF4DuEyBAgAABAgQILEVA6L6UkdJOAgQIECBAgMDWBNacjI8o/Pfff08cUfn4RCjFCBAgQIDARgQEEhsZaN0kQIAAAQIECBBYuoDQfekjqP0ECBAgQIAAgRULrDYZ3xKF//bbb7UjKh9fy2InAQIECBDYoIBAYoODrssECBAgQIAAAQJLFBC6L3HUtJkAAQIECBAgsB2BdSbjW6Lwt2/f3t/f39zc1I5x5OMjVe/58bU4dhIgQIAAgY0ICCQ2MtC6SYAAAQIECBAgsHQBofvSR1D7CRAgQIAAAQKrF/jpr7/+Wlknr66u7u7uajsVOfh4d/fWH3/8EXn3Hz9+7Jd88uRJvLu/3x4CBAgQIEBg9QICidUPsQ4SIECAAAECBAisQ0Dovo5x1AsCBAgQIECAwLoF1paMb4nCP336FHfLlofzzz//vLi4iNnw5Z27bfn4fRN7CBAgQIDA6gUEEqsfYh0kQIAAAQIECBBYh4DQfR3jqBcECBAgQIAAgdULrCoZ3xSFn5ycPDw8nJ6e7g9nrEgf8+M/f/68/5Z8/L6JPQQIECBAYMUCAokVD66uESBAgAABAgQIrElA6L6m0dQXAgQIECBAgMC6BdbzzPimKPyXX36Jue+1mfgY2kePHu3Wq98f5sjQV2bS75exhwABAgQIEFiHgEBiHeOoFwQIECBAgAABAqsXELqvfoh1kAABAgQIECCwJoGVJONfvHhR+5z4mN0ec+Ij494+Zvf395eXl/tlfv/9d/n4fRZ7CBAgQIDAygQEEisbUN0hQIAAAQIECBBYq4DQfa0jq18ECBAgQIAAgbUKrCEZH1H4x48f90co8usx6/1gJn534O3t7atXr/YrkY/fN7GHAAECBAisSUAgsabR1BcCBAgQIECAAIEVCwjdVzy4ukaAAAECBAgQWKvA4pPxTVF4ZNYjv95p2K6vr9+/f79/SOTjY/2r/f32ECBAgAABAksXEEgsfQS1nwABAgQIECBAYCMCQveNDLRuEiBAgAABAgRWJvDTX3/9tdwuNUXhkVOPt/r1K1L4z5492z825tl3ze7vV2IPAQIECBAgkI+AQCKfsdASAgQIECBAgAABAi0CQvcWHG8RIECAAAECBAjkLLDgZPzr16/fvXu3j3tzc3PkRPZY3P6333778eNHpXL5+AqIlwQIECBAYLkCAonljp2WEyBAgAABAgQIbEpA6L6p4dZZAgQIECBAgMDKBJaajK+Nwk9OTmJJ+bOzs+MH6c8//zw/P9/Pxz9//vzDhw/H168GAgQIECBAYEYBgcSM+E5NgAABAgQIECBAIF1A6J5upSQBAgQIECBAgECGAot8ZnxtFP7LL788PDwMkomPcTo9Pf369WvUWRmzjx8/9l4Av1KVlwQIECBAgMAsAgKJWdidlAABAgQIECBAgEBXAaF7VzHlCRAgQIAAAQIEchNYXjK+Ngp/8uRJZOIjgz6g76NHj2J+fKxXX6lTPr4C4iUBAgQIEFiQgEBiQYOlqQQIECBAgAABAlsWELpvefT1nQABAgQIECCwGoH/79/+7d8W1Jnr6+t///d/rzQ48uX/8R//8a//+q+V/YO8/J//83/+7//9v//P//k/5driofL/+Z//+fTp0/JO2wQIECBAgEDmAgKJzAdI8wgQIECAAAECBAjsBITurgQCBAgQIECAAIF1CCwpGR9R+Js3byru8RD3m5ubys5hXz579ixS7//rf/2vcrXxUj6+DGKbAAECBAhkLiCQyHyANI8AAQIECBAgQIDATkDo7kogQIAAAQIECBBYjcCSlqmPtegr7m/fvv3w4UNl5xgv43eA9+/fV2reX8G+UsBLAgQIECBAIB8BgUQ+Y6ElBAgQIECAAAECBFoEhO4tON4iQIAAAQIECBBYlsBPf/3114JafH9/f3FxsWtwTIi/urqasvG3t7cxS353xk+fPlmmfkp85yJAgAABAscLCCSON1QDAQIECBAgQIAAgQkEhO4TIDsFAQIECBAgQIDABAILS8aHSMTikRGPTPwsufB4WnxMiJ/r7BNcEE5BgAABAgTWLSCQWPf46h0BAgQIECBAgMBqBITuqxlKHSFAgAABAgQIbFlgecn4LY+WvhMgQIAAAQIECBAgQIAAAQIECBAgQIAAAQIECBAgQIDAIgSW9Mz4RYBqJAECBAgQIECAAAECBAgQIECAAAECBAgQIECAAAECBAgQkIx3DRAgQIAAAQIECBAgQIAAAQIECBAgQIAAAQIECBAgQIAAgYEFJOMHBlUdAQIECBAgQIAAAQIECBAgQIAAAQIECBAgQIAAAQIECBCQjHcNECBAgAABAgQIECBAgAABAgQIECBAgAABAgQIECBAgACBgQUk4wcGVR0BAgQIECBAgAABAgQIECBAgAABAgQIECBAgAABAgQIEJCMdw0QIECAAAECBAgQIECAAAECBAgQIECAAAECBAgQIECAAIGBBSTjBwZVHQECBAgQIECAAAECBAgQIECAAAECBAgQIECAAAECBAgQkIxfzzVwfX3900D/Xr9+vR4XPdm2wEA/E/+3mm1D6j0BAusXEEisf4z1kAABAusVEPavd2z1jACBGgGhew2KXQQIECCwEAGh+0IGSjOHFJCMH1JTXQQIECBAgAABAgQIECBAgAABAgQIECBAgAABAgQIECBAIAQk410GBAgQIECAAAECBAgQIECAAAECBAgQIECAAAECBAgQIEBgYAHJ+IFBVUeAAAECBAgQIECAAAECBAgQIECAAAECBAgQIECAAAECBCTjXQMECBAgQIAAAQIECBAgQIAAAQIECBAgQIAAAQIECBAgQGBgAcn4gUFVR4AAAQIECBAgQIAAAQIECBAgQIAAAQIECBAgQIAAAQIEJONdAwQIECBAgAABAgQIECBAgAABAgQIECBAgAABAgQIECBAYGCBnweuT3WZCZycnHz8+LFro548edL1EOUJ5Cnw6dOnHz9+dGrbw8PDu3fvOh2iMAECBNYqIJBY68jqFwECBFYmIOxf2YDqDgECPQSE7j3QHEKAAAEC0wsI3ac3d8bZBSTjZx+CcRvw+PHjq6urcc+hdgIZCzx9+rRr6+LXV8n4rmjKEyCwVgGBxFpHVr8IECCwMgFh/8oGVHcIEOghIHTvgeYQAgQIEJheQOg+vbkzzi5gmfrZh0ADCBAgQIAAAQIECBAgQIAAAQIECBAgQIAAAQIECBAgQGBtApLxaxtR/SFAgAABAgQIECBAgAABAgQIECBAgAABAgQIECBAgACB2QUk42cfAg0gQIAAAQIECBAgQIAAAQIECBAgQIAAAQIECBAgQIAAgbUJSMavbUT1hwABAgQIECBAgAABAgQIECBAgAABAgQIECBAgAABAgRmF+iTjP/+/fuLFy8ePXr0k39HCARgMM5+BWgAAQIECBCYWEAgcUT48N+HCiQmvm6djgABAgQIECCwQQGh+3/H30dsCd03+LOjywQIECBAgACBQuDnYit94/nz53d3d+nllawV+PHjx8ePH588eSIlX+tjJwECBAisVUAgMcjICiQGYVQJAQIDCnz48CE+mk5OTn777bfT09MBa1YVAQIECMwlIHQfRF7oPgijSggQGFBA6D4gpqoIECBwUKBzMv7PP/+UiT/IqgABAgQIECBQKyCQqGWxkwABAksXiDuM41bjohefPn16+vRp8dIGAQIECCxRQOi+xFHTZgIECBwUELofJFKAAIFhBSKq/P333z9//vzw8PD169e4T3FXf9zN/8svv8QN/fFv3X9D6LxMffkvLMMOxjZre/z48TY7ntjrP/74I4KDmFizWwwsNuJl7Ew8XLFlCdze3sYH7u4RGPHf2I6bNJfVBa0lQOCggEDiIFGnAgKJdi6BRLuPdwkMJXB1dVX5eI9fs4eqXD3rExD2r29M9WitApXP9rV2c7J+Cd3bqYXu7T7eJTCUgNB9KMnt1CN6z3OsFzEukYN//fp15PV+/fXXly9fRmwZ+fgiEx+wsR173r17d3FxESmh6+vrPLUHaNVfHf/FTQoDnFUV/yUQt4F0HIHG4m/fvv2vWv/7/zFejQfk/ca3b98uLy//uyf/3Hr16lXezde6bgIxd6rpsyX2f/nypVt1x5WOxvzzcvt/r46r1dEECPw/gaYf9tqfOzsPCggkmn60BBJNMvYTGFYgftbiwVv7H1axrPGwJ1LbOgSE/esYR73YjoDQff8L7pg9Qvemnx2he5OM/QSGFRC6D+u5hdryid79xb58veUzLuVWVbajkbV/KzgYSkX82RQyxYfY+/fv468NkR+M+itnzPxlt2Xq4xbFWEDgIFZ6gViCIG4Ljf/GIen3h4Z43C5xZEt6nDrOG+2MU+8akN7NlpJnZ2ct7272rbjSYlWK8g0yFYq4UyYumLinprLfyyUKxDjGgDa1PH7Sz8/P479xY1RTGfsJEFiKgEAiRkogMcHlKpCYANkpCITA/f39s2fPaoP23a9OlAiUBYT9ZQ3bBPIXELrHGAndJ7hQhe4TIDsFgRAQursMugqI3ruKTVM+/3GJT5uYBN+SwI0kfWTcdxnhKBap9/JfFXb5oJh7HD0tk8ak+Tdv3hR7IqMU9cSafEtJG3VLxt/c3BRdTd+ItHfk0na+QbxTPh7o+/fvuxRdekuiZDQjRnGoZw/EGgtxZcS/3aMO4r+dGrO7C6HTIVsoHFF4jOzBnsYPXkydjwUuDpZUIGeByjOKapsan8Vxu1Osu1L7rp0ECCxIQCBRGSyBRAVkkJcCiUEYVULgoEBKFHewEgW2I5BywQj7t3M96OkiBITulWESuldABnkpdB+EUSUEDgqkRGIHK1FgUwIp14zoffpLIvNxiaRt3K/f9NC6SM5GUi+elLHvFvFA5G3v7u6Kt6Jk3OJfrFpf2/FIyC4pbdRp5n6n5HHMbI4VA0ZdXzrWIijGJmUj7gPo1N8eheN3leh4SmOiTJTscYqmQ9axTH38gKVfZharb7oYlrI/PiISf1iiWFwb0/TLojfTODvLNgXSP+F335ICifYPSYHE/s+RQGLfxB4CgwvErzwHP8/jrtnBz6vC5QoI+5c7dlq+ZYGDH/XlSNXfAMsatdtC9/2fJqH7vok9BAYXELoPTrqFCjOM3v3FPi68DMel/OPQ0rzIzKasKh9T5CvxZyQ94xTtd4iW25Dz9r/UBoi1O+PehPJaAbVlYmewBnr0OdYiiLsVspq43HI1NHWn6/64rSM6HhdN3OVx8NiwOlhmawXihpeUy2zH0nUpgq1hZt7fuE8qlitJb2TTHVXpNShJgMC8AgKJFH+BRIpSSxmBRAuOtwgcLxC/6cRjtpqWpj++fjWsUkDYv8ph1anVCwjdU4ZY6J6i1FJG6N6C4y0CxwsI3Y833GYNovc8xz3zcYmgqCnXE1NqY3mhlNXK468NsQx5OW0aoUJ8lNXOQy6GKWSK7Zw3OiTj2+8+iE7GPQtRJlgjBz9NnzvlYmMIU8Z7kJbHRRO/t8QKCe21pSTs22tY2bvxY/Px48f0TsVPZnphJXMTaP8M3W9t3DG9v9MeAgQWJCCQSB8sgUS6VbmkQKKsYZvAsALxwKD4aLq4uOj0K9iwbVDbQgWE/QsdOM3euIDQPf0CELqnW5VLCt3LGrYJDCsgdB/Wc2u1id7zHPFsxyUywjElu7zCfBkwQspiqfny/qbteL55ZX58TAZo/yvE8Y9Eb2rMsPs7PDO+PUsaiecPHz4M27iDtcWoHCxTFIiVEovtaTZ2IC1u5Vs8pmlS5mdpsapteWXNitoydmYr0PQB3dTgx48fN71lPwECixBo/5AXSOwPokBi36R9T/s1tn+sQGLfxB4CFYG4wzh+suL35/TFqyo1eElA2O8aILBEgfawSui+P6ZC932T9j3t19j+sUL3fRN7CFQEhO4VEC/7CYje+7mNfVSe4xIfO/EgnqY/F0QCN+5Z7CoTyfX4E0TMBNgd2FT57t04e9f65yqfmowP05Y+B02sQjBxH+KGi5Ym7TdmllGJWDzW1m6awH1+fr7fzi3v6XR3RUABXO7VEndAN/1cNHXKzStNMvYTWISAQKLfMAkkOrkJJDpxKUygSSDitPgVJv7JwTcR2Z8uIOxPt1KSQD4CQvd+YyF07+QmdO/EpTCBJgGhe5OM/f0ERO/93MY+Ks9xiQXki5T5vkC/TPyunljjPCZXp9x/MEvad7+zKXtSk/Ettyt++vRpsuXfy12KPw+VXx7cnqWR0ap4UH3TFbmU9RMO2g5VoGt2dvrVDobqqXq6rjkfmfged1FxJkAgHwGBRO+xEEik0wkk0q2UJFAIxG/1EZjFsm/xExS/Le82indtEDhSQNh/JKDDCcwiIHTvzS50T6cTuqdbKUmgEBC6FxQ2RhIQvY8Ee2S1GY5L3LvZlPeMzsad/Udmc2JZ/o0m48Ou9nKZKxMfjemUjJ/x6exxE0DkEfdDzBmbVDuUOezstA55qM51g0UOVltrw6tXr7bWZf0lsDIBgUTvARVIpNMJJNKtlNygwOvXr+NXkt3SYrvf5IuXG9TQ5WwFhP3ZDo2GbUpA6N57uIXu6XRC93QrJTcoIHTf4KAvtMui9zwHbuxxiUx8y6rVcfbjV1KP59CnTI4/MuU/5fD9S8rJYrWB2gXh437PGbOhnZLx8y5WUDuB25rb+9depxsU4vLbr8GepQjEh2l6U+OH5cWLF+nllSRAIDcBgcSRIyKQSAQUSCRCKbZNgfjtKe4rj//Gv5j+Hv9qf8Vrx4lfqj2xtZ3IuxUBYX8FxEsC+QsI3Y8cI6F7IqDQPRFKsW0KRMQudN/m0M/ea9H77ENQ24CsxiWW6GjJt8b3+/X1dW0vuu589uxZ+yGdYon2qiZ4NykZX7sawPPnz2dMjy3igfHF+NVemi13jhQHbm3j4E9XARJ/B5zxRpCiGTaOEYjPkMTDYwWOxJKKESCQp4BA4shxEUgkAgokEqEUI9BVIO6MjBthYz59/FLdaR5b1xMpv0oBYf8qh1WnViwgdD9ycIXuiYBC90QoxQh0FRC6dxVTviIgeq+AZPIyn3GJUKflzv6mBZZ6MB6cXl8bdPU40SCHxD0KcUtr/IuN2gqTkvH7fPGZ/uHDh9oap9kZd4d1OtG8idvavHsYdurCFgrHmhK1dxBX+h6Z+KFurqnU7OWUAjGOB08XU6/i2aWd7vw6WKcCBAhMLyCQONJcIJEIKJBIhFKMQKJA/MISAduXL1/iTui4D/vRo0eJBypGoCwg7C9r2CaQv4DQ/cgxEronAgrdE6EUI5AoIHRPhFLsoIDo/SDRLAUyGZf4y0Ass9ckEDfxD5vKaV+ZL59kfLDEvIWLv//FRjxqZJ/ocDI+Mvn7tznsh+b7VY+6p1MyfvbFCmr/biUZX3uF3N7etv8IxbUnE19Lt7id8bncPuU9fnIjE7+gx34sbgg0mMA0AgKJ450FEumGAol0KyUJ1ArELylxx32E3DEPPnLwEXgP+7t07UntXLeAsH/d4ztS72JCSfxJKy6e+BcbTfNLRjr7lqsVuh8/+kL3dEOhe7qVkgRqBYTutSx2HikQ0Zc/2h9pOMbhOYxLfHF//PixqXfxiRRxe9O7/fbv56bL9cw7B3vXkvg9JYamwvLu3bv9JObhZPz++lQxd3n29FinZHx7crc8eONt76feZzccr7NH1hy/+8UdNBWxuAUm7v2JvwkeXJviyLM7fEqB+LiMuVb7yyFEGj7+BPzHH3/EB9mU7XEuAgTGEBBIDKJa+VqMOgUSTbACiSYZ+wkUAhFax6dKRFzxi1Kk3t++fRuhV0Rlf/31VyTgYwm0CLlrcwlFDTYIdBIQ9nfiUjgEYm5x/Enr69//YiOHv+psZFyE7oMMtNA9nVHonm6l5GYFhO6bHfoZOy56nxG/5dTzjktknduXyo+kXkvje7wVQULLUbPPwd61LUziV5b9dsafWSo7f6683n8Zf5ep7Kwk+SvvTvByWQ+M34FUllOovJwAbVmniDto4l8M9O46jl9jJGWXNYLprY2RjTuqonyk3uNmi9iIP7v44286oJIE8hcQSAwyRpXIofJykFOsqRKBxJpGU1+GEohYa6iq1EOgh4CwvwfaZg+J3xArf9KKxTDjj3Hx98fNmkzWcaH7INSVWL3ycpBTrKkSofuaRlNfhhIQug8lqZ7eAqL33nSjHjjjuETWuWWeeqTGB4/V26dk53C3bmQw9+9k3V0AYRW3L5TzXAeS8fHbTsU3ZieXjx/1wmqqvH0M9o8a/CLYP0XXPbVPkOpayerLxydL/Ft9N3VwJ2CKpyuBwCoFBBIjDatAIgVWIJGipAwBAgQmFhD2Twy+xNPF08r2mx35+Az/trPfzkXvEbqPNHxC9xRYoXuKkjIECBCYXkD0Pr15yhknHpe4Q6gp67xrbfuk+ZQe7ZdpTwTnkIxvb2Elk35gmfr9SfBv3rzZR5l4m8mKHQAAIABJREFUT3sPK43JZLGCSqv2V6yqFPCSAAECBAisQEAgMdIgCiRGglUtAQIECBAgMLtAZVr8rj21O2dv6soaIHQfaUCF7iPBqpYAAQIECBCYRuBgrj3WuRm2JTGtPG7Gbakzh/t0K1PZy63dfzTzgWR85WaHHKbFR386JeNzuD8i2lwZlTxvEShfK7YJECBAgMDxAgKJ4w13NQgkhpJUDwECBAgQIECAQK2A0L2WpcdOoXsPNIcQIECAAAECeQrEM6Ta8+IHU/U9+tWeBc4k7dvUjHhE0f5Nrm3J+FifqmKUw7T4JT4wPhh3D8MuPN0VW1DYIECAAIG1CggkBhxZgcSAmKoiQIAAAQIEFidQiYUW1/78Gyx0H3CMKpervwEOaKsqAgQIECBAYGKBt2/ftp9xs8n4eFjAfj4+MvFxJ0FljfoAbEvGV1L3Abp/fPsYjPFu+w0R+2fMYbGCaFXlrljPi9ofKXsIECBAYGUCAokBB1QgMSCmqggQIECAAAECBCoCQvcKyDEvhe7H6DmWAAECBAgQyEcg7tdsnxYfuecxHmDfngjeT4HPJRY+saJ8IEQD4r+xHU/XqgX5uaWJlfWpxri7oeXsTW+1j0HlqGxXg8/htoaKlZcECBAgQGBYAYHEsJ7l2gQSZQ3bBAgQIECAAAECRwoI3Y8EbDlc6N6C4y0CBAgQIEAgZ4HK/Zr7TX327Nn+ziP3xAPjI6XdVMlI6f+m0x3cf/33v4PFGmfGx2MAygdHVrs2mV8uM812p2R8JvdHxNL6ZZxsbxEoN9I2AQIECBA4RkAgcYxe5ViBRAXESwIECBAgQIAAgQEFhO4DYgrdB8RUFQECBAgQIDCjQCTFK/dr7jfm8vJyf+eRe9qzwJmkfbv2sTEZf3NzU64rh6fFR3sW+sD4yvpUHhZVvrRsEyBAgMAqBQQSAw6rQGJATFURIECAAAECBAhUBITuFZBjXgrdj9FzLAECBAgQIJCPQCVErG3YGA8K31Yyvny/Q8z6v7q6qoWeeGf7GOw3ZozrYP8sB/dUVlTwwPiDYgoQIECAwNIFBBIDjqBAYkBMVREgQIAAAQIECFQEhO4VkGNeCt2P0XMsAQIECBAgkI9AOUSsbdVIk9TbE8EjnbS2gwPurJ8ZX1mfaoxF//v1oX0MKnXmsxp8JRA3M74yUl4SIECAwMoEBBLDDqhAYlhPtREgQIAAAQIECBQCQveCYpANofsgjCohQIAAAQIEZhc4mJAdY436gw+MPz09nV2mRwPqk/GVxQeeP3/eo+oxDjk49uWT5nN/RCUQz+cugTKXbQIECBAgMJSAQGIoyV09AolhPdVGgAABAgQIECBQCAjdC4pBNoTugzCqhAABAgQIEJhX4P7+/mADxkjCtmeBxzjjwW4OUqA+GV9efCAyx2dnZ4Oc7MhKFvrA+Oj1t2/fyn1f6I0b5S7YJkCAAAECLQICiRacHm8JJHqgOYQAAQIECBAgQCBFQOieopReRuiebqUkAQIECBAgkK1Ae1I8mh3PNx8j19l+3lUl4yvrUy10WnxcCpk8MD5a8vnz5+InKi7QYtsGAQIECBBYn4BAYvAxFUgMTqpCAgQIECBAgACBEBC6D34ZCN0HJ1UhAQIECBAgML1AOaSpPfv5+Xnt/iN3bigZ//HjxzKWB8aXNfptl5eoGukC7dcwRxEgQIAAgcEFBBKDkwokBidVIQECBAgQIECAQAgI3Qe/DITug5OqkAABAgQIEJheoBzS1J59jEnqa31gfABWl6mPrpbvOwjNR48e1UJPv7PcsINnH+M6OHjS2gJBWt7/yy+/lF/aJkCAAAECaxIQSAw+mgKJwUlVSIAAAQIECBAgEAJC98EvA6H74KQqJECAAAECBGYROJiMj0ecD96wm5ubljrzSfu2NLLprWoyvtLVfNaoX+4D4yuX7BgXaNPo2k+AAAECBCYWEEgMDi6QGJxUhQQIECBAgAABAiEgdB/8MhC6D06qQgIECBAgQGB6gcr9hbUNGONB4e1TsleVjL+7uyuzXl1dlV/OuN0+BvsNG+M62D9Lyp5Ky82MT0FThgABAgQWKiCQGHzgBBKDk6qQAAECBAgQIEAgBITug18GQvfBSVVIgAABAgQITC/w7du39pOOlOishFKVNsyVjI9bE66vryPpHAvJ//T3v9iIl7EzppFXGtn08h8z4yvrU11eXjYdNv3+9jGotCer2eeVu2I9M74yWF4SIECAwGoEBBJjDKVAYgxVdRIgQIAAAQIENi4gdB/jAhC6j6GqTgIECBAgQGBigR8/frSfcYxkfPv66CcnJ6enp+2tGvzdCJhfvHjx+PHjN2/eRJK6YImNeBk7f/3115jTHsUOnvofyfhs16eKbnRKxs91f0QtdyUQjzsmaovZSYAAAQIEli4gkBhjBAUSY6iqkwABAgQIECCwcQGh+xgXgNB9DFV1EiBAgAABArkJjDEjuj0LnJj2jdx5zF2PPOyHDx+ORLu9vY00/MePH9vribWmotj9/X17sX8k4z9//lyUjvsa8lnpvf2GiKLNxUbiqBTlJ9vItmGTCTgRAQIECKxYQCAx9uAKJMYWVj8BAgQIECBAYCMCQvexB1roPraw+gkQIECAAIGRBGIaenvNY8yMPz4Z/8cff+xy5zFzPaatt3eh/d3Xr18/e/asKBP9ffv27cPDQyzgH//dvxfh4uIizl6U39/4RzL++fPnRYmot9iefaN9DPabl89tBNG2V69eFS3MSrVolQ0CBAgQIDCIgEBiEMZKJQKJCoiXBAgQIECAAAECxwsI3Y833K9B6L5vYg8BAgQIECCwOIGY6t3e5jyT8eWVn45pYUyvf/fuXSEQid2YMR7p+bOzs5hzH/+tzVm334j5c1FdbEQVu6x+tHL6xffLLals13asUqZ4uX9LQvHWLBtxZ8BONZ4Wb436WYbASQkQIEBgGgGBxBjOAokxVNVJgAABAgQIENi4gNB9jAtA6D6GqjoJECBAgACBiQUOpjIPZuu7Nrh9ffTEB8aXU8mRkO3ahl356+vrYmn6OG/UGWFzparwiUx0eaGpKBDT8WNt/EjkVwrvXv5jZnzsiioicMwqEx+tKgvWdqO8s/3ug3LJybZ3qgcv38na40QECBAgQGAkAYHEGLACiTFU1UmAAAECBAgQ2LiA0H2MC0DoPoaqOgkQIECAAIGJBdqnPR9cx75ra+PJ6y2HpKR9v3//Xs6OX15etlTY9FY8+r28vn1tJn53bO3M+5Ze/GNmfNPp593ffkPEfttSRmX/KHsmEIihjGsxLt+vX7/GagFxn0icNC7Z+BejFv/2bzCZoFVOMbhADHSM8m6gY6x3Ax2fzsVYx8M24rfTwc+rQgIECNQKCCRqWZa4UyCxxFHTZgIEViwg7F/x4OoagbkEhO5zyQ9+XqH74KQqJECAwJECovcjAUc6PNtxiZnl5dz2SN0vqi0moxd7yhuRPSy/rN2OhFR5f0w7L79M3C4/Jz4WvW9JWe7SXpVqIx1W2VO8XEAyviJYNL1pox9xU232DyIQizPEIxZqL8TYGf92oxzJ2nj6wtXV1SAnVcnEAnHnUXxixgjWfgzFzvjsjn9xQ8bLly/jvqq4w8hYTzxGTkdgmwICiRWMu0BiBYOoCwQIrEZA2L+aodQRAhkKCN0zHJSuTRK6dxVTngABAqMKiN5H5e1def7jEvnv9gR5777vH3h7extZwv39xZ6UNefLYWRK8r6ovNiIFeaL3Nbz58/bs1cPDw/FgSkb1WXqU46ZuExZ8OCp21dOOHi4AoMLxE9RzIGO5Gv7z9LuvFEmbjyJm03ibqDBW6LC8QTimyM+p+IxIZFfLz6t2k8XWfndWP/xxx/tJb1LgACBIwUEEkcCznu4QGJef2cnQIBAWUDYX9awTYDAGAJC9zFUJ6tT6D4ZtRMRIEAgRUD0nqI0fZmljEt7Pjsl35doGyCR+W4v3DJDvTgwJrIX2z3WqI+kZHHzQSzzHJNOi9r2N6JwbSIs5hvvF97tWVsyvv36aFKwfySBuHMkEq61F2XLGSNN++uvv0YE31LGW/kIxC3PkYYvPqc6NSzGOu5pur6+7nSUwgQIEOgk0OkvegKJTrZjFxZIjC2sfgIECKQLCPvTrZQkQKC3gNC9N93sBwrdZx8CDSBAgEBZQPRe1shne0HjEpNsW/5MOmAy/mAOsSXDXYxszPksJyKjzuKtxI1Y27soGZNO25+z3JQOa7kJIPdkfNP9BQVKZaPl4qiU9HJUgbiZ5fT0NBYkL58lbieJO1zi/pQvX7789fe/WMmh6eqMnxb5+LJehtsxynFHUix7UGlbeaC/ffsWQx3/jXFvWrjCevUVQC8JEBhQQCAxIOaUVQkkptR2LgIECLQLCPvbfbxLgMBQAkL3oSQnrkfoPjG40xEgQKBdQPTe7jPXu0scl1evXjVxxTTLprc67Y+b+Q7ei5mSjC9nxyPn2J5K329hjE65hoMz9cuFy7XFAtLll//Y3uVEs/3v+/fv/9HcQy+y7cgEDatdNiEu0wlOXTlF5NojHVsZq2hepVjxsikfHzVEtr4oZiMrgRia/VGOdHsk3Vva2TLW8QHXcuCUb3369Kly9e5eTtkG5yJAYCgBgUS6pEAi3UpJAlsWSPk1OGKniPq2rLSmvgv71zSaS+lL7a+NPlWWMnzHtFPonq4ndE+3UpLAlgWE7hsc/bVG70v/i/1yx6XpY2SQzGNt2L+fmknJHJVzVXG1dP3ZL0ehB3/vKK+HX25teztznxl/8J6Icleb5t2Wy9geWyBuZI6Fx8srQsRyBTEx+vXr102nrv0VYle4x2oSTWexf0CBWLSgMsrxYRefQbEYSNzK1HKiOLD8sVguGTcTxSIt5T22CRAgcLyAQOJ4w4lrEEhMDO50BAgQaBEQ9rfgeIsAgcEFhO6Dk45dodB9bGH1EyBAoJOA6L0T12SFFz0u5Sx1WSyWqY8woLyn6/bTp08rS2t3raEoH3mlIiMZdwlEzcVbiRvlKPTgtPimhGb7gatKxlujPvHCGq9YLOZwcXFRXPdxorj+7u/v2xeFiAXtm+6viR9pDxQfb7z61RwfbZWbJOJHL0aqPQ1fnKvlIylWvD/yE7w4iw0CBAjsBMqx1EETgcRBorELCCTGFlY/AQIE0gWE/elWShIgMIiA0H0QxskqEbpPRu1EBAgQSBEQvacoTV9m6eMSie2mv5eWH7LeCTZCiHj8cTnwi4nWTWdJqbnckpal9Vuqevz48e7dmEransuPBFbtEv3RhehUyymyTsZHr8pp3ZZu7N46ZrQOVq5AikAMQSRli5KRdo3PmuJly0ZTMj4OabrNpKU2b40nEANaeUh8fLodvN+i3J5KIr/8VmxXKq+86yUBAgQ6CQgkOnHlUFggkcMoaAMBAgRCQNjvMiBAYGIBofvE4MefTuh+vKEaCBAgMJSA6H0oyWHrWce4xIrItasdx1LHEb91FYtcUmQDy/nsiChixeWWPGA557h/upjNWxSIdrY9tX3/4P/aEyMVjxKI9e2Lqv7rner/y4n/8nstc1B3xbJOxpfvjCj3qmm7/YaFpqPsH0ogFqIv/wjFkxXiCk6svPaHeXds3JCRXk/i6RTrJxALqlSS5bFKSdelC9rvD4qf+h6f4P264ygCBFYvIJBY1hALJJY1XlpLgMCKBYT9Kx5cXSOQrYDQPduhqW2Y0L2WxU4CBAjMIiB6n4X94ElXMy6x7nVTnBbrZMc094MUuwJRMjLltUtrR4FIG0VWvraqprNH4cglvXnzpjgq7g8otrtuRAMixdy+yHd0oekUB28CWE8y3gPju15bw5aPW1fKt4TEcMRnzVCnGOrREUO1Z5v1xBBXJrXHLVEHP2JqrVruvYjy5Qup9nA7CRAgkCjQEqvt1yCQ2DeZco9AYkpt5yJAgECLgLC/BcdbBAiMJyB0H8928JqF7oOTqpAAAQK9BUTvvelGPXBl4xKJ6pg1vi8W88gjg56Sj48pnTEhvpLJjqme5Ym4Tc+nj/PWZhvjvJHaL1oVLUl8knJxSNeNSvuLww9Oi4+S60nGN900UXDYGFVgP03b6XTtzyPo9CtZp/MqnCgQn2uVH7H4ZOz90VY8gaP27JHjr91vJwECBLoKdPr6qHzKdT2X8kcKCCSOBHQ4AQIEBhEQ9g/CqBICBHoICN17oM11iNB9LnnnJUCAQEVA9F4ByeTlKsclZo3X5uNjtezIsjctnxw3JcRqOjHdPOavl5OAMSfqy5cvlamep6enTbmhyHZHVeXx3S13X6wqH/M/m44tH3XkdlMyPuVB9T8fee7xDvewqPFsB6+5/FSGqDye7hA/Np3O8u3bt/bycT10rbO9Qu92EogcVfmzMj5cKh+UnWprLxwnMtztRN4lQCBFQCCRopRJGYFEJgOhGQQIEBD2uwYIEJhFQOg+C3u/kwrd+7k5igABAmMIiN7HUD2+zrWOS+TjI4Me9+SVH1cdXJHQiVx7/IsU+/n5eeTFY0+kyeMp7LGx7xkJxMjQ7++PPTH/M2aBVp6VvDtF1BywkfiPl3ETZ5GG39UTe9pXmN8VO+a/kf6vnHRXW7QqJXeZbzK+0y2x0WcPjD/mMjrm2PiVKX7Mihrih6HpB6kos79R+endLxBXecoFvX+gPccLVJ4EFh8uTTc6HX+uXQ3x42+4h8JUD4HNCggkljL0AomljJR2EiCwegFh/+qHWAcJZCsgdM92aCoNE7pXQLwkQIDAjAKi9xnxW0697nGJrE3MUI/0UCTU9xPtkeZrz/TFBPc4sD1rHrNAI+8eKf/9zHdtxBi5/9gfC+m3DMogbzU9XjlljfpoQL7L1NeyNpF5zmuTzAT7y5n4OF3Lcx2aGhOhfNNbxf79H+ziLRujCsRna/lTZprlPvY/Z0fto8rbBeInNL4C44v2J/9GEIhAIUK0WLyofRS820NAINEDbZZDBBKzsDspAQIEKgLC/gqIlwQITCkgdJ9S+5hzCd2P0XMsAQIEBhQQvQ+IOWBVGxmX3V+zI62+m6d+EDCSSrHWciyPHU+Ib8/E76qKP5hHSiJSjQfrv7y8jFzSBJn4aE9tvBpdS3ya80pmxsdU3YPjrcAYAnEJ3t3dFTXHQPRYoqD9ZpmichuzCOw/CSzl47K9qQefSuDei3bAKd+Nn/Fff/11yjNu7Vx/3y/4OT5Ig3prfR+7v7URUtNJBRJNMmPvF0iMLax+AgQIJAoI+xOhFCNAYAwBofsYqoPXKXQfnFSFBAgQ6C0geu9NN+qBmxqXSMnHv7j/IAK5WJE+/sodeZ8isxN59N2q9fFH137J8pgfGP+i/ngYfFReXvQ+ao5qY0r6ZOsrNz0tvnKfYsvVlWkyPsK7YsxaWl+85W/oBcXEG5VLLe6F6dGA+Fk6eFTcYHKwjAKDC8SHaXmSeny69bjZYr9VB3+6D2br9+u0ZySB8roII51CtSEQP2hxY2CEFzSGEhBIDCU5dj0CibGF1U+AAIEUAWF/ipIyBAiMJCB0Hwl28GqF7oOTqpAAAQL9BETv/dzGPmqb4xKJ9n659sThGLv+xGY0JeMT16iPs2S6TH2nW2KjG4MkCBPRFSsEKrfExt0o/X7qUob74HoURatsDCUQ41tOxMb9EJEsPL7yqPb4StQwmUDccTbZuTZ+ovKNLxunGKT7Kd8s5RMJJMoak20LJCajdiICBAi0CAj7W3C8RYDABAJC9wmQjz+F0P14QzUQIEBgEAHR+yCMg1diXAYnzafCyIvVzi+NRfLTl5FeQzLeA+PnuijLmdpoQ79p8ff397XXcaVTky03UTnvll9W1lRpuvenK5GnEnQVm7e8+2Am83/8+PFk59rCiTr9RU8gMdclIZCYS955CRAgUBYQ9pc1bBMgML2A0H168x5nFLr3QHMIAQIExhAQvY+henydxuV4w2xraEqNVRYN2m9/3KIRCdD4b7y1hmS8Ner3x3iaPeVLMKZN95tWWK6kqdnSJE0y4+2/vb0tZ83jp+zq6mqQ06XMtJYAHoR6kEoqYcQgdaqkViDupKvdb2c/gU5/0RNI9EM+/qhyDCCQON5TDQQIEOghIOzvgeYQAgSGFRC6D+s5Um1C95FgVUuAAIFOAqL3TlyTFTYuk1FPf6JIpZczZUUDIofVvlJ4pOF//fXXi4uL+G88+T7HZHz0LWWqdNFnf0MvKKbcqKxYfvAekKa23d3dNb1V7DfEBcVkG5UBff/+/VCnTvk1WzJ+KO3j64mbMGL0I0l2fFVqaBKIC/7Tp0/W/2jy6bFfINEDbfpDBBLTmzsjAQIE9gWE/fsm9hAgMKWA0H1K7d7nErr3pnMgAQIEhhUQvQ/rOVRtxmUoyQzrqSwOVLTw4NPiyzcyfvv27efiyHw2UnJ15db2m5BdrsF2D4HylRSHH7zyak8R94bU7q/s7Fd5pRIv0wXiTq7y46tjwu6AacLa24gqbZOMr4DM+/LF3//iTyRxVXS6U2reZi/i7HGXQ1ztA/58LaLXEzRSIDEB8vGnEEgcb6gGAgQIHCkg7D8S0OEECBwvIHQ/3nCCGoTuEyA7BQECBA4KiN4PEs1SwLjMwj7NSb9//16JgorzHsxaluchRxZ78cl4C5gXYz/lRqTlyinVGIVHjx71aEDTdVyuSqaqrDHNduVOrrdv3w513liOI6Wq8/PzlGLKTCkQCWM54ynBnesYgU5/0RNIHEPd+1iBRG86BxIgQGBAAWH/gJiqIkCgn4DQvZ/blEcJ3afUdi4CBAi0CIjeW3BmfMu4zIg/9qmbMpgxf7U9JVpeVWj3dNocl6nvFIhbwHzsq622/vI9HVHg4D0gtZXEzko9tcV6V15bm50HBUa9kyvlpztuv2j/IDvYBQUIENi4QMpHTUEkkCgoptyoBAC9v+sr9dR2oXfltbXZSYAAgdUICPtXM5Q6QmDRAkL3/IevEnL3jq4r9dR2vHfltbXZSYAAgTUJiN7zHE3jkue4DNWqm5ub2qoqd2Dslykvbr8rnF0yPm637LQMsr+h7w/zBHsql+CzZ896nLR8b0jL4QLxFpwx3qrMgz/4sdKpDSm/Zvuh7kSqMAECFQGBRAUkz5cCiTzHRasIENiUgLB/U8OtswTyFBC65zkulVYJ3SsgXhIgQGAWAdH7LOwHT2pcDhItt0CsUV9eILzoSMwmPTs7K17ub0Tqs3gMdGS7doWzS8an5OrKfbOcdVljmu3KJdh7jfqUW2LjSjVJepph3Z0llpEvf77E4LZ/rHRtW8oPuGR8V1XlCRAoC6R8zpTLCyTKGtNsCySmcXYWAgQItAgI+1twvEWAwGQCQvfJqHufSOjem86BBAgQGFBA9D4g5oBVGZcBMTOsqkioV9q2W3a+srN4GbFTeYJrcbvGspPxvdPAhYuNHgKVX5b6TYuPK7JST21LTIuvZRlvZ+UZGOVPjeNPGl9OKZVIxqcoKUOAQJNAypdLcaxAoqCYcqMyRgKJKfGdiwABAjsBYb8rgQCBHAQqYWF7k4Tu7T4jvVsZI6H7SM6qJUCAQLuA6L3dZ653jctc8vOet31mVwRLxervr169Kia7LjsZL2k3yzVXCcTbbwNpamHlc6qp2NXVVdNb9o8hUF587OTkZFj/ypVT234PjK9lsZMAgXSBlI+aojaBREEx5UZljAQSU+I7FwECBHYCwn5XAgECOQhUwsL2Jgnd231GercyRkL3kZxVS4AAgXYB0Xu7z1zvGpe55Kc5b+Squp7o9evXRewUh19fXxc15JWM97CoYmBy3vj27VvRvLgx+fT0tHiZvpGSjDctPt1zkJKxXEFxz05UOOy0+Kiw+Bhqaa3frltwvEWAwEEBgcRBohwKCCRyGAVtIEBgywLC/i2Pvr4TyEdA6J7PWLS0ROjeguMtAgQITCMgep/GuetZjEtXscWVjydoRwJ0v9nl6Kj8bmTi3717t9sTM10/ffpUfjevZHxKrq7c+vbVAMolbQ8oEDnauJKiwvhv8cCDTvXHcuVNj1so1yMZX9aYYDs+XIp7nOO2nfjsGPakKT/gkvHDmquNwNYEUj5nyiYCibLGZNsCicmonYgAAQK1AsL+WhY7CRCYWEDoPjF4v9MJ3fu5OYoAAQIDCojeB8QcsCrjMiBmtlXVTljdD2LjzoynT58WmfjoTpSpTGP+OatO7vehpXkeFtWCM+pb8ZCDuLaOOUXKtPjI9BdPUzjmXI7tJHB7exuDG7f2VD4pOlVSW9gD42tZ7CRAYFgBgcSwniPVJpAYCVa1BAgQSBcQ9qdbKUmAwEgCQveRYIetVug+rKfaCBAg0E9A9N7PbeyjjMvYwrPXH89xjvmrd3d35ZbEy5jIGnOJHz9+/PDwEC/LGc/IbEaUu5/cXHAy3gza8vAva7t8aTa13LT4Jpmx98ctXfFv8LOk/JrtgfGDs6uQwNYEUj5qChOBREGxuA2BRNOQxR11sfhQ03pZTUfZH78+CUJcBhsUEPZvcNB3XY61wePLovyEstwoahfSi53x587cmlq0J/7oFl8lg9/UXtS/yg2h+yqHdb9TQvd9k90eoXuTTPt+oXu7j3dXLCB6z3NwjUue4zJgq+J3kEjJV/LxMQm+PA++OF3MIb+5uan9pSCjZLyHRRUDtu6NxN+fJeNXdhmk/JotMbayQdcdAhMLCCQmBp/rdAKJWvkPHz7E2lk5Z1Zqm53VzkiivH//PhYWy6pVGkNgcQLC/pyHbNFfFp8/f3727FnOvNE2XyXpAyR0T7dadEmhe+3wLfrTuLZH0+/0eTu9uTOuVUD0nufIGpesxiXimfgXKcuWP7vtHur94sWLppZn9Mz4lMur3A3PeS1rLGg75ZbYSMrW3jyyoG5qakUg5QdcMr6C5iUBAp0EUj5nyhUKJMoaC9oWSOwPVvw57+XLly2/EuwfYs++QMy5vLi4SHywzv6VuhG3AAAgAElEQVTh9hAgsBNI+ToW9s9ytcTfj3xZjC2/+yqJNPPYJ1pB/SmfFeVuCt3LGgvaFrrvD5bQfd+kxx6hew80hxCoFUj5Rha919KNutO4jMrbo/KYHB9L2nz69ClS8nFDWFFDbMc69jEbPt5tycRH+YxmxqdcXkUPPTC+oFjWRlyRKQNtWvyyhvVgaxP/ru17/aCkAgQItAikfL8UhwskCoplbQgkascr5a+ctQfauS8Qv0HtP9lrv5g9BAjUCgj7a1ky2Rmfb5m0ZPXN2D1FcvXdPLKDQvcjARdxuNC9dpiE7rUs/XYK3fu5OYpAISB6Lyiy2jAuWQ1HuTGxmGLv9RSXOjNe0q58BSxoOyXijPUc4jaTBXVKUw8KpPyaHfcQjfGs+oNtU4AAgdUIpHzUFJ0VSBQUy9oQSNSOlznxtSz9dsYkm34HOooAgRBI+S4W9s91qfh8m0z+27dvk51ruSdK+bgoeid0LyiWtSF0rx0voXstS7+dvtr6uTmKQCGQ8nUsei+4JtswLpNRT3miXJLxHhY15ajPeK6UQNy0+BkHaKRTp3x/+O16JHzVEtiIgEBiIwMtkKgd6PjduHa/nT0ErILbA80hBAoBYX9BkeGGz7fJBsX38kFqoftBonUUELrXjqOPiFqWfjt9tfVzcxSBQkD0XlBktWFcshqOoRqTSzI+5fIq99l3bVljKduxvEbKHYuS8UsZ0PR2pvyAS8aneypJgMC+QMrnTPkogURZYynbAommkXr16lXTW/Z3Eoj1mQSincQUJlARSPk6FvZX0CZ76ctiGupIs7U/LXKaZmR+lpTPinIXhO5ljaVsC92bRsqncZNM1/1C965iyhPYF0j5Rha977uNvce4jC08S/2LTMZ7zuss18rxJ025JTYG9/T09PhzqSEfAc84yWcstITAigVS4tSi+wKJgmJZGwKJpvGKB1Y9PDxcXl7GH6SaytjfLhC5k0jDB6OH5rRDeZdAi4CwvwUnh7fiF+0vX77EZ51JmSMNR8BGji2+Skaqf03VCt3XNJpNfRG6N8kI3Ztk0vcL3dOtlCTQIiB6b8GZ8S3jMiP+qKf+edTa0yvvFIi7GScdNquSKYG42UhZDdkgjUn56Y4w2t++B9FWCYHNCqR81BQ4AomCYlkbAomW8To7O7u9vW0p4C0CBAiMLZDyXSzsH3sU2uuPfPyHDx/ay+Tw7tXV1d3dXaUlcc+Zb7qKyXJfpnxcFL0TuhcUy9oQureMl9C9BcdbBAhMJpDydSx6n2w4ihMZl4JiZRtZzIz3sKiVXVW13Un8tfnZs2e1h9u5XIGU7w+/XS93fLWcQA4CAokcRmHsNggkxhZWPwECBI4UEPYfCehwAhsRELpvYaCF7lsYZX0kQGDpAqL3PEfQuOQ5Lse3KotkfMrlVe6qh0WVNZay/fbt24NNjYys6dEHlRZXIOUHXDJ+ccOqwQSyEkj5nCk3WCBR1ljKtkBiKSOlnQQIbFYg5etY2L/Zy0PHCRQCKZ8VReHYELqXNZayLXRfykhpJwECWxZI+UYWvU9/hRiX6c2nOePykvGe8zrNlTHsWeLG58+fPx+s0xr1B4kWV8AzThY3ZBpMYIkCKXFq0S+BREGxoA2BxIIGS1MJENimgLB/m+Ou1wR6CAjde6At6xCh+7LGS2sJENimgOg9z3E3LnmOyyCtWl4y3s04gwz8xJWkPCnq5OQkngw3ccOcbmyBlF+zPXtm7FFQP4HVC6R81BQIAomCYkEbAokFDZamEiCwTYGU72Jh/zavDb0mUBFI+bgoDhG6FxQL2hC6L2iwNJUAgc0KpHwdi96nvzyMy/Tmk51x/mS8h0VNNtgzniglEPe0+BkHaLxTp3x/+O16PH81E9iCgEBiC6MskNjCKOsjAQKLFhD2L3r4NJ7AZAJC98moZzyR0H1GfKcmQIBAooDoPRFq4mLGZWLwKU83fzI+5fIqi3hYVFljEdv39/c/fvw42FRr1B8kWmKBlB9wyfgljqw2E8hHIOVzptxagURZYxHbAolFDJNGEiCwcYGUr2Nh/8YvEt0nEAIpnxVlKKF7WWMR20L3RQyTRhIgQCDlG1n0Pv11YlymN5/sjAtLxlsZY7IrY8ATpdwSGyN7dnY24ElVlYOAZ5zkMAraQGD1AilxaoEgkCgoFrQhkFjQYGkqAQLbFBD2b3Pc9ZpADwGhew+0ZR0idF/WeGktAQLbFBC95znuxiXPcRmqVQtLxrsZZ6iBn7Keu7u7g6czLf4g0RILpPyaLTG2xJHVZgJZCaR81BQNFkgUFAvaEEgsaLA0lQCBbQqkfBcL+7d5beg1gYpAysdFcYjQvaBY0IbQfUGDpakECGxWIOXrWPQ+/eVhXKY3n/KMMyfjPSxqysGe5VwfPnxIOa9kfIrS4sqkfH/47Xpxw6rBBLISEEhkNRxjNEYgMYaqOgkQIDCsgLB/WE+1EVirgNB9rSNb9EvoXlDYIECAQM4Covc8R8e45DkuQ7Xq56Eq6ldPyuVVrlnerqyxiO2U9aliWB89erSI7mhkJ4GUH3A/1J1IZywcfzf5+vVrNODHjx8zNmNNpz45OXn8+LH7TI8c05TPmfIpfOaUNRaxLZBYxDBpJAECGxdI+Tr2Fbzxi0T3CYRAymdFGcrnRlljEdtC90UMk0YSIEAg5RvZt/D014lxmd58yjMuKRkvYzHllTHIuSJ79/nz54NVmRZ/kGiJBTzjZImjVtvmuLf9zZs3cvC1OIPsjG+39+/fP336dJDatlZJSpxamAgkCoqlbAgkljJS2kmAwJYFhP1bHn19J9BJQOjeiWtxhYXuixsyDSZAYJsCovc8x9245DkuA7Zq5mXqOwXibsYZcOCnqSrllthoydXV1TTtcZYpBVJ+uiXGphyRfue6vb19+fKlTHw/vcSjYsmBi4uL+MtFYnnFygIpHzVFeYFEQbGUDYHEUkZKOwkQ2LJAynexsH/LV4i+EygEUj4uisJC94JiKRtC96WMlHYSILBxgZSvY9H79BeJcZnefOIzzpmMj8RDpwSPQHzii+P406UE4qbFH++cZw0p3x9+qPMcu3Krbm5uyi9tjydwd3c3XuVrrVkgsdaRLfolkCgobBAgQCBbAWF/tkOjYQSyEhC6ZzUcYzRG6D6GqjoJECAwuIDofXDSQSo0LoMw5lzJnMn4lMurbCdvV9bIf/v+/j7lZot+yfiYrfvT3/9OT0+/f/+ev8YGW5jyA+6HOv8LY/ec+PzbuYIWfvv2bQW9mLgLKZ8z5Sb5zClr5L8tkMh/jLSQAAECIZDydewr2KVCgEDKZ0VZyedGWSP/baF7/mOkhQQIENgJpHwj+xae/moxLtObT3zGxSTjrYwx8ZVx/OlSbok9OTk5Ozvrca4ihR+ZQjN3ewCOfYhnnIwtPFn95+fnk51r4yeKr7mNC/TofkqcWlQrkCgolrIhkFjKSGknAQJbFhD2b3n09Z1AJwGheyeuxRUWui9uyDSYAIFtCoje8xx345LnuAzbqsUk492MM+zAj11bzFZPWXK5yKl3ak98NpXn3D9+/LjT4QpPIJDya7bE2AQDcfwpXr16dXwlajgoED8OL168OFhMgYpAykdNcYhAoqBYxIZAYhHDpJEECBBI+S4W9rtOCBAIgZSPiwJK6F5QLGJD6L6IYdJIAgQIhEDK17HoffpLxbhMbz79GWdLxntY1PSDPeUZE2er90vGVyp/8uTJlF1zrhSBlO8Pv12nSM5eJp4E8eXLl/hRjThs9sassgEBG3c8PDw8rLJ3o3ZKIDEq7+yVV77rm9ojkGiSsZ8AAQLTCAj7p3F2FgJLFxC6L30E29svdG/38S4BAgTyERC95zMW5ZYYl7LGWrd/nqtjKZdXuW3ydmWN/LdT1qeKMY08X4++lOfcRx6rXyU9zuuQdIGUH3A/1Ome85aMH7EPHz7M2wZnJ7AvkPI5Uz7KZ05ZI/9tgUT+Y6SFBAgQCIGUr2NfwS4VAgRSPivKSj43yhr5bwvd8x8jLSRAgMBOIOUb2bfw9FeLcZnefPozzjYzPuXyKjisjFFQLGIjbnn+/Pnzwab2m80Wlcdz4ovKfTcUFPlseMZJPmOhJQRWLCCQWPHgCiRWPLi6RoDAmgSE/WsaTX0hMKqA0H1U3nkrF7rP6+/sBAgQSBcQvadbTVnSuEypPeO5lpGMl3Cd8RLpceryzPWWw6+urlrebXqrUvnl5WVTSfvnEkj5NdsdNnONjvMSWI1AykdN0VmBREGxiI3Kd31TmwUSTTL2EyBAYBqBlO9iYf80Y+EsBDIXSPm4KLogdC8oFrEhdF/EMGkkAQIEQiDl61j0Pv2lYlymN5/ljPMk4+OuyR8/fqR3WCCebpVDyZT1qXon0cuVn5ycPH36NIcua0NZIOX7ww91Wcw2AQJdBQQSXcWWVb78Xd/UcoFEk4z9BAgQmExA2D8ZtRMRWLSA0H3Rw3ew8UL3g0QKECBAIBMB0XsmA1FphnGpgKz15TzPjE+5vMri8nZljcy347es8jLyTa3tt0Z9LNlRrvzZs2dN9Q+7//7+fnfex48fP3nyxFPq23lTfsD9ULcbepcAgXaBlM+Zcg0+c8oamW+vMpDI3FzzCBAoBIT9BUXKRsrXsa/gFEllCKxbIOWzoizgc6Oskfm20D3zAdI8AusWELp3Hd+Ub2Tfwl1Vjy9vXI43XEQNC0jGWxljEVdS0ciU9al6z2iv3G/bL6NfNPXgRuT+37x5s/9pGO2P/a9fvz5YwwYLeMbJBgddlwlML7D/ydzSBoFEC06Gb60pkMiQV5MIEKgVEPbXsrTvFPa3+3iXAIFCQOheUKxvQ+i+vjHVIwL5Cwjd+42R6L2f29hHGZexhfOpf55l6jsF4m7GyedySWlJyuD2TqLf3NwUbYgZ6mdnZ8XLwTdevHhxfn5e2514yEIk42N+fOJn5eBty7nCWrFKgyXGKiBeEiDQVSDlo6aoUyBRUCxiI2VwFxFILEJbIwkQCAFhf7/LIOXjWtjfz9ZRBFYmkPJxUXRZ6F5QLGIjZXCF7osYSo0ksBQBoXvvkUr5xBa99+btfaBx6U23uANnSMZ7WNTirpJODU75+Oi3vPyHDx8iC140pnc0X9TQshGPoq/Mwt8vHAvXR7ZePr4ik3IB+O26guYlAQKdBAQSnbgWVzjleyT/QGJx7BpMYLMCwv7eQ5/ycS3s783rQAKrERC6r2YoazuS8l0gdK+ls5MAgR4CQvceaMUhKZ/YoveCa7IN4zIZ9ewnmiEZn3J5lV18BJQ1Mt+O37IOtjBusOo3o/3du3dF5bFQfNwHV7wcdiPWn0+/SuP6/P79+7ANWHRtKXR+qBc9xBpPYHaBlM+ZciN95pQ1Mt9eRyCRObLmESBQCAj7C4oeGylfx76Ce8A6hMDKBFI+K8pd9rlR1sh8W+ie+QBpHoGVCQjdjxzQlG9k38JHIvc43Lj0QFvoIbkn462MsawLKyaLH2zw5eXlwTL7Be7v78uVxyrx+2UG2RO/S5Sz/gfrjMn6/W7yPVjzEgskrhPge32Jg6vNBPIRSIlTi9YKJAqKRWyUv+ubGpx5INHUbPsJEMhNQNh/zIgI+4/RcyyBTQkI3Vc83EL3FQ+urhHITUDofuSIiN6PBBzpcOMyEmye1eaejJe0y/O6aWpVSiDeb0xfvnxZnDSmxY+3Rn2nTPyuSfG75e3tbdG8LW+k/JotMbblK0TfCQwikPJRU5yo35dOcbiNiQVWEEhMLOZ0BKYX+Pbt2/QnHeOMwv5jVFO+i4X9xwg7lsBqBFI+LorOCt0LikVsCN0XMUwauXEBofvGL4Ci+ylfx6L3gmuyDeMyGXUOJ5o6GR83MZUf+32QQCB+kCirAo8fPz7Ynni4y8EylQKR6i6H+DEt/tGjR5UyQ728ubnpUdV4M/V7NGbGQ1K+P/xQzzhATk1gBQICiRUMYksXVhBItPTOWwTWIZD421xisRlNhP3H4Av7j9FzLIHtCAjd1z3WQvd1j6/erUMgMSZPLDajidD9SHzR+5GAIx1uXEaCzbPaqZPxd3d3nSCePHnSqbzC8wrEnPX2BsQNVu0Fat8tz4OPU8QTYmqLHb+z6y+KxRnjXoHERUWKQ1a54ftjlcOqUwSyEhBIZDUcgzdm6YHE4CAqJJCbwPfv3xObVL6VNvGQKYsJ+4/UFvYfCehwAhsRELqve6CF7useX71bgYDQ3V/si8tY9F5QZLVhXLIajrEbM3Uy/uPHj526dHp62qm8wvMKHMy1Hyyw3/5IvZfvzut6Ce1X2LLnmD8ajtqwljbn81bi7QhmxuczZFpCYIkCXT9sBRLLGuWDccLBAvv9nTKQ2D+7PQRWJvDw8JDYo4ir0//8l1jngMWE/cdgCvuP0XMsgU0JCN3XPdwHI/ODBfZ9hO77JvYQ6C0gdA+6rt9EvbVzPlD0nufoGJc8x2W8Vk2ajP/w4cMxf/UYT0HNQwkczHl0DcTjI6n8NMfI415dXQ3V2mHr6bdazrBtmLe2lDu54gIY7xED83bf2QkQmEBAIDEB8ryn2HIgMa+8sxNIFOj0bKa1/uVL2C/sT/x5UYzAxgWE7qu/AITuqx9iHVy6gNA9RlDoHgii9zx/lo1LnuMyXqumS8bf39+/fPmya09ynk7RtS8bKT/gvOcY/Upt79+/H5Ux5XlXTQ2I6fux3GXTu1vYn/L9URnQLbDoIwECQwkIJIaSzLyeAb8ppg8kMrfVPAJHCrx48eLz58/plcSf/25vb9PLT1lS2H+MtrD/GD3HEtiIgNB9IwMtdN/IQOvmEgWE7rtR8xf7cBC95/kjbFzyHJfxWjVFMj7+EhqrDF1cXPToRvlh4T0Od8j0AgMG4s+ePSsvUB+Z+IN33R7Z364T9yun6/TXycqxK3jp+2MFg6gLBPIUEEjkOS4jtWrRgcRIJqolMK9AfAjH7MaIw3vMdI94/unTp5GSmbcL+2cX9u+bpO8R9qdbKUlggwJC900NutB9U8Ots4sQELrvD9PG/2IfIKL3/asihz3GJYdRmLINP490svjcj6eSxCddXFIpV1VTM+7u7uLvPpeXlxHenZ+fW+C6CSqf/XH/RMsaON++fUtsaixHX75y4hqIG/oSj+1dLC6wJ0+e9P6Gjms+21X0e5skHugZJ4lQihEgkCggkEiEWl+xRQcS6xsOPVqZQHy0tkTju7tgo0BsxMPFYiOi4tiIf8c4/P3r4O9RQ4TZkQKP3+lOTk5iYnrx35bKx7sTV9jfwt7+lrC/3ce7BLYpIHTf5rhHr4Xumx16HZ9AQOheIAvdC4oeG6L3HmgTHGJcJkDO7RQHkvHxoR9/Pdn9RWbX9P0/35T/ahPvxh9ryrOZj+9wVBhPDS8eHB5/tYk/4hR/von6Y8/+WYqFB+PdSOSP93ec/VNvfE98O7569aoYr4pG4t/yIqUd92EUx8Zf7iZb4jJ+kejxPIVdU3tn8YueLnejfOdEUy/iJzcuj6Z37SdAYJUCAolVDuuonVp6IDEqjsoJHCkQgW45xj6ytq6HR6gc/zo14O3bt7HEWtcTJZYX9idCVYoJ+ysgXhJYk4DQfU2jOU1fhO7TODvLNgWE7uVxF7qXNTpti947cU1W2LhMRp3PidqS8bEaYe+s5Hg9jEx//BGna/2fPn2KBRK7HqV8P4GYGR+LWNbekxFjF7/dtWRk47HrsZpleYgjg5vy2dSvqftHxfz7uJMg8aaByuH9jqpUstCXKWM04PJlC1XSbAJbExBIbG3Eh+rvogOJoRDUQ4DA2ALC/n7Cwv5+bo4ikL+A0D3/McqzhUL3PMdFqwisTEDo3ntARe+96UY90LiMyptn5W3PjG9ZbDzPzrS0KuXibjncW50EItfeAt5yXcXEl19//bWSiY+131uS950allj45uYmsWSl2P66EZUCK37ZMuJFryXjCwobBDYi0PKBvziBlE+5xXUq2wYvPZDIFlbDCBCoCAj7KyApL1O+EIX9KZLKEMhNQOie24gspT1C96WMlHYSWLqA0L3fCIre+7mNfZRxGVs4w/rbkvG1M5sz7ENKk4pV61MKK3O8wNnZ2fv372vriUnzsQp9PBUjpsjHv5gKH0vQx56ffvqpsrh9rE4/fSY+2hyNj6UUahtf2RktLJdc049MpaftLz3jpN3HuwQ2K7CmT0WBxMSX8aIDiYmtnI4Agd4Cwv6udML+rmLKE1iQgNB9QYOVW1OF7rmNiPYQWKWA0L3HsIree6BNcIhxmQA5w1O0LVOfYXN7N+ny8rL3sQ7sJxCrx0TqItac3z88HhV58GmR8SSYWCRt/9hp9sRDDb58+VJZML9y6levXl1fX1d2bvNlyp1cHhi/zWtDrwmsRkAgMf1QLjqQmJ7LGQkQ6Ccg7O/kJuzvxKUwAQJzCQjdp5cXuk9v7owENiggdO866KL3rmLTlDcu0zjndpa2ZPzbt29XsEpVpACjI6enp7nRb6E9Md/9YEp73yGGLGbVx5fr/ltT7olrJu5Rur+/j/sG4vNx9zz4k5OTaF4k6eNegYkXz5+y713PlfL9YbHKrqrKE1iBgEBiBYM4bxcWHUjMS+fsBGoFIog9Pz+PgHa32kexEYVje3dIeSGQMcLdWBmraFvxjKfddMzdy2I7NqYJIIX9xYgc3BD2HyRSgMByBYTuyx27TFoudM9kIDRjNQJC99qhFLrXsjTtFL03ycy737jM6z/X2duS8fEA7/gXq4jH30GKv87sGjr232jm4nDewQV2X5CxEH3c2LHLZ7ecYnfnRITvLWUmfivuCZj9toCJu9zjdL4/eqA5hMAWBAQSWxjlsfu49EBibB/1E+gkkEOYXU7wl7c7dWSMwsL+FFVhf4qSMgQWKiB0X+jAZdVsoXtWw6ExSxcQureMoNC9Baf8lui9rJHPtnHJZyymbElbMn7XjgikpmyQc61SIKKH+Bc3dhSzzGPiy+4mj7ixI3LwMesllhFzsS1x9D3jZImjps0EphTw2T6l9lrPJZBY68jqFwECCxIQ9i9osDSVQG8BoXtvOgcWAkL3gsIGAQIEZhQQvc+I33Jq49KCs+63Difj191/vZtSIH6p291qPeVJxz5XeaXNsc+VZ/0pd3LF/RZZzXzKU1KrCBAgQKBdYJWBRHuXvUuAQD4Cwn5hfz5Xo5YQIEAgfwGhe/5jpIUEViwgdI/BFb3neYUblzzHZYJW/csE53AKAisWKB51GX2sPM1hxb0udy3l+2Oa532WW2WbAAECBAgQIECAwIACwn5h/4CXk6oIECBAgAABAgTGExC6h63ofbwL7Jiajcsxeos+VjJ+0cOn8fMLxGL7RSNi/nexvZ0N3x/bGWs9JUCAwP/f3v0fxa1rAQCeeXMLIFtCSAVZSgAqAEpIUgFJCSEVEEogVAApgaSChBKAEt65jxmP3v6wvV7jla0vf2SMLdvSd3TDuZJlEyBAgECxAtJ+aX+xnV/DCRAgQIAAAQLjEpC6R7xk73l2WnHJMy4D1Mpk/ADIbjFlgYeHh6p5s9ms2i5kwzdOCgm0ZhIgQIAAAQIECheQ9rfpAF6I1UZJGQIECBAgQIAAgVcVKDx1D1uD9q/awTpfXFw6003gRJPxEwiiJuxS4P7+vrp9gSvj2zzJ5YPxVQ+xQYAAAQIECBAgMFIBaX9j4KT9jUQKECBAgAABAgQIDCBQeOoewgbtB+hmHW4hLh3QJnOKyfjJhFJDdiOQPmf3/v373VRid3dt8/vD+pjdxcedCRAgQIAAAQIE+hGQ9jc6SvsbiRQgQIAAAQIECBAYQKDw1D2EDdoP0M063EJcOqBN5hST8ZMJpYbsRuD379/VjQ8ODqrtQjb8/igk0JpJgAABAgQIEChcQNrf2AFMxjcSKUCAAAECBAgQIDCAQOGpewgbtB+gm3W4hbh0QJvMKSbjJxNKDdmBwNPTU/qc3Xw+30EldndL3zjZnb07EyBAgAABAgQIDCcg7W9jbTK+jZIynQVms1nnc51IgAABAgQIlCNQeOoegTZon2dvF5c84zJYrUzGD0btRhMUSB9lKvCD8dfX141B9eXIRiIFCBAgQIAAAQIEMheQ9jcGSNrfSKQAAQIECBAgQIDAAAKFp+4hbNB+gG7W4Rbi0gFtSqeYjJ9SNLVlaIH0V3uBC0HS5q+jPzk5WXfIfgIECBAgQIAAAQKjEEjzXmn/ypBJ+1ey2NlNYOUi+L29vW5XcxYBAgQIECBQlEDhqXvEOhVYF3rZ+zqZ19svLq9nO4orm4wfRZhUMlOB9B/Q0kbl4oU/6dd31kXo7Oxs3SH7CRAgQIAAAQIECIxCQNrfGCZpfyORAu0FVv7P9cqd7a+pJAECBAgQIFCIQMmpe4TYoH2e/Vxc8ozLkLUyGT+ktntNSuDv37/pB+NPT08n1bymxrR5rUqsXZjP501XcpwAAQIECBAgQIBAvgLS/sbYSPsbiRTYSCD+53phHXx8B+Ho6GijiyhMgAABAgQIFChQeOoeETdon2e3F5c84zJkrUzGD6ntXpMSuLq6qtpT4EP6afMrh4WNDx8+LOzxIwECBAgQIECAAIFxCaR5r7R/Zeyk/StZ7NxG4P7+vvrPLTZub2+3uZpzCRAgQIAAgUIECk/dI8qpwLqgy97XybzefnF5PduxXPmfsVRUPQnkJpD+A1raR1biGcM276j3ez23Tqs+BAgQIECAAAECmwpI+xvFpP2NRApsKrC/v393d7fpWcoTIECAAAEChQuUnLpH6A3a59n/xSXPuAxcK5PxA4O73UQEYlzg+fm5aky2n0j88eNHfCYnVhVEbeNFfwcHB/HcwPbv90vTmgphYSOWL8QAysJOPxIgQIAAAQIECBAYkYC0vzFY0v5GIgUIECBAgAABAgQGEBhL6h4UBu0H6A8dbiEuHdCc0lLAZHxLKMUI/J/At2/fqp9jevvNm4WLzVYAAAorSURBVDfVj5lsxG+OWKGSPjEQFYvl7DGP/v79+/hIyTYz5W0m479+/ZoJhWoQIECAAAECBAgQ6CYg7W90k/Y3EilAgAABAgQIECAwgED+qXsgGLQfoCd0uIW4dEBzykYCvhm/EZfCBP4ViPeKxHLzyuLLly/VdiYbp6ensVh/YSa+qltMyccS+aenp2rPRhsXFxfrrlxdJx5QmM/n1Y82CBAgQIAAAQIECIxOQNov7R9dp1VhAgQIECBAgECZAvmn7hEXg/Z5dk5xyTMuE6uVyfiJBVRzhhBIZ99jlXlus87xFvqbm5t6iBhW6/xlxzZrX9qUqa+howQIECBAgAABAgR2KyDtb/SX9jcSKUCAAAECBAgQIDCAQOapewgYtB+gG3S4hbh0QHNKBwGT8R3QnFK0QDxkl051p7/mc3D5/Plzumq/pkrRig6L49ssiz8/P9/mHfg1dXaIAAECBAgQIECAwDAC0v7GZfHS/mG6orsQIECAAAECBAjUC2SeukflDdrXR3BXR8VlV/IF3tdkfIFB1+StBNLZ97dv38Y7TLa6XK8nR9qRfhqn8dotp+2r68TkfePalzCJCfvqFBsECBAgQIAAAQIExigg7a+PmrS/3sdRAgQIECBAgACBwQRyTt0DwaD9YD1hoxuJy0ZcCm8pYDJ+S0CnlyVwd3eXLotvnJkeWGejmfio2+Pj40Y1jDfbN66Pub6+3uiaChMgQIAAAQIECBDITUDaL+3PrU+qDwECBAgQIECAwEqBzFP3qLNB+5WB2/lOcdl5CIqqgMn4osKtsdsKfPr0qbpEfC0+q2XxUbFNJ8Jns1nVnMaNhbRmZfnLy8v5fL7ykJ0ECBAgQIAAAQIExiIg7a+PlLS/3sdRAgQIECBAgACBwQQyT93DwaD9YJ1hoxuJy0ZcCm8pYDJ+S0CnFyQQXxB5eHioGnx1dVVt57ARr1VpXL+yUM94nmBhz7of4wX1Z2dn646+7D85Ofn48WN9GUcJECBAgAABAgQIZC4g7a8PkLS/3sdRAgQIECBAgACBwQQyT93DwaD9YJ1hoxuJy0ZcCm8vYDJ+e0NXKELg169f6XtLYgQqtyXg6YMCbUISX3nc399vUzLKxEx8/Uz/4eHhjx8/Wl5NMQIECBAgQIAAAQJ5Ckj7pf159ky1IkCAAAECBAgQWBDIP3WPChu0X4haJj+KSyaBKKcaJuPLibWWbiWQrgvf29vLbVl8tK1+1Gy58fEB+OWdK/fEA4Y/f/5ceehlZ6ywj5fY1xRwiAABAgQIECBAgMAoBKT9NWGS9tfgOESAAAECBAgQIDCwQP6pe4AYtB+4V7S8nbi0hFKsLwGT8X1Jus6UBY6OjtJHpWIm/s2bN6NucCyLjyn2Nk24uLhIXwmwfEoMydVP1S+fYg8BAgQIECBAgACBDAWk/TVBkfbX4DhEgAABAgQIECAwsMD0UvcANGg/cC9qeTtxaQmlWI2AyfgaHIcI/CuwsC48XlB/enqaIU2MjrWv1fX1dZvC379///LlS03JeDt9vA5o7I8m1DTQIQIECBAgQIAAgUIEpP01gZb21+A4RIAAAQIECBAgMLDAWFL3YDFoP3DfaHk7cWkJpVhfAibj+5J0nWkKxGx0ui48noHK9svo8QH4eH9+mzDETHybD95HTvPp06eaC8aL7r2dvsbHIQIECBAgQIAAgbEISPtrIiXtr8FxiAABAgQIECBAYGCBEaXuIWPQfuDu0fJ24tISSrG+BEzG9yXpOhMUiHn3dDY6prpvb29zbmf6mZyV9Ywm3N/fN67sf3p6ivf8pE8hLF/t8vIy8p7l/fYQIECAAAECBAgQGJeAtL8mXtL+GhyHCBAgQIAAAQIEBhYYXeoePgbtB+4kLW8nLi2hFOtFwGR8L4wuMkGBWPO98M9xLCiPB6ZyburXr1/XVS+m4eNozLI3romPKfZ4AUDNZ+DjFS5//vz5+PHjunvZT4AAAQIECBAgQGAsAtL+dZGS9q+TsZ8AAQIECBAgQGAnAmNM3QPKoP1OekvjTcWlkUiBHgVMxveI6VLTEfj79+/x8XHanpiJj8Xi6Z4Mt+Pb7bFyZbliMY4WC+LjtfPLh9I98VxhPG0QLwN4fn5O96fb8SsqPhKf+UMJaYVtEyBAgAABAgQIEFgnIO1fJyPtXydjPwECBAgQIECAwE4ERpq6h5VB+510mMabiksjkQI9CvzT47VcisBkBBbWhcdMfOOr3TNpeyxYf3h4WHjD/O/fv9+9exdT8rHWP/4+ODiI3zRR4VgoH4Vjnj7ae3NzU9+Ek5OTq6urlxPrSzpKgAABAgQIECBAYBQC0v7lMEn7l03sIUCAAAECBAgQ2LnAeFP3oDNov/P+s7IC4rKSxc7XEDAZ/xqqrjl6gcPDw5c2xNvdR7EmPhW/uLiI98ynX7t/ORpT8vEnLdlyO8bjYmWM1fAtuRQjQIAAAQIECBAYi4C0P42UtD/VsE2AAAECBAgQIJCVwKhT95A0aJ9Vd6oqIy4VhY1XFfCa+lfldfGxCsTEc6wXjxnoWDie/9vpl5Xjka74rHuVoCwXaLMnHkQ4Pz+P67y8vr7NKcoQIECAAAECBAgQGJGAtD+CJe0fUY9VVQIECBAgQIBAsQJjT90jcAbt8+y94pJnXCZWKyvjJxZQzelNYP6/P71dbvALRXZyd3cX33ePRwoaX0Gf1i4G4+Jt9rEsZoxPIaQNsU2AAAECBAgQIECgUUDaL+1v7CQKECBAgAABAgQI5CAw9tQ9DA3a59CRlusgLssm9vQrYDK+X09XI5CXQCQosa496hQT8/GO+ljuH38/Pj4+Pz+/VDSm3mezWbzWPv7ESvr4onz84smrDWpDgAABAgQIECBAgECtgLS/lsdBAgQIECBAgAABAhkJyN4zCkZSFXFJMGz2LGAyvmfQ3C4X064vc7EbVcyM7EZcoygc613KXPISTyFUTx60jFQ8stCypGIECBCYvIBEYvIh1kACBCYmIO1vH1Bpf3srJQkQGIWA1H0UYVJJAgQIpAJlZu/5j9iXGZe0Z9ruXcBkfO+keV0wpiHjleOb1im+FH5xcbHpWcoTyFDg+Pg4w1qpEgECBMYiIJEYS6TUkwABAoULSPsL7wCaT4BACEjddQMCBAgQGIWA1H0UYVLJfgX+0+/lXI0AAQIECBAgQIAAAQIECBAgQIAAAQIECBAgQIAAAQIECBAwGa8PECBAgAABAgQIECBAgAABAgQIECBAgAABAgQIECBAgACBngVMxvcM6nIECBAgQIAAAQIECBAgQIAAAQIECBAgQIAAAQIECBAgQMBkvD5AgAABAgQIECBAgAABAgQIECBAgAABAgQIECBAgAABAgR6FjAZ3zOoyxEgQIAAAQIECBAgQIAAAQIECBAgQIAAAQIECBAgQIAAAZPx+gABAgQIECBAgAABAgQIECBAgAABAgQIECBAgAABAgQIEOhZ4L8Iw/rGwYtrFwAAAABJRU5ErkJggg=="/>
  <p:tag name="POWERPOINTLATEX_PIXELSPEREMHEIGHT#5C6861747B547D5B302C305D20263D20315C5C0D5C6861747B547D5B302C6A5D20263D305C5C0D5C6861747B547D5B692C6A5D20263D205C6861747B547D205B692D312C6A5D202B5C6861747B547D205B692D312C6A5D6A5E7B615F697D0D20" val="183,3333"/>
  <p:tag name="POWERPOINTLATEX_BASELINEOFFSET#5C6861747B547D5B302C305D20263D20315C5C0D5C6861747B547D5B302C6A5D20263D305C5C0D5C6861747B547D5B692C6A5D20263D205C6861747B547D205B692D312C6A5D202B5C6861747B547D205B692D312C6A5D6A5E7B615F697D0D20" val="46"/>
  <p:tag name="POWERPOINTLATEX_REFCOUNTER#5C6861747B547D5B302C305D20263D20315C5C0D5C6861747B547D5B302C6A5D20263D305C5C0D5C6861747B547D5B692C6A5D20263D205C6861747B547D205B692D312C6A5D202B5C6861747B547D205B692D312C6A5D6A5E7B615F697D0D20" val="2"/>
  <p:tag name="POWERPOINTLATEX_REFCOUNTER#545B302C305D20263D20315C5C0D545B302C6A5D20263D305C5C0D545B692C6A5D20263D20545B692D312C6A5D202B545B692D312C6A2D615F695D0D20" val="3"/>
  <p:tag name="POWERPOINTLATEX_CACHECONTENT#31303030" val="iVBORw0KGgoAAAANSUhEUgAAAQQAAABcCAIAAAAHwFxzAAAKaElEQVR4Ae1d7XUUORDkLgIgBJyBcQgmAz9CcAiGEAwRGEIwRGAcgnEE5kIAMvDVQ3d6ehqpuvU1O9b0/tJoWi1VdVdLs+td//X4+Phslde7d+8+fvz4/Pnz8/PzDx8+rDJn5SQ/fvy4v7+/vb395/+Xd/Tq1StAODk5OT4+Pj09PTo68re21jAUxRGBGFZ4QQDhylaYsWKKnz9/Xl5eIt3DpfI2jC8uLh4eHiqmGzTEUFQT+6x6pH4gKmiUUvqx61gim8/OzqJFFl1i+N3d3Tqrzc1iKFzIqmMxVgzIj2ShzYXzIP3RruU1AA1fXV1FVR+I0LmUtxsFVyjMhqKagcPGYpQYkBM5YMibarL6DkRm4wHAZ79v4OQj5jQMYOaH+AYc3tzc9F0n92YoesViSF7i5J1MMp8xPLrr3EWB9+vxDTwWR1sBXwyMMcQP9w3ohA/sdddQeCbbY9FTDChRZDfwiYKGB3CoRrKo46xZt54kanTWedOPMhRLrlpi0ZqX2KFwKsAKks8GoQDC9hLDmj19c8itfIRPzsmIGUf4fEIoVGLABoQXCj9e19fX2JrBGupokQA2IobcuYLHTHMXhIQYXRtEacaW2hgKzlhdLGQxQADLGPMeiGSbzww5LOLjMqfe301WB5QPb9ClYSg0NFbEorMY8J6jey8luRQvIQ2YETbJVaHK9porl6bYV3tNAT+GQkNmRSw6iAGbAHYl1L+wviYDdlgxJB+tsE4Ns3qb5EcQeMdJ74FbGgrOT3i3NBZlYkDeI3swB0KC908hgFzN25oYcnWi47bgwjB0oqHOwzQaOtFQ5y0oZDGE3vXtrYkh+WkAdio9Ir1lci7UEb2HnGXSs6HI0YX+JGO5WPztjy4TN759+4a/Ql0CTB45lmalPUm3v3//bvxbXUNRGgjYl8WCqKrl1qZ2huTZEUwN+rsJPDslw5YrSEqeDYWSqNCsKBZDzglYzXbEgKeaZGqiM2Stbzu5O2PG6kcUQ1EdIH0s5j8m4RtFSTHkOEoal3bmqvjnz59LXTl7Q1HHG0bpYzG/GHL5l+OomvRwIL4KF176Nh5dvn//7i/1DUOh5yqy1MdicjF8+vQposZf5jjyBi0Nsu3g/ehSz4ailLHQviAW1UcxPnAjzwyk/OPdbg6h8W4Yj7Bd8RhtKNaJxaiHyI2IIczCqN3IrzicMFCqw2jl4aW4jEaDXaGY+Zj05cuXMG/CNspzeDmiTaYoOikZivboKGMxsxjwWy85Hl++fJm71auf1FSysOXsxNhQLOlK9ihjsVMxEHaSbFZ0kimSH4fnpiBiIFPkvJX2kynmQzGtGH79+oVfAMvFnuybuSGl/bxsK99gNRSltCftlbGYVgy5P410ZHF2koSWdnK9kXofTmQoQjaq28pYTCsGvolzdqpJDwdyvfEs934MhaeipaGMxbRi4NnG2Wnh3Y/leuNZ7p0YCk9FS0MZi2nFwLONs9PCux/L9UaeZ7wHNAxFyEZ1WxmLacXAs42zU016OFDUG34lO7RPtg1FkpbSTmUs5hQD3oQp5Wt9e57oWI+hWC0oLhZzikHMM7FUtIdB3HzERYoGhkIZJmUsdioGJYlDzcRcFw2GLk/pXFykaKCcaKiZW+ScYsh92W8ooZHzFy9eRD3RJb4VHfVEl4YiIqT6UhmLOcUg5pm4b1bzrh8o5rqh0JPZaOliMacYntDWTKJoKAg5fW/NfEzqy9Qgb2LhHzRvX7czoZhzZxBPIH0Tos6buEjRoG7evqPERYoGfddT580tck4xzFSu6qK7nVFPKBZziuFJVCMxSwzFapJ2sZhTDKuRaBPNxICJYaZoGpYmBuYUg3gCaeJsrcGGYi2m/5tnTjGsTKJNNwcDJoY54mgoOjBgYuhAormYgwETwxxxNBQdGDAxdCDRXMzBwJxiWOFbLyuE31CsQHI4xZxiCBFa2xhQMmBiUBJlZvMzMKcYtvDdnfbcMRTtHBZ5mFMMRRQcytgeCQ7F/HJeF4s5xSDm2Rb+IFQs/IZimbWDelws5hSDmGeDOC1yK+a6oSjis8V41ztDC3HKseJPgIm5LqpFuZIWs12h2OnOsIU/CBVzXVSLoWjReTh25p2B/L+ZkIKhbfGxRFykaDB0/c75rlDMuTOIaSTGeIU8Ewu/oVghCm4KF4s5xSCeQFY4YIhTiLluKHqJQRmLOcVwdHTUi8dqP+LmI4rBUFSTHw1UxmJOMYALnmoiOxGbFZfKasQ9GwrOj/KuMhY7FYPIjpJlYsb1hiOQ+Gu4cM7FYCgI/+EtZSymFcPx8XFIR9Tm7ETGdZc8U3mW+xkNhaeipaGMxbRiODk5IfRxdshA/S3+s8F8eX4WbmYoPFG8oYzFtGLgNZWzw5lV3uWbz+npqcaPodCwJNooYzGtGPBWDHlrkrMjkqsx4HrjWe79GwpPRUtDGYtpxQDuSPU97AEDKtW/bWooWmTgxhIxhLHYqRjAkeY/z7aEgeiN5PdyRm5sKJaMLXuUsZhZDG/fvl3y4ntItfA21Q2eo3xh0aTc2FBEdC0v9bGYWQx4I58czYemEXfOi30UTkMREVJ6qY/FzGIAa6Ss3t/fl9KqtyfOoQTNx23hXIYiZKO0rY/F5GI4Pz/PcXd3d5e71d5PnJMl5eYlQ8hEOW/6fuKcLCnnnwwhE+W86fuJ83hJj2Ne/BPWMXOmvZIzSXpAj14Cv869oajjDaP0sXhWPQcfSFYATfOxfe/e3Nzkqghu9Z3LeSMfYqAU1c1oKOp4K4rFqLzcjhhAYm4xFxcXdRTzUVdXVzn5PTw88LHkrqEg5ORuFcViF2K4vr5OZic+cMmR2NKfO9KcnZ21uDUUFewVxWIXYgCJubLa/aRE9uWWbcHlgaEo0kNpLPYihtyZG5WjiF/RGEev5C7U5UhmKET+Q4PSWOxFDOAot2O2F+wwAMm/Dux4HjMUIdu8XRqLUWJIVkff2Tf/OCP+LjbNJDsdN4dcKep4GDMUPqC8URGLIWLIPep5MVxeXnIkg+7mjhlYcPuMuQ93uhyQwuUZipCNZLsuFv3FgHUkC7BXgmt0LJZJOnKd0GG0EnfZvlkln247bjshIkMRsrFs18WimxiQTHhPN3eiTeYfjDEE4lmCGdoTfwj/Z3EQME4g1fMmgePPBKsdigMNRY6i6lioxIAqjrguX9BfUoLJ1Bc7nbflLOjpfqxKZhIWULc/5NhvUVcu0mG/oQjZcO2WWKjEQD7GE1O8iwGivoTd2JM7aRQ9P2BbS5aDxs/X9NAMheeqPRb7FQNIxI6XfLxBdREPb6j6ycIM8Xffx3y8kw1D0SsWuxaDy61cTrvjWaQKXJJHIwypO2gls7yo01BEZ5CKWPwFxiMvy0t8cQ7fkEARdT9W7Kpp+CPSpd9WWU4R/lMMCB0G7nuraKOBo8jr16+Xo3r1AOD79++/fv1a7dAp582bN9Ue2gcaCsdhfSyKys/cxhAeTjjJZ4BcpqIuoCRHu8dhWTIU1fyrdoZcKszaj23q9s8LX591L48U2Q+14IXnCvzc3dD9yk9a1zAUpbz9Cz0/9YS3RapnAAAAAElFTkSuQmCC"/>
  <p:tag name="POWERPOINTLATEX_PIXELSPEREMHEIGHT#31303030" val="133,3333"/>
  <p:tag name="POWERPOINTLATEX_BASELINEOFFSET#31303030" val="3"/>
  <p:tag name="POWERPOINTLATEX_CACHECONTENT#623D235C746578747B6E6F6E2D7A65726F20656E74726965737D" val="iVBORw0KGgoAAAANSUhEUgAAA+4AAABRCAIAAADD8mvUAAAgAElEQVR4Ae2d8dUeJdPGP99jASYlxFRgUsL7pIKYEowVqCVoKkgswaSCxBKMFURL0HTg+1O+MweBmWWB3WX3nueP53CzMAwX1wwDy839yV9//fV/1X+//fbbx48ff//99z/++IP/kiZBDv+R9PLly+fPn1eL9IKOgCPgCDgCjoAj4Ag4Ao6AI9CCwCd2KP/u3bvvvvsuRO2V4p8+ffr69evKwl7MEXAEHAFHwBFwBBwBR8ARcATaEPjUrvbkyRO7QP708ePHeabnOAKOgCPgCDgCjoAj4AjcOAKc72CDGBAIF+/du3fjaAzp/n8MKX/++afxVHv03//+V3vk+Y6AI+AIOAKOgCPgCDgCN4gABz0ePXr08OFDton5u3///t3dHZH9DUIxtssLB2w49f7LL7+EQ/ByGt7WwD6xY9f1p46AI+AIOAKOgCPgCDgCF0Pg1atXX3/9dbFTb9++JaYvPvLMGgQWQvlcBFv1P//881dffRXi+6QAW/KsupJM/+gIOAKOgCPgCDgCjoAjcJsIvH//3j59zWaxH7Zp5oZ1wKYoFKy//PLLZ8+eFZ/66ZoiLJ7pCDgCjoAj4Ag4Ao7AbSLA/q/dcW5YsQv4UwOB1aF8kMX6qSjUQ/kiLJ7pCDgCjoAj4Ag4Ao7ADSLAaY5ff/3V7jjHPewC/tRAYOEGG62mNip8oUGr4vmOgCPgCDgCjoAj4AjcLAKcFw+Xt/zwww+3AwJfuVzsbIBlsZgXKCLQEsqzwCqC7lvyRYg90xFwBBwBR8ARcAQcgRcvXoTwifMkfjTc+TAKgZYDNtp7EA/lR42Ky3EEHAFHwBFwBByBiyGgHU6+WDeT7thfeA2Fv/jii6SWf6xHwEP5eqy8pCPgCDgCjoAj4Ag4Ao0IFK/+a5R1nmq8f3j69Kmtr3aZil3LnwYEVl9GSbXPP/+8eMDGb5R3VjkCjoAj4Ag4Ao6AI5AjwOFkfhQp5N/a3Yv8DhS/DJVjEnIePHjgPxSlgVOTv3pX3g/K18DqZRwBR8ARcAQcAUfAERAEinug8vTaCbaA+fLrZ599lneTOL7me7F5Rc8RBFaH8n5QXrDzhCPgCDgCjoAj4Ag4AjUI3HIoDz7ccAgC33zzDbF7gIvz8S9fvmQ/3r8BXMMfo8zqG2w8lDfQ9EeOgCPgCDgCjoAj4AjkCPjeMyE7t3De1EWcOQ22yBm2K+83ym8xPC7TEXAEHAFHwBFwBC6AgLYTeoGueReORWBdKO8H5Y8dLW/dEXAEHAFHwBFwBM6IgPbbmmfsi+s8FQLrQnltTek3yk81qK6MI+AIOAKOgCPgCMyDwLt37+ZRxjW5GAIeyl9sQL07joAj4Ag4Ao6AIzAXAm/evJlLIdfmQgisu1feb5S/0NB7VxwBR8ARcAQcAUdgDwQ++eSTuJlbu1c+7runhyOwYlfeD8oPR98FOgKOgCPgCDgCjsC1EXj16tW1O+i9OxaBFaG8H5Q/dqi8dUfAEXAEHAFHwBE4HQIvXrw4nc6u8IkQ8FD+RIPlqjoCjoAj4Ag4Ao7AmRDgGvUb/3GoM43WOXVdcVbeD8qfc4hda0fAEXAEHAFHwBE4AAF+yvThw4d5w35WPsfEc5oRqN2V94PyzRB7RUfAEXAEHAFHwBG4QQSePXt2g732Lu+MQG0o7wfldx4Yb84RcAQcAUfAEXAEzovA3d2d/yzUeYfvRJp/Wqmrh/KVQHkxR8ARcAQcAUfAEbhlBDjIwH68FjjdMjLe9wQBjmB9/PiRA1ch//79+w8ePLh3715SLPnIL449fvxYitWelacCjSWy+PjXX3/lmZ7jCDgCOQI4dzz7L7/8wj4N34LCdINNffbZZ8F6v/jiC4yT304W+8yFeI4j0IAAswW/UAP3IB5/4szhHtMGf4F4jx49ahB+pSpupNpoOoU0ZPL8169ff/XVV2JleQFy/Kx8EZZNMyfhMFE4kQBhAA7ZIAmRAH8QKYkH6MWTJ09w4wQM79+/D4hVhfLULH5vg2aKv0VMpkwbEqwwVdAw61SfLTYl67mEM3GGiBZehgT/Q6gRJxIqJ31EyE8//YRtUDHUDQUmCVNQ78cff0TD+jetWAoGjLHYHU9wqPl4C4DX4HAjZXDdcI8/Y8KIocBkYN0333zDJQdxflua1mk3MXAsVCz9+++/f/78uSY8n0dYcjDpPH36lHMLWq22/KmMtK0LG9U6lkLn8lfEVUxDmBskXxwOaMwOzmIxKcCkYBiLFIsT8xigjGM8reMcYm/AlMdVP7H+o9LHclh6gRrcSUokUOmNpSJOD1cZImeEEEsHCbhrgP3/YmyrL/69fPlShMYJpMd1GSTmAKTHZfI07pjOxBU9fTsIsAzFJcGBRZ4Ic+CVhs/bt29huZS0E7QIPw1pWivN+bSFeypqBQi4cp7yR4KPxWI87VT4pgBvHimjYj1RiyPYlomBdI77hw8f4FWxdeGeQTweIcGApfgIuq4ybWaWohwmCBt2utCgXrGtGYy0qNjhmYdQ6Iz+CmOB9kVbG5jJTLdIiakMkNl2lTeg/GIH1xY4hMO5kkUnA21wgBA+d/Vk4gMpEPOHwSXgiR0jaWnr7xMyi3+JRJGOXKmbh/t4W9rmr0j0gb5YdPDE/AjAGeFPZSInOt3ERKFQLAFa4+wC5fifPI1LagHEWPRwTHGjIY0txFaTtMijoq31+LjbATwBc9THfBD3yenZ74D/uZJYhCYTkhTtJdmsWYS0KCTXRHJyS8TYk8U5MjEKepTkI8QwpUVVQ4FJjLRS2z2LHUWhM/qrtbQX/q9K1ITyazXZ1ABzg7X72zPNFU3jKA4nyhCXx/E3yxvNDycVw0eccFw9xnB1KK8JCi0lQRWKwo88/MJE85Vrvy8udt4zp0VgiKeGYEJoyIkLgITFLmMGUjJOEBwUyw/JLFIdt5IbRbE5iuU+CNvBIxTL25m3ALiNQOfTmDZamtFh3goRJ2MHIWv+jHkXVleyJekdJMndLDk1npYJJu9gTQAhOhg9yiWTk0QSWLHMNSTieYR+FSVohi8qaYmpjFRT8pD8Yyl0Rn+1lvZFJi9m1ljiWk02NcADQ/ljORybbcJn5oX4aWWauaAIJk5SJCzvyuMriySDNEhB0dj52qsNFMqphgTRxhOXRyDYGJwR2hTZFWcmMU0c5tbsGkLgPLhB/kbRfL54oHV6vXZkqZJDlHjeGpmXB7wGhOYycC+mYpxmWBnrhpENyiA5H1+R3+YVoYdIkERNBCD4xMG0SAiuXsoYCWzqb8NeOmMpkmM+x01j43ErBlZtVjybkcadPTZ9OIWu5680c0jmtSHjPpUBYsU4yX/8wcKh6+AQ2sLcHLfDOSwqQWbxdSRqwhWpmycY3FgaabCVYsuhfBEXpIB7/IhmaqhJmUQbPuLERSFP3BQC8IGoJY7Oc3rEvJKShBdxvg0aBMvFkgOB7Yprn+bGtkrPpDk6mC9CkignqbL48WKAL/a3s0CROThQe8+iptHiLktgaduUloenSIOQNcrEZYpdXrUeEGmIwsTy7RsxxtgAhepxZhBV7JoIkeYqE/MbaWVHhhcr4nwshS7gr/YM5RNKTGWAKAPBNDQw5za/l3R5Kg7HnW2wo6RrfEx8KfKlzHIonzu+4EPjqQj4ROJiIscaJ75YywtcG4Fk/SrzNAkJ2YU5DVaBm4hlSlqE98ObWwqG1ykW9STEEZ07o/mg0gUA78S2pnqOEn6vnzPCZBlTSbRxpiiwLf4GluJJmx7W5aYR+itRuyzRJSceHa16EMIYxYXtdC6qDfC4le2MNG5l6/TkFMotUUxG7FG6wCivhWu7CSKO50RnEqL2WlUbyue0D5qIue1mgPRaA6Q/lBcCxDgf5QYTRrGSaRi4pApC4q6tC+U13EXi2g0qxlLqSoIxSJT2j7eGgOZugstj8z6wpcFNg2SRdQjsCVDiAcqVJwQPmsfFGtJYb26DQ9TOdQ4InwLwBiQbqgjrAjJDNh2MoISBbuBMMfJuEyUQxTs1oe/8bzv2g0zN+kIkIYBorC4qI1rVh/I54ec3UhmRTRPzU4ju58MXODC5v8q9d6z2psMqwicxwKBPEuOKIXeG8lNxOAG8eTkhIyiJ2AqgluQv7MoniwABXRJr4/jQcPKaIEgTnTxxmwgwrwuv4kTw1MEh9myhaQFBP9pF31QfYSwqUHRS/avf8wK+iNioAgny/TsrkFmb2uF8gzuVODg2mTZRMWhFsT0rGeomGvIxhPJhOjCEy5ZhLoGc4B9i5YvpkxppsS9jM4tjDbANbIwVK4o1RjmuW0yf1F9p9l7J2yIUDZmHG6DonOyPiFH3hPJFsh3I4YSrPV0T3EIi7umKUD5RSEAPieCIk5ZqPha9an9oUtO0UQatNKtLOn7Gj3SN9dzO7sNAO3+kWTg6C2F6Yqni2zeGsnmvMXShqLa2v5j3ujKnuA7BqiurF4sVNQeQyQEv9mWjzNgBYj79rRTHMfiTNs4UZ+ieFa/0sahqs5cubt8AryyWjMAxnr0S34uSorCRKFK9DXCjlSJinUZqNDfq0VkoVBzE+f2VFlTsPBcfa4AxV7UN4p54dzYOJ66gOVSOcZO0MIqEZC7syseb+YkP7cFd3Hcsk8EQtfZPFFWK1btGevjsNXCktAlb8pvDiKCkNhP0MBl3LHYVM2S4mxYQ4lY6TaYoE/mSPyHgA/lWI0rWkAGWmipGGW0xifC24DtWLyaGERYb6iWPii4xnjyS8vbHZG4L2jLDhQhjsfvFnqJMzdr+1EZqo9r/tAgsozMhhcQvxVQnLflz+qviBIHaw+cImwwHGmCi2PBQfkIOJxTtZGYCIFFckB9744VQXmMhtEikr/qoBVXY5Co5Awsbs2wyKqf+2DlwAwHPRYlHThAOPihmbV63JkfzID2YFNe6Q7Zv8x4Vt1V61mZnBDyHZdOcotNsa1FDO7C9JiRN2tX43G8p0lBiieFjW5AXrDgRKPDWyKRMvPeGlVUGQ6c2UhmLLRLnopBmQTNPEIyaFkRVsnfUuB9ogEkX6HjiB8JHIvKkZM3HCTmcd3BsSCDvimNXb4XyBkadLNRscuzapYYHUkZTqci582aOfdEj6A1J2EMwhBvFgVvcEdR6pynMSlWr0pMvBpz0AjttE6vpH+RPCHhbN3tqSRTY6YtxmHEYmoxgTSCb90J0S6S1zYi5fHKK0z+ZxcJ2ZlFUiHLiCckWwlOQXEV4jeRnMdJFQHoKnItC2lBO7q9mDuV3MMCcn3mkG0awzXFNyOE8cl7l4nLEkhwxhFjsp8k0EH988+ZN/FHS33333b179+RjQ0Ij988///ztt982COyv8ujRIwBiTv3999/7pU0o4f79+5D+7u5uQt1qVJINvJrCq8o0j7im0kYgP3v27Ouvv867Rua7d+/y/M4crXedYqneDHh/02slfPz4MVR5/Pjx2rpxecDUes2jL7/8Mi5ck/7tt980/wxPaiTUlMFj4JOTknlOUqD+Y4B3lcJMPatmH43G1zDSeqjzktegkPRLG2gp0JzQLLdZ4DwVdzDATTt7Fg6D8w8//DAquC3vCiXxfvyxuI/CwKzaFIkFSlpWFckwx4sMKeyJG0FAYwUkadsIzHFL+CYf85KLOZq2zXv8iy1SoGzDrSapdWFOwGvwGV5GDjX1bOJqr1PAmQFt09kIXNoEFmtpDGlAQ5tNAKFBWlHbPFPT/0RGmndqVM7pKKSN5uT+Stu47DzasJYGhxhgUcmBu/Jzcljr4EBHB+f5iwPm/4Ss4v+i5VD5888/L5avz9S6Kntg9aK85C0gYLiho7qvfbliU1Ulskx6/eLFiySn8+OmvejUbc/q4pG0RdSiMu/fvy++SwkVce6LEooFfvzxx2L+2IHjXWWxlYEb88jfaIMcydc20uLQ1GdeiUJjaV+P4TVKbmeAW+MzJ4d5bVhcvz158uTVq1dDMAmEj99nqqE8M5BMY3HbQ2zGeGP1559/xs152hEAgSGsG4gkLNWON3SexLCV1IRrHs2WZjydDXBD1U0fyaZD8/5F7G0TVdmtbxP7+vXrRJR81BZ7UmBtoriG+fXXX9fK0coPV1gauryRSk8bEleiEN13f9XAgVBlOwNsVqmy4swc1gjJtg77I/0HYpHAG494YaCG8tq+i6ZiJfqhmBHKy9y5SqAXvjYC2u7gUb3mOxVa08XQRyu8Nt9wu4ZfW9sK5WcDvKELQ6oUtzPqJXMIXvN1HEN//vx5vai45J70K/K5+MI21rA+ra1O6yVoJfdEKdZhNyONG12b3hOcrSlE391frSWAlN/OAKWJjRIzc9g4+cM+CNvzbOJwep6z/qPAmS6UH9Uxl3MZBIrvqo7tnbYlj1bFeWuUtnx3WRNl+DWtipY/IeCaqvvkt40pWyYaTxDYs/TS9llAY/jEXCRD5wonHjUj8I2LNaQ18BHVNqCVOuxjpJXKaMWuRKEiRbWOe36CwHYGmDQ0/OPMHObMku1k2OLh/piHDx9yGocdHyYLDsL0QKTeYFOECZtpeyOcqDjw/Wwi2T9eDwFjajyqs8au5KrrNdbqb3iHosGulR/KTwh4W0c6a3FCI9x0ZsCuNcF2i3FEvmfdhWQjkh4e1mh9B5whVNfka8DW51/bSOtxyEtejELur/Ihrs/ZzgDrdWgoOT+HcfI1Gys4czYdZN+BlRW1+M/5l1XBdjmU19YHQ07XMGzaS2ceuVk20PraVYZHJ51w2U6kU7hd3Qie8AijoqvZALcx2e4paDfvnfMKVVOMI/I95wHsfZDd/CcnIQ02an3P8zeKJC5vpDmS9TkXo5D7q/qhz0tuZIB5Q2Nz5ucwTp6b8tfeSEG/4q4RcrOdxBeuFp1tOZTXdvhqFhmLA6atE0LFRY0X5XsBR2AtAquC4NjSkoaOnVTYhjzLXQSrAE9Anv8jh+C13YqeI/Kh45rk8HT4F6ANtg8ZiI3WHobabqQXo9AQHtpCLuyvNjJAG8/+p6fgMKfh0VN23Bt6TSjOHy94mTg4kGPsAa0L5YfsyhvvPY91sg1Ae5UbRMAg8LFo2N7tWN3aWuc3NYyYrE2m1Oq/RkBExQk28rV4Gv+mPYol2Gl7lHH3dvXZnm60d+NGagz0xShk9NQfLSKwkQEutttZ4CwcZjpgFlu7N5+D888ZnDdE4Nq9Z+tCeWNNkLet5bDI0B4N2fXXhHu+IzAEAduJDGmiTci0irV1h1rE8Ya7aBa7XUXOdRi3T9KX/olzhju+OMq56hzndoBrkqe1hRkUcwpptPH8syBwIg6zN09ka8wL9Zgzg/BNWaL5/PazQiivHYAZsiWP0sbcfN4vU9cPhpd0BDZCwPg25EYtutgEAcNf83NFQ7ZCjFFm15+TAIlK/nEqBIzh201PQwen0G6j4A31IHAuDnNHDWsPbqjsOWwjcHHehh0BVgiSQ6JwGaUWag8J5e1vI/mufDw2np4TAcOJHKvwDBsVxyJwbOvslGjHgXCevGY9Vr2bat2N9KaG2zvrCEyOAO9jOWzz4cMH48r5+i5wYifZmC+E8topwyGhvLZOCH0Y0kQ9HF7SEXAEHIEhCNhH5HtunxyingtxBBwBR8AROBYBziVyhTw/1Pr27Vti+p7rg/jaVbwxXzhgo0XbQ94Oa8LBl9M1/QdJjx0nb/0WEJj2y9knvYvgApzhWIux10IcP9CzGfSbdit6/yE2UNpfmbjFGYzUAMcpFA+Wp6dF4Owc5q65cN0ccwe757zO5T/h8SoD5JIDtr9DZJ6G8sgtyhq1X26E8sYx02n55Io5AvMgYHi3eZS8pCa4x6LbpLNcLRxc9qiOzxALjurLDcqZwUidQjdIvIt1+TIcZpfnn6j+LgyQRPaEyka0LKNJ2MypdT6mB2y00zVDvpDKF2q1CQ9Vwg8rioqecATmRMB4KWbQe4e+GIrt0PoWTXBfJO8iN/obpbBxYyZuM34HWtMiXQ6enfewxfJDXHFR8pUyDVtwI3UKnY7qhGs4BP60W0lO16NOha/K4RDZM6eEuY83unZP+f4rrADMNJTXrsoasitvHBhF3clvN+tknle/DAIHfjmbJbsBoxG+GLX8UQ8COFztzmD2X2u2VZLWw/2bVNQiTnuUww5NIvMGP7qRGoPuFDLAmfMRboF7S/gzgqg5Nd9IqxvhMFffsHjjYL0R0IcJKD1go80fQzyjcRHPDL9swizINwlA4JI3gUB91mNj3/VvZKWTizWMCs2JtgcejE6gsJk5xEiTFv2jgQBjbRwLbDsiL0OszVX2KLMX43siDJkbqcFbp5ABjj86BQKTc5jz66y+uIB4yMVl4T0toorbRvh8Ytc0lJeJJB5Otpf6oxMa07b8kc/iI25x/zRLH5sc+6s0vEV4UPxxgeENXVsgoRKM1Ra9kHzIF8SLGGoWRGEiv34jLTbqmRoCxPEaDZqPyMsQw7Fiu4wycSrzRPGpVC8+vZ1MN1JjrJ1CBjj+6BQIzMxhYt3gn9kaHhLKhxHhrCazPG9m8gHiLW56wCYvRM6QGHfyLfmGV+FFrCbPNEZhcs2nUs84b7ZpLGUIN1SaCrrLKINj1ZwGofbaI/ICiwyxtitPSWOspboIvNnEUSgZQ2CotPMwGZoY+u+spDfnCBgIzM9hTMk+E2v0rviIu+TZJMofsXKoCuWNSSUXquWwQCk+YvNp4MKl2ERN5pA+1jR0bJkb6ebWIBvHKrQvjg9RSduLRbh/a3wIwpVCeIlnnAnsOc8qgZRxRYNBP4MhlV27TDEDJTdSAxyn0GVM4NodOQWHte2e5qEJe/NJdWaNnUJ5Zj6ZohIlOE6U5BzykRM+LHe0l9qHqDS2UbpGtDcJ2mO7tr804zzYphOhFoIwuP4tiN1owEaLsSFEHN9zWl1O7BjHpTjBpa3Jh88cOapnuUbDjTQfO8lxCgkUnjgpAqfg8BYOOd+Y52B8GsprM0TnYGtb8ryJTn5+trOhnuosd5ikN7r57nCxdI0fpDTigx7obrCu9pNAWrQ9BCJtnaApM6RRF5IgwG6QBNzJIwbCiCCTwvlHtjxC5uKeQu7NRRqX6kh6eAJ3zWFNjlyOfXE8XM8gULMLN1LwcQptxDoXuxsC83O45w2tBmPxdUQayhff6i7OK1qTIR+nr4XyWr4t0J86AocjoDkRgjwJyMYqaYRoxmGPsTq4NOOIPPsg4YrfZpQkxCz64VgsIbXmljf9PswWM1Pcr7FpN1IDT6eQAc7AR4u2XNNW8T6SmorXLjM/h7eIB9iQTZw/HEtD+eIdXtoWVCVLtEMd+Nnt7vqo1M2LOQJtCHCIQtvz2yjc0da92JG/bGkbxLW17CPy3P67VmBSXt7G1rwd1dZvG9EPVXmtF+YC1DsF5dxIE4IlH51CCSB7flwVnUsMNmRhsGc3t25rfg5rE3cPMskEwcc0lO855VnUjHt5indh9lzyUGzIMx2BnRFgjZosjoMCW5gur7aKu60o0HxZys5wnb05hmC7I/IBHBniIq8SALktIHHooQCzfufLgaQh+SibMtoiVkrOk3AjNcbCKWSAM+pR0UgRLtF5TUPyVUNNWo2QS5aZn8Pb7a3IgBJOp6E8z/LpSmgkNesTxVswmah26F69kl7SEWhAgI1JCW7i6lvEUtryQMuP9fH0EASIX7XZl0c9R+SDeux5i56VE7bmRbWdKpHfkOB8l3xV40ShvBupPdZOIRuf/qfFkw6IXRVWSWFNWr+e55UwOYe3iAeED2HU/r4vPv86Jr8ilAwqwX1erCZHg5g30TXVvcxNISAHhRP64bxG4ZBIlo+862xuongLJKFYs8C8ovYqlqbzwvU5JwW8voMDS+ZeUcgzaqzjPRSWiJXKa8fB6yVUNiSrizbJce8EOhKVrXcWO6+Rdna8pvpZKHRSf6VFQcBeMzqhjLymq6+SlDzWAGNltOlsFSCxQNJTcfjDhw+xiyPN8CUK93xMAAzCC540KdesB3KEf3HHYHZPN7zuVRE4qaeG5xLlxDzvcUzJEG8UiJwU8AScHT5qQIXhxnH365Ccs1/lJLVJGrX7FQsSZKZsXrdoSo7S0JZzXiO1+zXqqTY6U1FIM8PJ93rygCr4jXq1JTRkmJpHXBviZoHNFTVAOmdMrYP7c1jGK44H2nZAiiAni8OAWyGUp3L+/rRhuiq+CWJzq6icZzoCSTQjZtAcPeSQiswkgXPJC9fnYB3FVeuQt0/F/WCa69SZ3p0X8PqhGVKyuFQLFBrl0JIm1jInqR50I7OfJAAYzxzN86I20Q4ZoBohJzXSmq4NKTM/hc7rrzTyV5qnLKR7vI2mwxDyrBJSjHRxWYSdq+TkhSfhsNZB8nOdG3KS0DqwqBzK56qsXTAV9xF7iNjQYa9yLgTiiCEOtcP7o/6+wPhYbJyudKmGDphMMZpvDn1CW8XZi4aGOIVTA26MxdhHRVcWyMOjIW0lrhnha8cXAhenMSR3cjtmYM/GUlE9etqp3ir8z2ikqzrYU3h+Cp3XX8VGFM87lQYlM0uPscxggIGfGhr97nQSDuNn4lGWNEPQY6GhbmIFQqFyKE8dWQgGPVaFU8XJDw36u+ESLoxAkTaBfp0BcQAtsQExMBJDFpkYcNFd4rnaRq2oME2sjfO01s8OuNavgfkQI+ZJnB7ilzXONMzZVMmXBCjcQ5i4+z17ZugWQxenZSoaOGqGKA3waY3U6MvwRzNTiM6e2l8VN8VrwioMJNgL3W8e8XkMkC4ksaV4gxo0FhGYgcM4GelUksBFL3bBKIBkWdchOZamhvKISyaGGlcOjjllaXtIKGb00B+dHYFi2CpmABUhcU8fYWBsAyI5JHjUPJfHWhX5TxNrX2ohMz/khhyMiybiFpvT1wC8ufs1FQ2PzFh0+jSEF4c4ELJGvWKZYrgDvRnuYnktE5rFojrDiHxSCN0M/3eO5k9kpNrobJofj7sM07EUor9n91eaM+J4hUkAAAQSSURBVLHDqrgW6bZx1wgvg7unAWpb8kEZG4367h/L4XjUBGRJEMy0TeJJDINJxnI+AR1pI0lwjzI7OvH9a2zS8PNaSTH5yG1lXD2Z3JKDE8cIT/F7ItIRT2yHAL8zIJdnQ0TYxX9+GSemmdY6NsClSzCYAuGXMkjnhJR71pFMSQjJJXoJLYtNIA35cD5uAueylr0okN8GiEw8Zq5trgmXglM9B4Tq3KGbl7dzbgFwG4Hmp/zIhkabhrHAnSKNPzwyJkBCUwyqUFh7upgPf4pXAOOKUXvxV/lommLxj4GwEBWbslvnPs3Qr2B6cJjOyhWWdl2sG9PDrul+/Ds4DQZoNxSeTmWkNQrvWeZACl3YX2Edz549y8dRsy9+kA6bDRNBpcOZxwBxI3JRskz0lRNxPNEDF5Nyw1W/x3L44cOH8UDTI0aQ0Q+jWR8MiBCm/tgn4ypZFP3rZ6DshQ7LC+qIOBI4VgYmqYW/zpdBqDvk3ELSln88NQL2ojxmWk0acuZo1FSsL9O2F0Kt4k4kRoEFsbhNjIiPZPKIArluiGpTA3BuBPCcBp052lvgMDoMU/1fPqB2TpHVq7oDnXKHHBpFOJMKHjsRSA7uOiEtfYQ/SUnjIzOW3bWGp7mqhgKrHs1jpKvU3qfwURS6tr/S3i1gODySkYWZsf/BKuWRnZjHAOlCg7EXq9R3PwHnKA4nfceLogm68T8eoOCKKZyoHX/EHPKoAN8eBMYlrQM2oRx1Ev8O3OTQAGxDKIrmA8CjvLG4YU/fJgLX9tTJmNLZ3HZiYwnhYJyTpKneGcrcFOAJ/j0f7YFLhmnsR5ru0VzqwpzFXhS9d+gOHn6tD48nqlGYdPJf0NASMxipptvh+ftT6PL+itBtlZms8garJFdaaJsBJuFsZVvFYqsQyE1mfw4nfU8AZCcl6SZOmIEjlsblhj+6TKCfFOMjmfGSL+7scigfSmNgNSwJ64y1E0CskKevjcDlPXU+fBg2K1sjZipaLFWomEtbm3ODgK+FqFieLepVQ5YPYnMOPr2oUltmoF9xYihqSK+bN2Jq5ohio0ZmMhG2gbBY61gjXVTv2AJ7UuhG/BUBWY2xEPatGvoamYatFR+1GSCcKUpryOwM5QOAe3I47nsRPSJkfOwqKAAB0zDIYJ2Vz1vi8BYU5MAT+slZXiYJCMR5Jmagf53dyet7jiNwwwhwDJRvBYTzglgQSMjJOQ4HY0fBlDBat6MbpslWXRf6wT1OtIsDJ3aHfsGHw73Fw/Rb6fdvufJtgbXfVPm3mNWfBKXwrQbqu5EKiALOKSgkak+bAE++NgOY8SFy7DFEUxyt3pn8MVBHGWCswxbpfTiMF8WBMN3b7pTvl1KGv9gh02s4EOIB/uOT7+7uFqH4Hyc/rlfoqCGHAAAAAElFTkSuQmCC"/>
  <p:tag name="POWERPOINTLATEX_PIXELSPEREMHEIGHT#623D235C746578747B6E6F6E2D7A65726F20656E74726965737D" val="116,6667"/>
  <p:tag name="POWERPOINTLATEX_BASELINEOFFSET#623D235C746578747B6E6F6E2D7A65726F20656E74726965737D" val="1"/>
  <p:tag name="POWERPOINTLATEX_REFCOUNTER#623D235C746578747B6E6F6E2D7A65726F20656E74726965737D" val="1"/>
  <p:tag name="POWERPOINTLATEX_CACHECONTENT#623D5C235C746578747B6E6F6E2D7A65726F20656E74726965737D" val="iVBORw0KGgoAAAANSUhEUgAABE8AAABnCAIAAAB+cPsIAAAgAElEQVR4Ae1d4dUWN87d7NkCFkpYqAAoYaECQglABYESCBVASgipgKSEkApISkjogO/u+js6WtnWeCzPjGee+/54j8djy/K1JEu2x883X79+/Vvz3++///7ly5c//vjjzz//xH9JI4Ec/Aeld+/evXjxopkkCxKBXRH49OnTs2fPIL1Pnz798OFDvO1Xr169ffv2n//85w8//PDtt9/GCZICESACRIAIEAEiQASIwCgEvvGjnZ9//vn169cpsGlscpQT2dgcixGBVQjcu3cP8pyqvHnzBrHKquqmMGKnR48eSSZi/jt37sgjE0SACBABIkAEiAARIALHIvAPv/knT574BfK32vnL3zKHCByIADYnJdQBGzrdxxX2c3RFEHz48KHOYZoIEAEiQASIABEgAu0IiK8Cj5pLqO24OSX/7rz766+/nLe1V//+979rr5hPBI5F4KefftIMPHjwQD92pH/55Rddi6GORoNpIkAEiAARIAJEoB0BnKiCI3H//n1sNuDv7t27jx8/RvDTToEliwgsnGTDFzi//vpr+iBHvswpEpJM/2icFGOCCOyPAKyGjk8+f/6Mg23dbGA5AJZIqiN2wsE2eWSCCBABIkAEiAARIAKNCLx///7ly5fFwh8/foQDU3zFzBYEFk6yAXpDBR4e/MXnz5+nEMi85caOAYSPUyGgQx3cKxAJddCvH3/8UfcOlx/oR6aJABEgAkSACBABItCCAFZLa6EOqmOfhx8Gt8BYK+OdZCvWwQlCXDxVc+wY7RRBY+YMCJiNl5oMt7OqYyfUovC3Q8eSRIAIEAEiQASIgCCAXQRJFxO4M6yYz8wWBFZHO4koQswidTp8RViYOQMCZismLqs62sFOET/amWGUyQMRIAJEgAgQgXMhgGNTv/32m8+zdjn8knybI7Bwki2vkHJqo0KHr4YY8w9HwFiKYLSTfntKOhWkJnSYIAJEgAgQASJwswjgA4p0Xer3339/OyDgC/nFzsZvkV1s4sIFeqIdxKBF0OnwXVhQLtA1HaLjRoHgrY7mejcK/wUkhF0gAkSACBCBYxHAr3UnDxMHt4LT9LEdYetTIdBzks2skUt/6PAJFEzMhsCHDx80S3FZNVoQJ6jZY5oIEAEiQASIwA0iUPtQ4tpQtPxSZfw3M66Nod87Rjs+Pnx7EQSGByea4L/+9a/g9W4XQZndIAJEgAgQASIQQKB432+A3jmqYhfr6dOnPq/xq5V8+td+OzLa4Uc715aVU/dOByfoSPDeevz+l0aDGzsaDaaJABEgAkSACHQggA8lOmpdo8qbN2+cjmBR9dWrV04BvvIRWB3t8KMdH1C+nRABI7Tx4MTETnGCE4JGlogAESACRIAI7IlA8ZvwPRk4sC2cEMFdBbjfNecBoU7LNQZ5ReYIAqujHePnCSE6fAIFE7MhsOnd0+gshX+2ESc/RIAIEAEicDoEbjnawWDhhBQQ+O677xDepLHDtzrv3r3DHbC8sCEozKvvZGO0E0Sc1fdHwAjt4ulYn0PsFI293s1vjm+JABEgAkSACNwCAtzBQFSDq7dv6vbtfQR72N4OP9rZZ8DYSgcCOtrBNnHwRgFNDcxwY6djRFiFCBABIkAEiIBBwEyv5i0fiUA3AuuiHfP9g7RKh0+gYGI2BIb/DKgxx7wmZbYRJz9EgAgQASJwRgT0uYkz8k+ep0VgXbRj/DzpFaMdgYKJ2RAwPwMaD06MFnBXc7YRJz9EgAgQASJwOgTMZaen458Mz4wAo52ZR4e8DUDABCfByNxsbwapDegeSRABIkAEiAAROD8CZmny/B1iDyZCYEy0w+XtiYaUrPwvAjrawT0nwYtNzPVuwQsP/pdTPhEBIkAEiAARuFEEfvjhhxvtObu9PQIroh2zqi28cXlboGBiNgTMznhcVnXshM7GCc6GGPkhAkSACBABIrAzAu/fv9+5RTZ3UwisiHaMnycw0eETKJiYDQEjtPGtGE0wfr3bbHCRHyJABIgAESAC+yPw9u3b/Rtli7eDAKOd2xnrW+ypDk7Q/8ePH0dQ+PTp05cvX4RC/MIDIcUEESACRIAIEIHbRAA/L3Pjvyt6m+O+Z68HRDv8aGfPAWNb7QjkPwPaXrdY0sRO3NUsosRMIkAEiAARIAKNCOBXIl6/ft1YmMWIQB8CrdEOP9rpw5e1DkTABCfxrRhDkNHOgYPLpokAESACROACCMSn5guAwC5sjUBrtGP8PGGLDp9AwcRsCBihjcuqJvjgwYPg9W6zwUV+iAARIAJEgAjsiQCOl/MXRfcE/Gbb+kdjz7Wfp6vEPUhNjWkiMBABLbS4USB45HL49W4De0pSRIAIEAEiQAROhABODGFXR0/TJ2KerO6JAM464pPpP//8MzV69+7dll8Tgc/26NEjWZVujXbMz4xIP4MepNBhggiMRcCcvYyH5cYoxwmO7e81qGHUgPOvv/6K1T58tArrlq6FQLCaDBy21GC/AL6YsGt0nL04HAFMqPhxQ8geBA9/ch8JZA8zK/6S4N34lEcNdQSVIuSAY159+PDh+fPnomXmLR+PQmASGUagAk8AbgAMsiMk8ATwB0Ey/gB68eTJE5hxOAy4XCqB+c3Xr18XYUXN+/fv58XQjFnwTmWQKdOGOCuYKtAwQvkbny1yGJmzBQK4vP/ly5dC+d27dy9evJDHjgTkVm+4tyhORyt5FbgXyemH6qYE/idvTCeMths6IIIFC5gPVEx1U4FJPDmwh9+VA4caYdMF8whjAhsHe+J33NRqebwFwFtwuJEymN0ge/hz5lQNBVQGUvfdd9/du3dP5/el0TraNQoODRVNf/PmjWO48qkWURnmZVy1H7x/0nRnKg01vB3+eKwInctewfXENAR1g5AvDhzEGItci8WkACYFR1mkmE7Mo4Ayjnpah3HQ1gBTHi6v0/yPSh8rw9ILsIGLyOEJNFpjqQijB1OZggsQQbiRKMBcA9j/LwanbfEPnqIQ1QlQ13UxSJgDQF2XydMwx+iMrsg0ERiOgPlpnc+fP0eagGxrSYZqRaj5dbGYAasNNVlUJWEJ7NVofvz4EdxKST+BFqHCDrVaK935aAsWvMgVQMAg4i3+kMBjsRjeBhm+KcC7R8qp2C6oxRHsy4SCBMcdNsFYCeFEZM8RPLzqsCoQ11Wqjcm3iDzmUB92dKGDvbytGTQ052qSnENE6Iz2CsoCsRf92ijRMi9PpYCYbVdZA5QfLvmHyHDei6KdgdjAAELgc1OPTNhAFNCyhMGFw6MNI9LS1t8k5SQMRaEOulIrj4hgbdE2/oqCPsoWCwNMEAGNgJZ4GBT9qiMNvRKxR8LE+R0EnSpQK91WSzq3BaAPKwYt09WBCeaDpJX4b97qkjUfy2G74xVst240pWEutGExZPGqaI4i08DtAG7AHPWYD+I+OZFVM8h/ziQ0okYTQlLUl7WmoEgk50Ryck2Espv1C9CEUqBHJh9EHFVqGf1JNLSF1f3LHCVCZ7RXa8Ve5H9VoiXaWcvJpgqYK6zf38g0V1SQo2TYMIPQxThsNTtsKqZHGGFdXWOIfKnSFO3UCCUqxqmCZwn5yN0vqGge3AdtsXSDCSKgEYDyaImHSuu3HWljFEC/g0hjlSGTGXRQEID+wkpCT4sMwFJISZ2A/1QsPySzaA0Acm43is2hmBkRcA7z0jcutwB4EcZRmVpsammMDqb25JRj7CCQLX+OawKpbpQW000IST4TIadlMjKrHqmzLT6W8OD0qAidcbagxTIdI6GnWmP0hFpN8YWlYmIqDS1yeGDmsSJ0Rnu1VuxFelclWjRxLSebKuCB0c6xMqyV18gz5gX9tjGNuaAIJoykUFiOdmAriwIHoQEVMKqNrx+QgaFc1EBBuGGCCAxBwHjwvli2tKjdI60/LXXXlklmCK3gr6h6eaZx+3Qk0LL2DB3XHRT6GwU8ZnTQHFpHrzuAyiEyk1MLzcsD3gJCdxnIngiMSWBYMdYdI5uYAeV8fKWJvokD4iEUJNHiJAk+Ot4QCmk2lDJOAjr1H8VuVm0tz7pp6LhuxcGqQ4tn01Dd08PTh4vQ9exVTR3MvDZk6KdSQGgxjOR/7UHTXN8XCeS4HS7DwhKEWawoEi3uitTNExhcTQ1pYCvFlqOdIi6gAtz1KzTTIpooY7jBI4y4MMQEEYgjYKL8Fsl0GoV8aqHt8B4c4ouvwDwcOx3AaGZSWndQSsID0/l+Q6aP0gR03K+49m1uj1bxaZpDB/M4zTiCpsri48UAX+xvsEBRcjDHxJcYjBaLTCLRN+vnTjxIdahzscurQibBHKSgYvkioHRWK6CIus5MpIpdEyLSXEtifg1t6cVGZYo4HytCF7BXe0Y7RjCmUkAwAwGrodFt90yXp5Jh3dkOPTJdw6OxpaAvZZajndz2JRuqpyLAJxQXEznWMOKLtViACLQjINM8EpD+9orFkvAtNMHc1SjWGp5pVkE0SxLViHJ1GA54kJqmpIV4vEe5MYmPDtgTL1B4DgY8qacXADw+ZIsUcpQwNcRlRiRZxlQSfTJTJNgXogCT4pG2iNTlqpH6K9ZGVjEkRw9NrXoigjHShZ10TqcPbd3EdhqqW9khPbkI5ZooKiP6KF3AQK9FbLsJQru8wjMSwvZaVjvK55KfOBF120cBwTl6XQOkb5VHoyECoHE+ygwaiUKwp1ntS4OI7tq6aKeGu1Bcu4aHsZS6ksAY9PWNtYiAQQA7ISJXSMQNhLGDe5pg0zXDiXQzsSQd75jJ0FBRMdFExIfT/OfMI0oZAiYMXG6mhrCd85wwPwXgGvzt0iJ1CZkhS1eO34aB7pCZYnDSR0qQ1Ot9oolAQwqsStS0LzlbAkhNqovMCFeN0U4u7fNr6CqQI4XnFyH0Lh/BU9ir3HprtiOj1l53BgUUbk0YIIocdGamkmEDeHfEJaBJQmsBREvyF/Z2TJwkoEtibaiTGsZykVCQhPDEBBGIIGAsReNM77SobfEQZ85py38F10f0RSeS/5f4jKzF1nwmn6uWt2ZQEvPxoZGmi3Y8voZyXsAFma0TBvn4+hyEWWuclnOkO2YcCRXipDSYRbIR+4C6hkM8pmgnzZgOcVl4zikgJ9kHzXyePqmG5h3ZIqc41gC2Qxo1e0WyzijrusX0Se1VTd9b5LaIQ1/msQqoeTZLSKLUkWinKGwHyrCR1UjXNHRI655CtOTtQrRjGBLQUyIZYqHVniga1rhr0s5AsSS4qmmd6fgZH9E1hLw7m48izpJ5bcCLQgKvpXv1F7jVjCCGVXQq4m4Wt7nRkQjPNbZrq9QiHmsTxVANhm8tHV3+pIDrLmyd1nMELEy8ueI4Jm3qk5miExNZFJA+FlntnshSSGPsBuCVeNLxrfUEbyiASWG4lijKeR/atSaQX4QrqKFOcwNfnUWEiuMIeZh8gqj5XTu7KwcqoJHV2jYDZnlTsv1xNhk21qA7migiIBKFhBRYiHb0lpCxoRHcxXxrmhgMYWv/RJElzd410sMnsO6RuhHAi2LTDVrNp5H8bk8rsVSbLCPKjhlLTI9GY/hMJiDoVoJWpUgT9CV/QsC7pauvooTZCZY+IlKrFm+DeF98otnTguFEDsLMYqJoxPT8ukhBFzDTf+IWTkBywha7X+wpmFlc/ji1hmoAN0oXgcXoTChCYpe0qCMt+XPaq+IEAbaHzxG+hBylgDlXw6OdCWXYiGhQMg2GcHQTfW2NF6KdmhRCLAz1VY81pwo6uYrOwMLOLGtG5dSPwYEj4ENGv9uIy6Rl2EhmWit230jVjGxEbIorJkM2AfI+FhfnIhH+GQHPYdk0pziv9LVYQztJ+6LXnjdak+e4pkhbRhPTY58fnLTYEBR4W2iijF7BhZa1mJpTa6gMxEaJc4lQTYNmniAwcDU/s0V6B477UQqYdwEdN3YgPSJoyQsv5kwow3kHx7oEcuJAm3ov2nEwCkphTSfHhneLQqAL1Fgqytx5M8duF2oA16ZvBPBcVBbXaB0kfdCGqE/OMHK6ea4xjPUOp5vdr8TGmV7AlPXRrPGf6E8IeF83I7XEVw5OV5hTtKduRrDF1897IbwZan1OQ04fOUUPCZnFwn5mkVRyBPWc7RPBWyDZLvA1CT+Lhi6iESxwLhGqjebk9mrmaGdrBSzKZx4MpBHsM1wTynAeXKwycUXQdKYogib7DzMN6MeffvpJP0r69evXd+7ckceORE24f/nll1evXnUQjFd5+PAhAMKc+scff8SpTUjh7t27EPrHjx9PwttGgGuhhZgVHYh2BH777TctD6BWE90WmhgChA3Pnj1rKdxRRpaBO+r6VTQIfknztsbSRnIIbF++fGl4wCMyf/755zw/mFPrXZAsqncDHm96LYUvX76kKo8ePVpbV5cHmLVe49W3336rC7ekf//9d20NdJWBOgijimlLE0c6zzEF2h8TvKsYxuzcPkHXZPgaGtqOc7HkNURIulYbaynQnahpbjfBeSpurYBb9/QsMgycv//++1H+f3nhTMdDJl3zFNvXjQxBeZTAy4y0jsOkMBNEoBEBc0IyvvRuFkWCW5qNvXCK1RQHegRtdSq2vzIqKY/tFKRkjdvunSKh7CTKZq73J4xrXZgTcAeW7V5hNJOQRHYDaptyoIwB7WPe8e36CBZr1SSkA43ahAsQOqgVuTWZNeZPpKGmR2MfTydCtQGd3F7V1hB3nnD3V8CauA7c25lThmsdHGjo0qykY4q/p6zi/6LmoPK9e/eK5dsza12VZcJ2UixJBAQBs6TqGC+p4ic0QXhd7SumPtkt3sY7O5wrRJtFmpuyKs63afrt27cmJ/i4aS+CvO1ZXYx2Lc5cZObTp0/FHblUEfPfIoVigR9++KGYP3bgsEddbEWbjmKBVZkb7bRcW0NXIVwsfCURGiv2RbgunLmRAu6A2JwyDFeqGOI+efLk/fv3Q2BJAq93xavRDmYgmcZ020N0xtn3/Ouvv3RzTBOBdgSMh1FzRBoJGhUYIvmNTXcUm409KHLtHFHwyJMPTo14zej71Jy3swHusLrpK1m66l4F0xOSYRV7Pn1kP3z4YEjJYy0elgJrE8UwD4dg19KplR/OcGro8hpaw7Mx/0oihC7TXjWOe15sIwXMGxqeM7MM1wQSK1/w3OInz0EBW2c6dqpGO8ZxlGGosSgFWhJOtCNzZwsdliECggAmb+1hxAXVqIA51SbtTpIIhnbDe4FP4Go0i95hrfDafGdmckz/2lZQfjbAO7owpEpxUaydMj7IqU0H0LgXL160k9Il9xS/ojwXT0ZoDtvTtQC+nUKx5J4QaQZ201DdaEd6T3y2FiF0n/aqQwZSlY0UsJuf9oozy7BzxA6OHDZ5sM6FL3nw3VF7f/2S00U7Prt8SwRqCJjgZHi0M/NednFTuAbUPvm1jR20XpzaR3GFqyBqpBzTX6tSy58Q8Bqr++T3jSkW3mpyAoKR6NRYAw3CcN+lKAzBIFAz7IQHutjadA150OkbzUYG9tHQRmacYlcSoaKIOn3nK43ARgqom9goPbMMw6Hy7QxWwXAj2v3793HsDYtimCxw3CYCVPVOtiJM0Jm+cwWGRb0Gb17xkQj0IWAkNr4VowlObu8cB6IPzHgtZ21708+fHAOqBzTYwQkBD/aorzo2VJOiObDXKGPRzvlcJxKagrITbAz3/Gp9BzhDRL1GvwZsY/61NbQRhFqxi4kQ7VVtoFvyN1LAlqYjZeaXYRj5lrUnGHMszcjqDJwx1MJ/rGivikfK0U4thIqvl6fBqx1dwFuqZUS+b7mu9mXjYbk5NjpK8jcaoOEOXJBP384GifvVHf8SRnOUAzob4D4m270F2t07MDirUGMMn+tEDt74q2m7TTE4le1IY63vef4WztblNTSHcVXOxUSI9mrV6JvCWyigaWKLx/llGEYevyC09gIh9Et3Db4ZVtzw8eeisS1HO9px1MPQEofp8sV0LZRKhRc5LtJk5o0jAC9Wh9Dx4MSogPMh9Y0gvypO0MbI4HPsvIv17JlPJGqsVgGuK54ijQ9ytMJqniOf6yQ6Ncrp7fD7Khxp1/3qTm8Rnjk8U0MxUhcToW7Za694YXu1hQK2A9td8hQyjC9zwKfs23R0Fq4a/nBMABMHTr45y2Trop24E4nOOBvox9rZDqBZZRIEIO6ak7igGoKOCul2mU4IODp+LET+BHAsb32t4+fYHM+1j6bUMjuckh9MYDuoFnJgCqi9am/UH2XMiO2kZii5xQogNdQf2YuJkN9ZvvUR2EIB/RaHvD2LDGM6wCy2docnh+i/h91+gu9Xu8lzXbQzxOczfqRmesjekSbI9I0gYE75x6Md7UHGqd3IKEg3fTsrxfZPTMtYNxQQVMeidpPdriLOUDk7pehL3LeY4WJPHCtfdaZ8O8CLlKdVhEkYowgVxYaZJ0LgRDKMHR44/8680A47ZhBcbICAJ7/PsxDt1E6ajfL5nLl58m/B2xFnyZ0R0EKFU7ZBP8MsaY+S/J0xYXM5As7H63lh5myBgDOl4ccuhyyoOaOMvSMcudmiX6Q5BAFn7IbQbyTisEERasSQxY5F4FwyjFvXEJ7hWurIqTYBHAfbsG6CIEpykCjcQK0dR110iM/nfxzJvR0NONONCBihiguq0bc4wcaOXKaYY2eP7eMMy13HInBs61hv07ummhloGc4z6Bymt0OAGrodtqRMBIhABwLY1cepts+fPzs/xdNOFkfjzPZOIdqpnegd4vPVQqnUhyFNtMPBktdAwAhVXIo0QazkDVlvvgbU7AUR6EbA/1zHHEbtboUViQARIAJE4KQI4GAOflrn69evHz9+RNgTuRAPn4Dq7Z3CSTbt6mm8hvh8NeJoCMfY4ie2NcNM3wgCRqiC0Q4Ouuiz40FqNzIEppsIEU3OJI8nvV1nEvQibECtnBU7hDoDjb8jftPuaUSw7ajrQNRBbWCVSTTUwYciNHC4SWo7BM4uw7g9NV2girkDezA4FID/cPZWKSDupIELl4IXG+2AbpHWKJ/POKZ6pJ3z3LoY00TAIKCFCisBQbdJU0NDoyTf8MzHQxBwJoBD+LmdRqFHxZkFCOAnF9KsNgqNSTzmUd25KTqTaChF6Kak7pKdvYwMw6P7b+DzOA2TBD9w1Yy3VhxHRBb42AGv7Em22jG2IfcH4P6D2oQHVtJvchfZZSYRqCFghCouRUZ/GO3UkHfynd1nxwI4BEe9chgb1cTOdHCjBjb9N/ob1RfnmmzMLPqwQUuL6HKa/HDgoVh+yGxVpHyZTEcRqKEYZYrQ6UQdHi0MAv5q92ydrkdBhq8qwyn4wZyS5j6cC/B7iqM6kAqAaaMdfYZHYz3E53NOZoPd4D1amlumbweB4cGJJoiFRoplhywdeN0IFn4chh0nz6nFVxEEMCfVfksB+qXVrbGVdOk2Ktb8cn+U0zpfY1tXLUYN9UeWIuTjM+FbmAXcxIU/x8+ckO3tWLoRGcZlbohv8ZGPE/OkCcieZKvNH0OMo7nqSg/zDL/4hlkQXzUBgUte3ATRR8g69sSIHsGO9BDAzRVPGEH8dTAjVUzAD12SV8EEdpahkOaekCDNOas7dgcMIyAJnjZ0eu0r7xA75rTOVwYBjLVzRLnvcx0Z4tp07o8yFJxLGNRQI6jmkSJkAOHj6RCYXIbxLQ2cN/zqwJCrONNuP0gVV9Zg8+Ft2mhHJhI9tFiBi3snaMz4kdIE6A/0KYXsqgSiQ184VlGbszDkoPijS4dwuxHgTkTd0U2EvmMJggcEY5ffaoc3CaWuLZ3ADgy58qQ4oDUjg8JwjuN2rNgoM2sIINSpiUH35zoyxJCxYrsYZXjzZh1ESkp1ybnBBDXUH3SKkI8P386PwMwyjHAg2We4Q0OinTQcOBSNWR77e/no4CyAPcmWF0LOkDDA8Rpn2NjpOFBRxGryTGcUdub8RgDPUYWS+6et8ipnzHHOvm7qbjrEHZbOiPD8PGPuqak5opG1n+tIf2WIa3s7KOmMtVQXgreZOAoiB3+Hpf3HyGHG6cL+fLJFIlBDYH4ZhiqNdYdwdgbraDkg8Luaoh1nUsmJ1nJq54uwPjcwtqu1vpg/pI+LrRxeYJ5uzsPJ/oNyCzsMzvml2lUoQwaitqIP4vEbLIZweCNEsIHpLGNFztaLr+lcOuSInyMhNzI0qZsORNRQQOTgQxG6KU05b2dPIcO1FbFu2NMOj6mOWWOnaAczn0xRhgmc2zM5hzziKB0iwtrRiENYGtsougZvbxK00bXLA14cPixp43O64quLZTpnUzf1FWqOGuR/qo/WLjbcpjtYrnOWFRHqRL6ckaNxzqoBjkrW1lOGT66m73g8xcVQ1NB84HQORUijwfQZETiFDG9hkPPtHXykY6Od2gwRHOnaxg6cv3k+2kZEiEl6o7tcDyeLruG3zB3/IDjEHdWDgBu/FvIdBNms/X/+/DlIMK+OsP92fO7ar0mageuQHKdKLZSqMeOQ4qtuBLCmKDGJIYKBcPxsUzh/lG/eFlem8glPqOGaOEkPT2BGw8FxHP8ee0JjOJ8gWFMKamhCmyK0hdSR5p4IzC/DkX3+GpLFTS0b7RTPBizOK7UmUz6Mfi3aqeX7BPmWCAABsyTgrCU3wqUJIuyPLD83tnjtYjU7Cz9YfNaxCDherHOqaiwPpIZVDK1KGhCoVfrpA525Ki2OeHGq0qQQddRmrk0/X9xi8tb9GpimhvpgUoR8fEa9XdTlloaKN2y1VLx2mflleAt/AMv6xvhDxmy0g82WfOxrq3R5yWJO7fQUTO12VzMVOWHmlRAwXkVwzwSXhGg5j8dOV4K6ry8IF2uLx2bs+ujntWqrJzA1U+1q5pxfJgdxrBNYxo9xShzVcgyhxslG4odBxP55MiNgb36Ro4Yu6h1FaBGi7QqsCmBk+h4SO23Xqf0pzy/DtYk7gpWZIPBoo53h69lwIosXYEfu5IlAwLqXQfqH/W0AAAzUSURBVECfWYoHJ2a5N07wMjhHOoKVDrPEkqhtYd2wh2wGMbUFBrDbEOkF6zYigCFwFAcxRnx+kSEuypXhE/ffmDkvFYBjFNxiMg3Joyzt1eJ8KTlJghrqDwRFyMdnyNuikoKyBDAtrciX4TVqLUQuWWZ+Gd5u+UkGFBGHjXbwLp+uRIykZnuiePU1JqodutfOJEueDgFzZikX2rU9kjXjVDFOcC0DlyyP5W3x/3QHt3A3axFULV/zw/QQBODi1xwUvIp8rpPYw86J8Nno09Qmmtp6p9DvSMAoyRLMWaIdaujiQFOEFiEKFigeKQLNVZ6nFK5RCzJ56uqTy/AW/oDIQxq4//yOTv4hNX6A0owrPL+8WEtODWKcZ2ipzjJEoIaAcSZwmr9WsjFfyzzMZWOtnYvJRwuaW6QHMmwoyyMOFXR31lz/kGjCW+0mmFesnXlA03nh9pyTAt7ewYEl84lDhGfUWOs1CETRjczXvk5pp9DYkARgfZR17wQ6JBpbjxQ7r4ZGet1e9ywidFJ7VXMUAXv7GMlmb3sVU/JABTSc1KazVYAYmlPJMK6A0iYOaQyfYTjyaABMxAuW1JTr5gN0RP50xyDZkW6wLhEAAuJYdMunhtF8ThCxKZrs8PRJJzOYAj1eYg0G4ryRu3ZSwIcL3iLBGlBprIdcb2iUdNU8UvNjwPZi1xoLiDPRHdrVmGxkIFLsvBoa6fWqurXRmUqEamo4+XJY7nMmu9HOtnjPGKZVw6oL14ZYl9knXQMkOGPWOri/DMt4iTOARN8iUXFETPyccCtEO6hsFs7BR8d0BUnVPUlprP8VmWMmEWhHwNiC4Po92hVPJUnptHuPxuET/ep2sHLMhaZJAPO8cHsODEhx7WMI1MVdBTQX5Bm9Oy/g7UMzpGQxmk0iNMrmmybWSo6pnnhDZlxIAKCeXLtdh5ovMmSAFomcVEMX+zWwwPwidF57VRP+RvWUGTxibWo8DBShRlLFYAAmC555I4VasUlkuNZB5Nc4X5Vvoo8kReVoJ2dlbUxZXGqNCOKqrrLwtREw3m1croxuTIuedqp0NJI2auNswyhosjrdOOs4PMCqFAOebu8wtVWc4NHQELt5asCdsRj7qmjtk/DEVyISq0ZDQXzt+EKAizM9KAdlW0tgZHmyyB56GmSvfazPqKHtvYuXnF+EzmuvtBLpeadRoWRmiSjL4QooIlpDI25OJ5FhmBo9ypLGEAgI3QmjBSJC5WgHzUisnPhY5U4VJz9w0M09KxIBjYARsLV+jyaFNPRflA0JLPCYAvM8mo5rtoMxQ+qjMROafjykRBMYqeKMAuPeB3KRYTQRFAlh5uyAS0e2S5ilBy0zQ6aumsx0uDWokkdNYDgiMLr7kZVXY4U0jDJbbzeIQrmG9rQaKpzvk5hZhIDAqe1VcWulxfOEgiR9Qfe7xWASBUz8G/dbrEELGosIzCDDsDPSKZOAiV7sglMAlCX0BWVNrRrtgJyZGFpMOXDMRRZtD3HFnB7y1U0hoKU57lEZj3lP32LVqBk+cxsBPV9F0BSGkmpgDX286vZ4dENFE4G21u4eg2Z+4BZ0YH/QhG6xO30NwLu731LRmbQwFkGzD+LFIU6S2cJesUzRI4R4Y7iL5WuZEDNNKuhp5fNm6mb6v6dROpGG1oZm63w97jJMx4oQunx2e1UzJr7nqWsh3Tf0NZmXwd1TAWsbO4kZH4327h8rw3rUBGRJIPTom8SNDwOV1HS+ATrShkngxxPgSuobRbGOhV9mNcXkEfdv4r5pc+8bjDiUcP7fWZNeMDE5AvgFp/v37wuTUP7gT2dApPUlxVCYY3/0Fh2UHxWBrkIB8R8XZGtNlO6bBMwEblqEkiM//cga0rnOyu/PgDJKQmdxc67RXEM5PYIa6MMs6CYwBGsVHAzkVwCDJiaVnNucE4w4queAoDp+WyAv7+fcAuA+At1v8fs5NbHpGAvMOKCGP+ggVACJGmMQFRSuvV3Mh/wUfxoBsxXYXlR/NI1i+nfkEKuLTvmt4xLt1K+kepBhdFburfbrQruhetBrdF//hGKHAvoN4e1UGrrI7f4FDhShC9sraMezZ8/y0azpF37LGDqbJoJGgzOPAsKMiOMhE33jRKwnesCFSbnjfv9jZVh7cegCeoQRxOin0Wx3BkRaMPVrmwxTibjxf37hzY8FEYGhjpBDAoYVA2NqwV7nkSLYHXL6xbTFxxtHACqhBXLtimyOnpZwCG1eYOccf2lH970ljd7l/LdUbC/Tt6KGWsX1bAwBjAyG1dgZPCITr1Ag5w2k+tgAODcCeC4GwZzacYs0Ohim9r98QP2colSv6g7EKZ+zUqMgDiODSc0QRA5mNCO06CPkx5R0HjGp+13reJuz6jDQ/moeDW3nec+SR4nQte0VjHxRBaA4eq6HcGr7A61sHPp5FBBdKPa0I7O9+walo2TY9B1WFJyAN/zXA5RMMQobtvUj1CH3CmDbE0Fd0jvJlsqhjrHvGAzkoAFIG4iC0Xx48CpvTDfMNBHoQ8BIY1DMjNZBnvu4Gljr2pOZAQqdNQNqjEnymE2mfkT1oLd3U4Ab/COP/sDpMRqeRtMRzqUuJGexF8UJLvUIk+Ba+6Pn8lGwBOVf0CgmZtDQImOTZO4vQpe3V5iUV6nJKmuwinKjhvYpoPE9GtsqFluFQK44+8uw6bsB0Kxoo8swwhg4uGcwuekPXUYslKOBTB0V684uRzupNBSsRUpSKLZ2AtAMMU0EfAS0fEMm/cKLb/VHxqA8w27k5SezfFBg+7A+4riVetBTGqYGVVAxp7Y25wYBXwtRsTyUZdWQ5YPYnTN2VSKJX3HuLHKIXncv57VMo8VGnUzjKxQHK5h5rIYGmd+h+p4idCP2Cj5ri7LAM141vi00HV0rvupTQMhMkVpHZjDaSQDuKcO670X0EETAxq6CAiBANRxh8L7byVvCKUmIIE4Wgj85NI9JAgKEg4OYgf7nkFxenzlEIIYAvg178uSJ0IA+NB6XlyomgdOu8pEMXkEJKcMGoj0fcSQdXyils8swMmhaTvHiQwWYmmRtYNc4THuOy420JeIH2cPXNTLHIbyB+KVpDrK3+GHPPnDJl0trv5qLsCcQpc+rQIoaqvEUfE4hQprzOdPAExM0wNQftEAfk8OJzzz2FH4D0SEKaHjY4nEfGYYVhQ3BdO+bU7h8KIM/bZDRa8hA8gfwHzb58ePHi1Csi3YWybEAEdgUAfMhGkL5Fil3WPrmm2/kLdQGei6PTBABIkAEiAARIAJEgAicHYG/n70D5P+mEECIr/sbDHWwV6mpYYVAPzJNBIgAESACRIAIEAEicHYEGO2cfQRviH9sHGM7WzocD05M7BQnKLwxQQSIABEgAkSACBABIjADAox2ZhgF8tCEwPDgBB+h6YYZ7Wg0mCYCRIAIEAEiQASIwAUQYLRzgUG8lS4Mj3b0ThE+QT7we8dbGUL2kwgQASJABIgAESAC+yLAaGdfvNlaAAG9FYMbOfyrPBbbwV0fugw3djQaTBMBIkAEiAARIAJE4BoIMNq5xjhevxe4LU0uhEVv48GJvnh6CMHrjwF7SASIABEgAkSACBCBsyHAaOdsI3ar/A4/xmYIBq93u9VhYb+JABEgAkSACBABIjA1Aox2ph4eMicIjN2KwfVu+LEqIR7fKRJSTBABIkAEiAARIAJEgAjMgwCjnXnGgpx4COitGPwM6L1797zSS+80NZRltLMEGN8TASJABIgAESACROCUCDDaOeWw3RrTw38GVF94ADAZ7dyaRLG/RIAIEAEiQASIwI0gwGjnRgb63N0cHpzovZ349W7nBpfcEwEiQASIABEgAkTguggw2rnu2F6oZzo4QbeCWzHDr3e7ENLsChEgAkSACBABIkAELoUAo51LDedVOzP2Z0DHXnhwVczZLyJABIgAESACRIAIXAABRjsXGMSLd2H4z4CanaJnz55dHEF2jwgQASJABIgAESACt4oAo51bHfnz9Hv4VoyOdnC92507d84DBjklAkSACBABIkAEiAARWIEAo50VYLHoIQjo4AQMBH8GdPhO0SGYsFEiQASIABEgAkSACBCBFgQY7bSgxDKHIYAbBcb+DKiJnYIXHhyGCxsmAkSACBABIkAEiAARaECA0U4DSCxyHALDg5Ph5+KOw4YtEwEiQASIABEgAkSACCwgwGhnASC+PhYBfRsbOIlvxeidogcPHvCjnWPHl60TASJABIgAESACRGBTBBjtbAoviUcRQEAiJHCjwMOHD+WxLwEiUpG3sQkUTBABIkAEiAARIAJE4JIIMNq55LBep1MvXrx4/vw5+oMo5ccff4x3DERSwPP06dNXr17FCZICESACRIAIEAEiQASIwLQI/B/vMNawwVENmQAAAABJRU5ErkJggg=="/>
  <p:tag name="POWERPOINTLATEX_PIXELSPEREMHEIGHT#623D5C235C746578747B6E6F6E2D7A65726F20656E74726965737D" val="116,6667"/>
  <p:tag name="POWERPOINTLATEX_BASELINEOFFSET#623D5C235C746578747B6E6F6E2D7A65726F20656E74726965737D" val="23"/>
  <p:tag name="POWERPOINTLATEX_REFCOUNTER#623D5C235C746578747B6E6F6E2D7A65726F20656E74726965737D" val="1"/>
  <p:tag name="POWERPOINTLATEX_CACHECONTENT#5C6D61746863616C7B4F7D285C235C746578747B6E6F6E2D7A65726F20656E74726965737D29" val="iVBORw0KGgoAAAANSUhEUgAABDUAAAB1CAIAAADRBU3JAAAgAElEQVR4Ae2dTcIdtdG2cb5MMku8hOAVAMMMY88yi1lC8AqAYYbgFdgsIbACwzSzwAoM08yAHfBeRO9bqa/0c9SSuk+f89zPwFarpVLVrSqpSj99Hv3yyy/v6E8ICAEhIASEgBAQAkJACAgBIXACBH5zAh7Ewq8IfP/990+fPn306NHXX38tRISAEBACQkAICAEhIASEwPkR+Pbbb3Ff33//fVzZVdwqPlmF5BQdYpInT5588803UPn555+naKmyEBACQkAICAEhIASEgBA4EIHvvvsOV/bLL79c0qbikyUwThH5/PPPnz17lkh8/PHHz58/nyKnykJACAgBISAEhIAQEAJC4BAE2Dn57LPPUlMffvjhJ598Mt/s//v73/8+T0UUhhH46KOPiE9SdYITSw8TVEUhIASEgBAQAkJACAgBIXAYAn/6059+97vfpXNA//znP//973//5S9/mWn9ke7Hz8A3WZfg5IsvvkhE/va3v71+/XqSoKoLASEgBISAEBACQkAICIHjEWCR/dNPP03t/vWvf50563Xl+IQrNTjo//jHPxDmhx9++MMf/rAJTar/61//IlyjLn92c+P3v//9H//z98EHH/z5z39m42kT2WMK++BkshePYVitCAEhIASEgBAQAkJACAiBGgKrnNurxSfcCCfG4jJNkpCIggCjMz6h7ldffUVUYwFJDSYjzu4Ef++++2675GFvOZz38uXL1Nx7771HoHVY02pICAgBISAEhIAQEAJCQAjsgQBfo00HvSCO7z12OOgK9+PxxdnQ4Ea4BScIQLBxMTj56aef2DmiGHXZdekMTiBOSYIBvipAVAeRPTpjE026yoITArO0fbSJwhUL032EeXxIbtU9fkI1qNGtM/uAVwRETQsBISAEhIAQEAJCQAgkBNhF4AxTSuOuj92sPnT/hNiAQIqtD9+FyICD3j6CRUW+DGA+va++NZ3iAWK7rRVXlafb7Gtd0Hzz5s0VmRkQiuCEna5UkU6Z/EoD0Q5n8IyNH3/88WKYaoWVEAJCQAgIASEgBISAEDgbAvwQCrsCxhV+/tZF7eP2T9g0IBQJwQnhCjK0g5NUcUlwAlLspRAejAVzBvRwAmF9cMIHu24rOIF/C04AwafHMLHPA6Tq8wTH2FAtISAEhIAQEAJC4D4QwFdhLZi/MxyZuQ9It0rBWrY/HMRHh+mUTUSOiE/QD7zwFy9e+BNZxCpcbW8fSksnwULFTeLVCnP1ZXLhv0a5ne+DE66dXCtMajPZeBvCS0RoFO55ZScUU+F2pNpDUGWEgBAQAkJACAiBh4kAMQmOBCv3uFv8PX78GP9zq2f8MKFbLjUbJnz8ycjSHZbuSex+votLBWyS+MgEtnrOBfkb5CYJDjHHgYhtOKZFJmRZcSfO8VdZrPDFxKtXr7iRcrHYqgJ0lffv3759e577+p0yYuc+opgUgcCVscOa1ncCDAolhIAQEAJCQAgIgU0IsOTNinaxys2dpS9KcYuZHNq3EGDbt2r5/ZP9/ohMApqEFji17Ra5hJAvzEOqXRHl84FaaLf2SGzTZmbVW7/PBTNEaKsoH0nHw0iIONk08aEneKOYTIKg6kJACAgBISAEhMAkArhz3qPI0/iWk02o+gACwfvF8esk8k5nua3FajHGRTqEGWlvxHQrnQS7WDEVIIbZFKVAvJPyTDHQMHFIHNPoDMPFusH4iRiLxfozQ08dFiv2c6iSQkAICAEhIASEwPkRyNe1vd9Fet5pOT8I5+QwOHvtzQYTYZf7J9wbwQUPZ66Imdq3TdAeCnBAzXaCyEHhcFv7ryVwYooTZXmQE9TUHjkedsAlEC4GWYskwr6Bf3XmdAiC+eHLSW79UTGC0v5enmxX1YWAEBACQkAICIG7QYDj4sHnzEXzLkf+Vjn7IcDpGE+8dgbPlyG9Pj7hchJXRHyMgetJwHDxpgcXTgLTBDno08AHZ7kmQVRD9SBt8ZG78rt+4YF4yVsFcSTsFTk5eaaXAlYn4xPuq3klmaR2cujEnhAQAkJACAiBAxBgnRdvir8D2jpPE+F8R5ExfSC0CMsBmewc8Llaawhn8uJ2BYUX34+nyRBjEJygNxcvgrOJQZxg3JOgIso0EJwYEaIOIqUejey5r29ktyb83SDqsrF1EY2tTRxTnl9RtIbm77KHHmdP6WIEa60rIQSEgBAQAkJACOQI4GAkt4eD5TMeVE75zDmsjPd8HoqzQ2eW4o55wyFnz8BWpXs8/JX7J3icITiBm57ghKgmBCd0EhUnTYvqnQe9wt7TQhVhDcP6A7Icf7zR4CT8uPv8dsfa3ZiFXSZSQkAICAEhIARuFIFw3/VGpdjKtv+h51rdixdUahWVP48ADjkOsNHBMc7dfnubEsvik7AcDvXO4ATHN0Q11OWqwxI/HiLhFwCD/OkRpAi+i69mMjnCFH5W0u9wzVA+vu7ycMITRFWWdPfxsKhFISAEhIAQEALnQcAviZ6Hq705wf0Nl7DzFsNN4LyAcnZFIAQkOOft36VZE5/kwUm6c3JxA4Sb9LnGoGT8VMgqmMIPxNTI+l8mqZXZmh86A7lu1wv34QQ4TF6hCdHg/G7M1q5ReSEgBISAEBACd4bArpdpT45V+yAMy6AP7U7O2fqLiCCs0eebE57nBfFJHpzQAO7sRV8cQ8odUwKbcJTIszuW7tlCCR+nGmvI1yIuDDFPCFd84ZOn6Sl/jSfvta38h2hnnuBWBlReCAgBISAEhMCdIeBn6jsT7aI4+JzcC8CHzEum4zx5vnIORiC4wbiC7FLUeJiNT4glQnu0xK2Pnm/FsnOSb0QujxPgJw/acjjgpL3TlFdp5wRYcMF7MGnTvNbb0Cnz4YTik2t1pdoVAkJACAiBe0XgIccn9CleFgiwSE9AkrqYOyd8fQfv7uJxnntViVPJRS+EY3j+UkpgdSo+4ZROfjqLLbaewz/sugQnFc7gu6dukKHnsQGBVc/5sVdbE/nmSQ8DW1s5rHxAJqjXVjbYjfHfKWf40MCxFUOVFwJCQAgIASEQEGADIeQ8tEfcCdxLfLD0M38sz+vToKfSgbB2jzdY20IZj0/o/vxrbniuPSf8qBtYTPD1HMQaA5qNv4ur/t5pHmvFaoVr8Ww4LrxRY60clvDxCbJcPLnXZsxTo+TFfmlT01shIASEgBAQAkIABML0KkyEwNkQYI/LdrcSb8VwgFfj8UkenOC5dgYYeV1YYUtu13X0izsYqzZG2R8IOFxs+mwK5PkhmPTH8ObDiTCA5ltwvnWlhYAQEAJCQAgIgR4EFi6z9jSnMkJgAIHgEuMT4mfmdAbjE05h5d48txR6Agy23vK6xDbk5/wtzLm4g7FqYzQEJ4hw0y54uOU/L0uIT273Ws5C5RQpISAEhIAQEAIzCIQPY86QUl0hsB8C+R2B3G2m9ZH4pHh1hHio5+oIewvFrZxi5nJ02r/O43cJZpoOQLOTddMueAgnJvdPln8KbKanVFcICAEhIASEwH0gEBYT70MoSXF/CHBHIHjjwW1OIm+OT7jIkscS7H60vzxt+IZtnZRP9Z5bK0ZkOHHRt8Z7HiaeKrKAEXaH8khxsomDq/v4hFirZ4uswWH4FNitg9OQVK+EgBAQAkJACByGQNHJO6x1NSQE+hEIJ3HYHsh/WWRzfBKIJm4ITnrcVmKbYnyfBzz9Qm4q+cEHH7TL//jjj+0CF9/mAhYRu0jnJAXCfvHFAO8i2z7aofA8wYstqoAQEAJCQAgIgftG4PXr1/ctoKS7JwTytek8ut4Wn7DLETYHwIttms7Pt9XikOKmyh49EXaU8ibmj3gFiNkauqfDXblK5Ri2c3x8AjiTnwJrt6W3QkAICAEhIAQeAgLhq6EPQWTJeLsI4PuFr3jhHIYTTBviE+7XFw2g82QXK/HeNzVY9/5slzVEYm9vON+fuvX9gdBlPVeMPOAhzQaajwBvemcpiKZHISAEhIAQEAJXQaD42aGrcKJGhUAnArl7HM7/b4hPit4kOxKdPmsxtmEFvbap0inh1mK0uLVKf/kALhWLoPUTvG5JYln/scKLu08XuQ3RTq6dFymogBAQAkJACAgBIWAI1H5QzgooIQROiEDuAYb7Eb3xCTsD3lU1UTs3T1g4D75potD5SWJrbj4RdpTmCXoKuYx5B/jyJ08HceZjrUDwpsE5ed+JPSEgBISAEHgICMxPzQ8BJcl4NgRyDzC4iL3xSfGKCL5+5+ZJuJUBTOxj8HsjndUXwvr48eMGtZndlXB4iVbmv3bVYPWAV0FXcmXayoMnyG5MzzcVtjah8kJACAgBISAEHggCOFHFteMHIr7EvF0E8ADzUzn+m0y/7ZGN70L4awNWhasjlm4nQnzCNWty7sw9zQ93zTv0bVT3fuvDCSK3yYv+Xu3g/NbB2Rt80RcCQkAICAEhUEOAA9jsnPhpulZS+Q8cAU4A4sPb92lZpu9ZPcdn45u3uzrq0A/RNUe8bN+iKz6pXRHp/GyXd0zxSolqrPnjlaa9QzJzgT4fJvLQ8Hh5h1tk7PPfapsPJwI+8wSHRbvjivQaOLMzic3TfYxHaWUBtU9DEjrJiAD4uw46d4ywRKshwBTI1ILuoXj82ZIWusdcyF9SvMlljlrrt5IvC230lFSoAU54xZF7TrWYlYW3erwWAifRYbxuPAHcAAbkhpLgCfCHIgV/ACmePXvGMI7DwMmg/cDMnWTvKD765Zdf2m2zefLixYu8DCL1f287hSh7h2I5k3nO8+fPwxUcX+YiGr5wSD969CjkoBm3OxmHfn/16lVnOBpAsEeg8IHyDNRGsyeBQ5DcdIwtJfg3+U8+EewzUIYI+2NYDhVT3VTgJL4X7LEhCYce4SBCeGRcwIRZfmsLHmr1PD4EwHtweCBlmMnQPf4as6CHApNB61ilmlkMMoK0TrvBwLFQs3RuSDYGLiYmi6kS/8RRTNjs8K9dRDuVhRp6J0lcV4Vua7xKV3kxN5T8Yvehxu0D7YECk0LDWELh9HgeA7R+9NM6Ru1HA6Y8PnRWFGQy87o6bMzDBl+iwhPoHI2tIoMeQ2XyVyGCr54oMFwDrBVbnqCtJ0+eBLL04P+6JbiJ7T/G61A5Pb5586Zd8ZxvG7/ggaTDPINGjtIwtTNUDEC9fft2hisUzuODMcxQa9clLGScpTcxLd9oIw17NZr0LNw26vpXtIjj1aBWa2U4n7YYcz0PlgYEOpG3/JHg0V75BG8nGX5QgA/3VKNiv6L6jptMYyCT/c6YEEYJY8l0r6F4vBoYVVDXTabNwkoReabwNuyIMMBe3tYZLDTn6iQ5V1GhWxyvMBbU3uxrp0TPvHwqA2S23TQaUH655l9Fh3MpiuMMasMAiMLnQz2ZjIEU8LpE5+Lw+IGRdN7W2hzPQErDWGrinXZLRbcbEgcw3WZs+G3D1+wxzlq7+XfMMJta4ZvI9zo6LwsK57UQuPYDoaa0noGQzq0X9hh3gk8PJigJNpz+wltPs+YVrZWa0dY3mtKMOCBQa4hXYUhKtWYG7ocDeA3Vyfy8E4/JsWlggH9MIGcSi6jRREmK9rJ1KCgSyTmxnNwSMfYwC0ATo0CikA+Rhin1gHYSC+1h9fgy11KhWxyvtqq96f+mRI8LtJWTXQ0wN9i2vDPTXNFArqXDgRmCjeCw1cbhUDE9Mgj76h5D8otVFmbmGmXddCE+qXU/vbKQvyNJ5VhYZ8wIlQPFhHekXGvbQt0NFhIzyCTGghlDfy3DntqS6YdR1RDARDGY2mJqHpqmirsqADLmy2mAXAy0PDgpTbHQI/AMwbF+eQiA5xguzDFNayToHQaZ5EbTdyhkz19juEOrO7UlSIqS5LpHDmoQSuaPYZ0iyYtceclaTkOiInrBPcKKbSYmwVsDIQx6Rq1m+DUOU/6pLLTN6vFvr6tCtzhebVV7095NiR5L3MrJrgaY+11teRkzV2n7dXXYSxH0eUxGhsEimAySvq090kxqodfQsdRQKz6B41DNHjcFZ3uINEwzn1lNqK0reZ4Hm/OM2piWeJpXTAefe767Pex7a3waOGiFP+uOdsJ8lIS59917tAIPxgtobe0UooTeoTlaR+qtCkOVHKIwnfTQvHvAe0AYLtMYZulW+nqgZxMzUM7715SzJ5zIhUI9jIIletwaI+UjBKNgE5IVqyWwqV8Nu9u0vT77prFx30QDqwErPpuFekmvnr66Ct3feFUzhzCvLen6UxkgVswg+Z/xoGuuX+WVXV2HrStRZhtFSfS4K1Y3T9C5nhppsM2Lrc3JR0vaTU204pNitcT9Wv6OpBbQ949jEzbMFz2MeZ/+SFhCWyGSnhzmcAs8zgPzfWBv0yPM07M+5PDMpLQX0EriM/n8dqNBRmvCu0dtCp1v8xFkE5+hFQTMI6vguoUqFx/vDPCL8k4WKGoOs8L8ABKs2HSSxNg8XZwRBsy5KPKmIMcwhxQmhgl46XzaG6Cpus9MpIqiGR1rridxfgvtkWKnMkWcr6tCdzBeHRmfBMU4lQHCDApWQ2N43Asin0qHvbADdhRE4zGMpdDPy6zNYaazkdYSdCWttOKTwKjVZJRfy9+R1EyKPNHvjAaGw/5aojy86hmIX+XRg4MaTPKAN+AJ5s7BJP3O6mGlwbNkXW9Dz4Cp4/N5mpY24p18NooVXZ9G+Z5XsGd+m/E8GaKkdu8A8B4AJ8vkKOGpz+uMabL1qSXGLLpIcCyoALHinDSjdblpJHlttLF1B8vxHVernoj0D+Y5nTG0PW/7Wahv5YD0yVUot0QzGbNHE4GO3orYfhOEd1KNZxLG9lZWB8rnmp84MXM7xgDhHKlrgIyty3g0TAE8ztcaBoNGJZ/eczuQhogX7YD4JLSYWk+7BdX4pFgn1ZyZRQbwWlilMQDNBF1YoO/RlD5yaFgIEaRCuDVv0mHkuiIygRPrtcSSCT4w94AbRIygT6yyl5x5lHYJmBh7PqAvYTvn2VvHyQFfa1Y1agZCQmZmILImGgMdHT2gM8VwYoyUMcmk7s0kpUHDCmxK1KwvuUcGSE2ri8wYe1TvYSbX9vNbaI9cS8qcX4UQM+/BpAPJZMxUKTaASU1FazrZ30Q+enu2++nMlKxJd6QBGv/BcTdDnnRmTqXDAfDhGMlAs4S3AlTL8vdLWAdZgjiQ5qrxSdHnTpXppP0Y3ZVyUb2SUDNjBHUNVkvsKsiuxINtd87NDZb86LnE/Wq01X5V0+o0/SQ+Z9Y7a15Om6uet6FTkprNd401XTSNNEZYmYHE7QI+IOxYlYA8seIYHauFMnuLsxEpJQZGb3Pu50kZkySKZGfGB+oGDnlM7hFGTbpBvDiGG7U0Pnjm8/SNWmguyB45xb4G3gFt9OwVyTZ62dctpm90vKrZe4/eFnEYy7yuAXqeLZI0E06JmfikqGxX1OGgqzOieehIe0lRrfB2j8dcgZNDXo1PfAgV+hju92DxAJrFKSRJNzNQ5l7pzBDZjwPi5P0aOuvOHvEzhldYAbY2bDGOm27MOIjFzV+6YIbnGtszEXVRx3I1hvNJY79RwIv47JTpp5mxddnAWLEf0zgwpjNFt2MmjDeGi6wOR8UpCAkjHvBaBNgY5P2UHCjApDFcSxT1fAztWhPkF+GatNBGcwtf3YoKFfsRfTj5BFFzAw6OT65ogEFXa8d/Zpz4s+lwGA0Y6AIIM4+mUSRm6HTWzbFN80s1PjH+wmDNY2eTJywWetSLNmPJNXB3RcAmXS/FA0kPA1vzQix/2DdKLNWmt5lhEc0sGuOMxhYBNBC8FqHbxcKdmUWa0Lf8EwLeKdqqYhYYJ1gmydYiZIiPRRSePa8YDV+/X4TiIDY8IxaHd6bt5DZdFL8oKcxcXLC4aQvt76zhkkVg0aUTqpCNS17VSVv+Ocer4gQB28vniLYOXMsAc66Wxycn1OGgopOaGTBkbSXRHx6NA8H2Y645qd1ysFHrXTg+ht22MMNva2Z8cepqtxgUhccl66DtRhuOSM7PneUMD7s2zQRAknnM63bNcKDf7s3G2+JO5k4Kljy5AM7MMvAtAt7oiz1eLZwJaminDr3oZ+fS1fR53lKsraBs6XHMc80nOagZvD00KeMXm7CynqHmpi3UOmKnxG2pUM2CzjxB0HE1x6ZHexf2+7UMMBcBwYsDC2FGXvhizgl1OBdwrUtgu/oLh/oGzsUhlPLl+IRhuti7ZE668g0W935VUzKEmgw9c6xmXLpOHGojac7MneXMaGAbtEk1SB1XRHuY5xrDbNR06smmYjYqBSmwnU10rHCN/0T/hIAb54clbGienGCYsbxvHXqwxzvPRTbeArWxaT6nT07RpyGzWLidWSSVXLdNsyxI9it8TcNvxULbkM6/vS0VqvXmycerM8cnextgUUVz9z314NjAdUIdzr3ZTUNcETSfaYawlqxvwqeL21N04m/DxJMev/nmm2I+mY8fP669Onl+Q6ia/vVI9P333+fFauNFXnI45/3330eHcDt++OGHYSJ5xa+++soykaI45VuBi4nvvvvOswe1GWTQPRz9Dz/88GK7YwVsqXWseqOWB6FRLH9VY+np06d54fkcsH3x4kVOh8yvv/46z5/MqUk3SZbqw4DPN72Vws8//5yqfPDBB1vr+vKAWZOaV8+fP/eFe9KMbH408FUW2iBjbz4y5zm+9U3pBO8mhv/wn7/OVmo6fB8W2glCrdh9qJBJV+trKzCcqFnuMMHzVNzbAPeW9FZ0GJw///zzTz75ZAkgjaWuJfQDkWJY8WuQ6YMYSze8UkzUit1WohaEDK9tJ/Et0PSIL1kYPh7ecH1iXoqAOQp3vFC+xWJnpY5D533J4bRXA58eIFjjdlJj25zUBqb+FWVPvyYCyJwQcM/5YWl6M+nJzIp7beMLynTomCwNb2yMYLFWTUMG0GhMWwPUityGzBrzN2ShQaK1jzenQrUOPfl4VVv1O3jCPd4Aa+r6q2tb+hvYPzmnDtcEXDjQJfxQrRrIC/OL8xey/KbUif+9DZa/rVlCXvJsObU1uYb+9YhQVJQbRSlA1BhuepChjCeIn8S6ZGfF44vNC7ucZ+LDIs1dWTV3OTT98uXLkDP5uKsUk7wdWd32T2qR4UVmvv322+KuV6rIKH+RQrHAF198Ucxf23HsAxdb8UNHscCmzJ12M+7bQjchXCx8Tyq0Vu2LcN1x5k4GeABi59RhXKmik/ns2bPXr18vgSUp/Kad5+F2i/snzIzl+MSmzOH2zlaR0yk1oT766KMZbotki3DPtHJM3eAT1FyHTmZwmzw4Jx/fz8beTz/9VDtdM3kQqN19NeK1YbpNrfH2bIA3WN31lS1wvPvuu2MNNaYQ1qXGyH755Zc1ZmoRbK38xfxiYMbR0IsVOwssZzi1e/cW2glvrdg9qRAyaryqdfTF/J0M8GK78wXOrMM1hWStCs9t/jw2FNghWRXttPuiGGsxMxbiE4bdBq0b9bxrrt7k5glAmXvRAO0mXtHv3ieoaX+/LCHaCWe9+ukcU3IyGFvOZOMbFUV/bhUDjbmkMVgPtH42wAdEWFLFx/ADBLlYUju8jsUNL74cqX5FfW6ctNmKUi3k3konlD8SIt/0YRbqGx1IH4nP3iqE+BqvBnQgVdnJAIf56a94Zh1u+K44cmyksDLFjZTiBel+BK5YkpmxEJ/UZrvE6I264zU9K343YFOXFN2LYji4iezxhUM4sTw+OfMO7wn7qxZRoxjFyXiVwjQWIGpGNND0CQEfkGJhlbE+ZXGrpicQnIknw2jgJV3ubRSVoTiuejb60w2Hvp9IXrKGPCXHejNvophzjIUWm96UeU8qVFTRTWg85MI7GeABkJ5Zh3Go2uMMnvynn3765MkTDoOxjMVkwZGWA0AbaKI2phW+33WjEUgDFObp4mzH+uLY4YdGW7f7Kpji/HaHJ3jyEapmHlfszcb68a7XeBpDnu/QSWROCPikRGPV2bRMhtaAvUaZhbHGtZOZYBLKxQEzcbLcV6vJDjhLVL1GvwZsZ/59W2gnCLVid6ZCGq9qHd2Tv5MB9jQ9U+b8Oswg37NaxGDOYoqtp+CMUYt/WYM+swNMJFKITxozE53dfjujDfvVrR2dr91u3I+TM1P23icuyKTihuOP87sxu0K33OWa5LY9Mk4Sb1dveITY/iqX8WyAtzHZ7y1oD+9ysINfY4xrJzPHUfw5z7yJw3w15qeGNuaM1XL2cI/u3kJrYHbm35kKabzq7PdisT0MsNjQ2szz6zCDPCeAtn66Brm8aPhmrJFxiXHJYLu2CwrxSbuBm9tdYSLxnrdJt2rzpAjIYVO4iTOZwO/05/rmw4mAeeMK7yTnt1J9k2fvh48g4HVnStaMz3xOz2O1CXBf8SbSXCzxBut5ZmQbvnaS6NQop7e15R7Pw6Z0Q9s30akV3mM0bvAsC6Uj7kyFaqq1MP+Ox6s9DHAh8jVSN6HD3DCBT9sbqcnSyMdV44+teCYOzoPNLGw1Wmm/qo2Zm+OTdp+1mbjK21pwuWrz5EZtL/QFCupzlscnV1F6L9FtpRtHR64ryM2Z/0W4+EGrhq95sXq7QNhFbBfuf8uWSy1IYKCvveqn3+5l5rB+Umcouce6oCy03bN3pkJtYfW2jcAeBthuccnbW9FhpgNmsZqj2w/Ff46AfYXvN/zVx/62OkveeXzCmkRxtmZTbPL8Uhvf4qZKu8p134bT6vPxiff55qldF5zjW2+PjMfzYy2eljHjcGsCRQ3B+VYKB5dnQ7ixG4ks897AGYYvjkfvOkRP9tppDeEkjEmFJhVM1a+OwA3pMLsoXClpzAv9YDKDcKWeEGVyE76/RUrWro1sjk9qhDZxc1jh4iYJS4x052E83ERD3kXjtOikZxCWjRWf3IQO9DB5W+bfI9HNlWlMQgx3SzYqG73M4Mmiz82B9nAYbvTdkSA02JAKHdkRamsYgdvSYb7QRUDFRyf9u18AABiYSURBVIdnznoZVhz3YqXj6n5y4fvCDB/GZTFx2o+UBW6ZR4t7XsUdlVD3QT2Gu57z4USwkHmCD6o7ELYxMl4XijMsKV0Xgeu2zpqW35n0zGBl7PL7HKX3Q0AWuh+2oiwEhMAAAuycc9br7du3jZ9G6SeL83zkFkrOGFcnCvHJxQsVpz16GyQsnpPmDhCBZig581gM5047exUl9ZsnFJgPJzxB8FmyplvkXJlC4OEg0L52Eo5oPhxYJKkQEAJCQAgkBDj8wk+d8NPvb968IVCZ+XgaS/nHbKHU1j0L8clFebz3eVqdYJMn3yfBV84zJ0W4GM5N0j+geujQyfiEbSt/BnqS2gHin7CJYtB7Bj7vQNvPAOMAD5hVY1WM4GT+2olx1VC/21p5MYmWJxoQLW9rE8GTWGgDH6nQpg5V4WshcOs6zJc2CVQ4HYP3T6zC6V9W5xtCFXFmlf9aB6ZgtXD/5OI8F9zZolRXzyzO5Wtn8SRjsb9r4eDVYSky4DuU6PSiAhSJWKanRqbiE0PmDhJFbb8Duc4vAnZUc+z42sfajz6fxMc9f6eckMOTWKhU6IS6IZY2IXA3OoxHxwRhcwRLXZyBSh+GCd5aER9uPBLkFF+tyixObeBf2D+hyfYWCrSuFVF1wkHUmJ/SXj6LJ2aKSlyEu5P5g4vRlZ5bIuxJBoLGKz4ZwLNhgL6zBihPVmkwNkn5WtX5lgNb4Tv9rRKq8RFkvnO1dQsekdN0xThZ5BCaxXxlGgINQ5CFgpJUyFTlVhL4oAwI/J3cuzsMz3vV4RSuMKekuY9V+7akHIdBK3aFvbigz1JLOT5pswujZz7rjJnx8YGAJhJtncUDhdpjcb2qCHeNwnXzl4cTniDgTH4K7LrgXKt1vhV4raZZXGk03XDLGrX0agYBZpHidz6giX15c+tsxVbOap50u5f3XkvrlOK6xWShbfylQm18TviWYQHHib8ze3dH4vZAdJj72ESkHABruP21CWhVdxRnIpb+C+e7aJLBN3yCKfBx2L2Z0G7PY/79zbFZvKctyhT97yLcnQT7i+Eo0BG0NRMOhY0mCPLXz0Ne0l8+4e3CrxGgr5jQdb8pkcu7R05jpKA5QojJM3gNntu6dEW3rMHzHb+ir/MBzeQdO7BqXVybgNu9jIEXBz3j6iEkZKHtXpYKtfHR2/MjcHId5rNDOG/cKlny2ca0ow6pYijCmI+3ud+wb1OS1wqmp3J80h58IYFPnA4JeHJnSBcPQnDYbj9/DqmJf0JAEnz0PZAh5G3bz1ij7bh0K01gWUsQBgif7n4DmoEgVyoDH+3a75NoDdVlvNjVjkxAJQwBgpMwttir4QOr1sXomFHzCXqZKSCsXFgBq245DzAhC213ulSojY/enh+BM+sw0UIan3GHlsQnqTs4ZMQszx5a3jts1O8XnxTnOPAvn++ymzQ5l5ZT/Hqvvb1Kgu9v5sEf+1b7wZrEzK+gFMPBtZgMnOtYy8C1qGGW7TNI12JsbbuNezu7OogN4g2W1souagkBZouamRM/DB9YtS6u7Z/QeqOvrfoD76ZrQdTAv8HS8Z3VYKYhwvF8qkUhUEPg/DqMKa11hzifwspXDkhtuSovOZCTDwhpbirHJzTQ6JjUPOyeahkbZvKDEJx/6Im1BgD1VfJpPofbl1+SzhtdQvYmiBBY3wSfM0zmymzUdv0BosYwNP/tBBNBiYsIMKA11oBmzojb6JQvrBhXDfVraIhVfwiJBkSyUBSggY9U6CEYyB3IeBM6XFvDGsY/7aKE6jZrhPwljznxtLdfjU96fJHiN3yXsLuVCLtdeUD16tWrhZcfGizlx+GK21UNCgOvEI0wt3ZCY4DgTVQBajbEboLVSSYbqrvr7F5zrdC0A0L9SdDupjpLYvmAZtIRnMzsCdvo1IjzOUBYWwFZPh2aXJa4iY8IyUKtv4oJqVARFmXeEAI3ocN7DMj5FsquZ4Jy4unyQjU+aQSOpl74SXt/d8zaaiSYy589e2aTbipJcHLYReriRL52060oPmEurQx/GjV4omjkMKlUMcS0b9++nSSYV2dR+eF4ybX4P3RcUTeGM2vBT42Z4YZUsYEAw28Y0KwwHdHwjK1YLWGb3heXNvIpymhy+dDSyxOM2xyAZn46YAidZL5mFLLQBKxUaFLBVP3qCJxfh2f20mvw9vj/tboD+flkl5zqanzC0lpjAc84YCK57ixC68xkYXuIDjssOAGK4j31Xacow38mEcLunu5uN+cJol4zS7zthh7I29rIiDGbl7kWiobf2ThrtJYHUWtcO8GsJpeEbFxqHO5KXcAQWothln/0wnf6HtOtp78wLQttgykVauOz6u1FW+5pKF/D7ql192XOr8N7+AP4/2HwX6JjRW3h9FOenw4lVeMTKtQG30Br3q8NBPsfEYwJOw9OZtYX+1u3kinUs8eUCFyFt2d4DH7A5L4EfeGD4CtqxRmwXcIDAV5tgTb03ZLmIFL7tDRDQeMs0KrWRQcE2tdO5g832iJCcdQKXVALSndSP1rnGydpGIG986ucLDQoTP4oFcoxOSxnU8hh0/d+nuhhgq9t6Pw6XJu4Z3AIE0R4nKEc6haPbKTmWvEJDmt+syKQ5hHqR25WGANM5GxcmFGRT8DH6uDBwQnt5rEmmeePT7xazIcTYUl1nqB19ENO8HXzsIyR0NhjPGIrMnRiagsGhj8V9ZD7bkB2uqBhOEQF83uS1sVFvQo88+XK4rTEqDu5jRMaskcUPqVrkbmVPElCFtruCKlQG58lb4tGCmXvHV1syDyWGrWLFO61wPl1eL8FI+vTnljACm9KmOJZLeamNNO14hNK22xhNYsJvKWDPRhmxxCcYFQEJ/v9LkRRcMvMj3h579+KnScRTvI0vKJOnm1dNpWfJ9jZ7n0XI/Qt2uAeDmIt5qnl3zfyV5EOp7zmUvBqfuWF3QmTq9MLqc18tTVFoz+QYFCyYfNW4hNZ6MWOlgpdhGiyQM13zD2/RkNWuEatUffuX51ch/fwB0wfUufmLu6qTg8NQfa/beVXkENOv6PJIZBQd49HtizDPWzkIWePtvpp5k4kIWB/9eNLhumf0G6SB6+sDHCT1HaqbofvPbekFzIcKNsjejssVK7wkMW/HCaYV6ydBJi0rBsFPMfngBw+6WHaEhKr+toP5gxZnULVDvr2U+hsyEKmMcpeOg9gZ+szxW7XQmek7q97Kyp0o+NVzXve5JLZhmp/t4aSVzTAwEltOtsESKB5Kh3m40N+iCO91uEMAK4lHoDN42HrpndC0fwxByLg4h8nvZm89ZCDHZoVWbvM66HY8Y/Fc+EzLuneIpgrsESzg/imXntLsZX+jU4/KJLvL9P8hTjv5GDdKOBb9Wq+fA2o1NdLPoUXjJSxtJ/tmucB2/1E2iVt+h8OxmpMtttd8vZ2LXSJ+D1Ear1zKhWqmeHJF7CCN2kTRD/b5ubRTT29WSxT6+Ji4V0za4BMzpg1AY/XYesv62sSY8s6xY4IEe8kbsUmLNOLkNJMVent5fiEco2FvZw0s8vC3jIZ6I9cOWhrycxtrcwkcigM5Rmye9QN1jsfVZpvEdRrD+ZnaAYXzbps2CXKmTGaIQHmeeH+HPQ8j8xpYomOFQ2c5iZ5RrrbBby/a5aURAODwtjjqvWX0MRWzQnVE3tkzisJAPrpcHj6yCeIxOSSDrpI5EYt9KJcCwucX4Vud7yqKX+nedoMPjPa1HhYqEKdpDBGGz99gmMjnRRqxU6iwzUBya9xvik/7Gl0atGmJlLhoiDWXFd8AqGa5vm+92n0wNoYYNpXQYDi4u6uIZ1noDMdehQ0FoaznTx0Fgv+6MyQlFoMsneycXwx7wZ5dV21fYnOe7I+PW8OGEIxRBn25xL+xSmZhpaMdDcN+GH6WRzfkvLMrx0kKYKFQnxr/6LAxbkZypO67TVwZswssoekk+z1q8EtWmi/dPMlz69CtzteeSPy806nQdnMMmMsVzdAU9EaGvPD6Ul0mKHG97Kl6QIDYTgRrKBThcaaC20hCBOKkeqNT6iQz3AGSi1BCLF1FjTOSMB6MS6CkxmyvomFaVuBMDRgfiH9haSCPzQJJhZrIpM4rdQAGAT3bE96+al3cmOzJuaDQJqgp4pzAMPxmHoUGaaJSZUwZm4dcBNkv0RYLDCFIbFksqnpzIAjQpXiLDCjMF78mdXNMAp5GHedX4Ni1NA+rYUG/vd+PLMKIftNj1dFZ6ln6Q0DSfaC+MMKcBIDTPznzlgSsAeNiwicQYcZZ/wQ59Pev78oS14AyhasQnaSWk4/5ISL0LToNx42xCf0StE38tAU00iIASB24Kz4SCv4TLVhAuCW+HnFpiczcXCD+EuMYZKrYnWvf/M+UPBxj/QGitLVMgOfobPQ0k4VrdFHATywgT6vhn0U3yIGUpyHvFX78o10PjTAM8RpolGr/9V9AN4v70DJxjRDX0zGzBAvdnHSzAFuU5Xi4Ix6092baKJmntSkb1Q0CrPBIwelG7LQTf21sLDvd+uj66oQ0t36eFUbTNphv69FeqyXazpvnXukAdY2TxIzbTT6xb+uDvteM5AtgTMzNokHHwaTHKPTD2MeU3g36RGETKqLifR5fvsE5MXyeQGA49thiM1vAPEvBfgyGhDwL18ZA53a5zUpiQd28FeMc/7bOY8ePQoFUKP5nywINCcf+SHFJ0+eGBHMdfKnDPj1G/8JWjrxWl95TkIhoP3IQ1It/uXzxw3VMjRMP8lJP1OFluY/72N6CGVKoroYRf6ZPCNrCaih/9hkUv7UBF2w9afoYCD/wCs0mQZybq11S9DjVM8BoTrferdinYmHAHgnFFuLMTjU1GagLxifocYfNogJkKjxg6pQuPb2Yj768+LFi7wYQQJsXzR/mqbYy5cvjUL/2M4nkpNcyfTQYYTtnJKwbkwvTT3J9BIDAwZonNcSp7LQGpNXzL+iCt3xeIV1fPjhh3m31uyLH5HDZtNE0DngnMcAGUbM8bCJvnMi9hM9cDEpD3y9/bo67L04REAiepDeT73Z7wyYtjD1+zGZoZJQYVf3lR7043Di5P8LSfoDHStZDBxNyD0SWBf6ZwycNpEjc8LdHpTY99HWVc8cfB8BYxV5gYNz2ssnXvaeNNLl/PdU7C8ztmpFreKaMV2Av0W3BpPhkUxeUSDnDVJjbADOAwE8V4PJHIa1vCMsh27q/7NanYmiVm8SB3XKh7vUOsQZZAgbAkFyGA+D0iKjXzALVfJHpuFOGfuL5azm7Q7knMdCB5g/oMq1VOi+x6vaLhCG4+d6lNOPP1hlZ4+fxwARod/G2yX7xQ8oXUuHg+yMonACb/zrOygNxRQObPtHzCH3ChjbE0Ffcnk611Xa9a1sON/lq/lDw+2On3kL6MxzB8DkRZtJ53AP6/0MG+26wT+YhDfYSVCvNic7vb3v6SeAhrChQ4PFJR83ZPpHqk/6Zw8K8ID/zGO743wfLU/T9AznVhfNuSgFGljjn3lx6/jjZ98a2a35k/pvaBQTZ7DQImMnyTxehe5+vGJS3mQmm0aDTZQ7LXHMAIPv0dlWsdgmBHLDOV6Hg+wBwLAGjcgMwnQc7hlDbvpDZKKXHA0yfRybC7swB04CA6HpwfgEFgEIaQP1VY9gFxhdCMqupHIEdm1ugLjnEJUdoOCrhEj1DPtFdz/9ePxTGmNkMazhCPpOT2mGIapQMae2NecBAr4VomJ5jGVTl+WdOJyzdh0hqV9xtityiNTo3tbIJGF4Hveo2Ke1zOtaaI2r8+QfqUIPZLzCg+oxFnzZTWrQQ7No9Y3M4F538oPONGhuejUZnySGj9RhL3sRPUZXvz/WgwYgYBqd4C8plk9/gey2+ye5kJxfRL/tuH9eYFMOqs/5OYKqrcfxN7Wya2FOMQY06PKnT5/u2mg/8a+//vrZs2dWHg22qxSWuSkR5MVsdj2wuIm3B1iYo9XctElncBm2QMBOo3LQEw+SP6yMkUjd9ADVY2+RTf3QPW6JJN2jUeYh1A/F45w3unfxgsrefCb6dgPnyOnGIErXhOBEFuq72/C5CRXynJ8zDZ44JIDpL2Zgj1giixS4W0cqf4DoKgYYeNjj8RgdZhRlDGG6bw+nuHyU4c8PyEiNDiR/gH8Zk4/3UUEpXKFBIbnd5HtkNj5JtNJFJeL1znuKngNgAh3+rmsqnqWZdAgAIEW4xT2qGZoL64YrUPOxk/8kAIqOzi3kVqSEgBAQAkJACAgBISAE7gmB4IsiWu6OrolPPGo46LZ8y8oQ20xhFS3FbYTvaTntiuG7Z3thGolMZMgir60TLGxljBShto8h2U0bo5NqsXtGPxqFU0VixpUSQkAICAEhIASEgBAQAidBIHy7sugn/3Y5r+wTHb9VtFyKGYJ8uZU/o0CsQsx2BkwIk3xwwp6VMTmWYNPQV5wn6KkpLQSEgBAQAkJACAgBIXBPCHDQhvNmXiLvM1v+byylxCoE8o8S2Fe6VzUxRmd5OMGJPs+J4hOPhtJCQAgIASEgBISAEBACHoHcJc7dZsorPvGgrUlzvouLPp5WuDHvXx2ZXh6f+N0YTuvd31G9I3tHbQkBISAEhIAQEAJC4L4RCPEJDnPRe1R8sosa5N+fPsMVeb/dwWm/9mcfLuLCoTVfRpsnHg2lhYAQEAJCQAgIASEgBDwCfKTL39DmVfFwF/mKTzxuy9Jc/Qn+eogXl7XUTYgDf14nAnvdZP5bMGwKzRP8L2mlhIAQEAJCQAgIASEgBO4LgeAM4zrW1soVn+zV8+GHCzkKxdeu9mqsg+7yw12B4Bk+ANABg4oIASEgBISAEBACQkAIHI0AC+XBdcxPGxlPik8MisUJtlDCLZRGNyxuu0Ru7XYHnwLzn1/Q5kkJcuUJASEgBISAEBACQkAI/IpAOMqFk1zbPKHw+t8/UScYAkSK4Qcyr/jz6mt/SJEThPyepklK6MWv7dijEkJACAgBISAEhIAQEAJCICHAuvbjx489Gm2XWPsnHqvFabZQPv74Y080xI7+1a7pcLRsfrvDX7WH83mCu4ov4kJACAgBISAEhIAQEALXQiA4wHxTGCe5wYz2TxrgrHkVfk6+HS+uaTKjwubGy5cvLZvo4vnz5/Y4kPBCFX/4c4CmqggBISAEhIAQEAJCQAjcGQLhPBF+I3cEip8VNsG1f2JQ7JUIHyt48eLFXi3V6YYLSZPbHcs/BVZnXG+EgBAQAkJACAgBISAEbhiBsHmCY9wOThBV8cnu/c1Ohb8oT6gQfjlkdw7eeWftDymuvWp/gPhqQggIASEgBISAEBACQuB4BLhi4P1Glsh7jvAoPjmip4gU2cyylg7eQgnh0OTmCVKE3Rh/Ud5kVEIICAEhIASEgBAQAkLggSMQvMRwgbkGjuKTGjIr89nG8qe8OHX3+eefr2ygScuHrRRcG5/88Y9/vLhJ1+ROL4WAEBACQkAICAEhIATuEAHcXf9zFAQnnU6j7scfpw0fffSRj1IOuyjPFxK8cvzyyy8zMrMb8+zZM6PAFxhev35tj0oIASEgBISAEBACQkAICIFwLZ7LDvw6RScs2j/pBGpBMfx4dhuMkPfyLXN5AuXwwcnazRO4nSe4XGQRFAJCQAgIASEgBISAELguAv5kFw5wf3AC24pPDu27N2/e2EUUwoYDftMw3BWZDyeWnxY7tAPUmBAQAkJACAgBISAEhMDOCODi+o8z4QBvalDxySa4Zgtz1MpfDOI3STZFkwPNe+Wg+nx84ndj3nvvvc5zhAOcq4oQEAJCQAgIASEgBITAzSHAXQD/s3sEJ+1fY8wFVHySY7JvztOnT1+9emVtsPnFESx7XJ4ghDCabK69//779jiW8EfU/M7dGDXVEgJCQAgIASEgBISAELgbBHBrvX+I04vru1U6xSdbEVtQnovyn332mRHiIspPP/1kj2sTtMUVdmgSV/itm+FWIJJCFO45HXA+bZhPVRQCQkAICAEhIASEgBA4GAHc2p9//jk1+vHHH+OIDjCg73cNgLamCs69bX6xy8Hv16yhKypCQAgIASEgBISAEBACQuBwBNgqsZvPM5941f7J4V33fw3yTei0s0EGt0QGNr/+j5L+FwJCQAgIASEgBISAEBAC10SArZIlwQkyKD65ZkfyxWF2vhIH9Ojz58+vyY3aFgJCQAgIASEgBISAEBAC2xHgWJD9yh/O7eSP4+l81/YeWF2DLnzx4kWiuunHa1YzInpCQAgIASEgBISAEBACQmAbAv7OAles5+8nKz7Z1gE7leZDbHzrIF0n4gK6NlJ2wllkhYAQEAJCQAgIASEgBBYigBObfnOcn/jDiV1yYUHnuxZ20Dgp+pLfFWHzBBL+A77jFFVTCAgBISAEhIAQEAJCQAjsjACOK5EJv7CHK7skOIHf/wFNp5OtNfi+BwAAAABJRU5ErkJggg=="/>
  <p:tag name="POWERPOINTLATEX_PIXELSPEREMHEIGHT#5C6D61746863616C7B4F7D285C235C746578747B6E6F6E2D7A65726F20656E74726965737D29" val="116,6667"/>
  <p:tag name="POWERPOINTLATEX_BASELINEOFFSET#5C6D61746863616C7B4F7D285C235C746578747B6E6F6E2D7A65726F20656E74726965737D29" val="29"/>
  <p:tag name="POWERPOINTLATEX_CACHECONTENT#5C6D61746863616C0D7B4F7D286E5E32205C6C6F67205329" val="iVBORw0KGgoAAAANSUhEUgAAAWoAAABQCAIAAAC/LKjLAAAX90lEQVR4Ae2djfktM9fGea+nAJTAqQAloAKUgApQAipACagAJaAClODRged3rNftPiuZTDKZ2Wd/zL4uRyazsrI+76xkz57/i3/99dcL5+emLPDbb7999913P/74408//fTnn3+G7K+++urrr7/+1ltvvf/++y+//PJNKXQKe6sWePGEjxtyHcDx6aefgh0h80svvURDCCJFAJEvv/zytddeU8/ZOC1whAX+7wimJ88jLPDtt98+efIE7KDK+Oabb/7444///v1hAaANXgSaMDWFCZSffPLJEWKcPE8L/GsBgu/8XL8FQIfwGcDRkPaDDz7417UvvEAZ0iA+b50WmLTAC5Pjb3o4i/a777778ccfX7kWnHEEKPz666+roiYE4XJ1yElwWoAsIBfIiCFTPC58kJNR7bOwD5ns8sTsVoCPdt3hUnGM6jUImvrds31aoLRAlLdkRM8SpeEPCh/ff/99JNhnn30mW1xnQ6UHDu5cHLTTCR3PLcx1evbapCIXImD615tHhA8l5PVvW4gwhNxQSvgQ2p24c20BfcpzYQso2DoRZGf4oPJhs00J1N5yE82skOy1KLP1fQEN1kkgcKh8GrWvsONW1mSs5FjQKXbsdzSQamvUUFV6HId3sCE7KTyIs2LPfKjLqpKcnbLAvmtDxFvnLmY3+EAHP7RbQi/CjgRQWC81iP4lDrLahgZCBloBWxuGP5chCT6wTI8Yycj95yZV5iprl/x1hLOqkpydWABr4xFcrKU3/EJUEy1tX0d90UacODvj3zYZkuwDHx5ezFpdi1gAQ6ylECz7UXXfcNGafEPhng4yOm2yL3xEzJUOUs8N2XPfiLowN4KhM4mqcaJYaotN/oZniaI25Sx8MJNykinBkXI+aFI0K+xWG6BpyXBbj3KgKuQ2npcZheSxzrS3hC5MCrLJzQvDkYEP7kicw4MnfLjxj2hTU3itQdIRxphdBQKNcJMcRMMXcu6Gs1ZBAflVEOD0hjpT8CEwQyz0cVk1JWoLI6BhSOgMMQ0uV5GlrYAmajdkO2zapryPu7J5NPZVSrGlWU742NfCzg1c8BwBwauJ5kOENSBOEPOvnNW5fKosaDh3O3z4ScdShjsNSOEaehvdMIrUKxsNBZxPoy3knmfVmOVKbjlkY8wdKzgpKHuGsx7BqtL9kg0MK1PTYBXsnB3QifyPGkQlCf7qdBZk4dzGirsFPiRZcCdYqyo5ZPao7bVMcNa/GKI6RWcn6BasjkikThkuSaZ1I7TuDJchCS8wxZA8d0mskhk/ksPk3ZCa0DtqKJv6mWhRX6oPhuEjybQUmh5eS/hSqpGWTSlMoweASob0eNkWhVyV7G46PeawW/9xyZAFfG1glqUwGOJ5ErsFtPhj3g3YEaycCXz44Difpd1ezZ0x+ICdSilEWQoaj60l3FqSu9xX/6319gpcwjxI6eELzmTVtuQj+mXV8M5SJDQ4nLcaFmCR9kSbWfaSpzoPPiSbCpBq+gzARyd2+HnHtvD1BIjojH+lUn/D0fcRQlzOxmKbl6we86agfATb9phlLxo3b+PQsGe6VNGPeqqdQb3wkfYsS/uRJOs21EzltxBkw/5FbtgGZD3uuR4aPzw6FDtQWYYN74wG5fUY7QolSX6cl1AZRGMDNy3nOD0N72XnZxlL+xHAwgVdIksSVC8l8QxDl2cSwqtCXlWnAzduBu4PFe+Ej+PM69uWXeJW2VTmf48WDmepIOiCDy+JG8u4hxQm6JFsiaZ6AlLdfS1xoN+3UQ2yO7jl2HHQWWmykvsaiD+rj2SfzZeeq9uKhXJqOWv04CNYsRRpFU/RtQ4fSZ8EP5I1kXGpWxsaXjhIdEB0iJUGbgPdobmeI7FjB+3LSKKIDCOf8LGX2VUpYNjGUj00nZb/zW5yd/vUK/CR0riBXl5xTZYeIZ8zjBgdYvtcksote5m2UJuwW0L2IyTxeMI7m+PyCNlul2dKt9Fye0lxleFLBKv9CjN87UvUyquS33nnnUhd/iVAl96+S7+/75u3gWvU5sabb76ZxvoU6VZ5+fXXX6szxbr6b73x1VdfffTRR2hBnPES9vPV6rfuUN5x7Sq88sorfjnZnskC/vqHZvfMasHH559//vvvv2tY9TyCu7zu+4svvhAZNcISyoimp+FVXA+90yCSPEEFeJd/90TYwRE1L2F39b0NrHCXf73zbF+nBX755RcXzA8dvH+0HXxm4IMMUj4qsxBjET7IQC8iGPzee+9V5XY0gmAJZapjG50St0GzdMs1nLHaEv/n3g+yR91BJUm7IQ/eYekYKtwa3M5bh1og4YWH8cy8UQRMJoIP13K1CB/aL4XcDVDwW0Tzhx9+OKOqxpZnH7q12nC7u9qrA2+CALwA2bEPJw5LmC5FYkGbwWKxOhtHWyChPJc///zz/KTB9o033phh5Xmk/PpPlSO1rv6UGQRE6lKY/vDDDyEc3Dlf2XH7XW78+gHFz03LM5SqyrfSycaQrSJwAHb0bMrwNHbroXy+Foj9JkoRTizCeB+xUZO42jGoNuhILlDBYUYBMbvFvdbIJE8Z4azi8wjiB59pxv5Lf/JL8FH/5iWVHlw2zmZxOf5uEGy75RAQShJMPaz8+Bp/9AxZpUEYmQ8xCKBVlRnCiSbE8hBtejY8Oyvxwi9klHrajXh+t5++zc3vwlN60SAG/O5Qm+CWbZ2n2tiNCnfV4J2TLvkFMdIUXOKvEINAQmVpDXHndENkxJW0VqOdfUP8J4klEo2wVQU+uOF0tGeCY7PEJWTivB5ujjudQ9psI4YigDzQmag60IOA0EcGOPhAOjd8yRrYgRhYZvVDviEGE+G+I+JPiRShsi1CMCDqBAcaCAzeKYfhiRahQtBwWTV4Z6f7BYZwxinOn05sFQIgSciG76SdnMitzkmHyDx0Q+X4F2tvCJihqXuIpT5SRfBX4AMnuegHWWpV3CQGInWmgUcJ7dWJ2gTBDf8prJ1/QhDFHIZOt5iFKIyIDPMqKNsCxF0tg+6azjZY0zPFEM08fLhGbTdhSdmNbN+QSJjaYYJASkwwkYzJXOFiGu6jtKwmDkPWWyJOU0ikaBBUCEaMLQ0/uh+7SaRwWQU+3NBQ4+ajxaryDxdKXBqdaeCR3TmkKgCdhAjzEkZO4D7mlmAlQpCeEjg0nFvSKLEVTdnwTNPw/obnQMl8W48bGUmGpsBiHmM9Y3GEDxlKIYjdVkveCV+LkunkWZlId2mUd0U20/AU9elSG/uzvvaYbkaYNNZXdATgboaPZESEnszAJEH/ZZkzncYiLWXroTgrZYskKQNO/GWfsCzrw2pU+VhGlZOmnhJGnUNPe1WkNGPP5Wb4QBgHgk6fIhIDN3gW/m6itsEd3BlVBo/yp82nx4BLNElNF77axiZkCkl6hJeTkG4fnMjdDB8ykGQFUBKXy1z6RiuE6ZxXktOYER5/wCHMlKb2OCaRwqwInMiql65Xz5CUqK5dTxtRq2JMdiap+lHA1R9NwlRH9DjXoarHFIn+AjlZOsKztMfFosG2jC0Z7tWTsBi2GT5SWCDZXnOP8pFRooFgPRxS9dQzZIkmkLQa4i5bQAlh1xlqycJLs195f9KiEz68Mq/i8qrWXpOuckhrYWzX21OkIQjcpj/obmyEPcz624BIZyiOCh8LqiR5eplY6F40Vj2Uhu91mXAOYappXE6XFqiSoL8n1slyiUsIFYYqyZYmSol3kKeXZt+rP2nRAx/JNds2xSkw2lHhRSJu6lmZE39G7WWxUT5IkuSPSOv5t38xG5XKZ0fCZ546LX8ZsVkBn2ZDu/SiL1wNhvEMWxDMCM9TTDwmhBvKZ5b+fWbmHznIhJLsn5v5/wnC8+37vY6n7KWf/wpLnasNHp3EKSLj6Vs8pUtv8LSVBwO3fN/klN525tGvB7Sd7AJtNEU1QqsUaXV2nlK/wNOSzPIMfKRf7CDlBtFXdeshSCmK4zufm/Tf+JXPrfZMHTQhQFpj/ZZYIdvQM4jJyJ16abobbfB0sruGuNqseHJK2m7IPuUK1BMPpVQlH01xgQahxaJObQuOsHHrXxGx9lBYduriArAQPgMf7uBg12PxzomHyPyReQZ2lh5Q+truqg7NDnE/fCyFb3XGVN89L3SuynZop/8mm4l6CoEledLY9ItNjUqlh/pHG2VSjHKYp6e2BQuog6hHgDNCLmFodQosk+KtSjbU6YCAhVfgY4j1XsSsVM4KFOjH0b2CJtac0kn4w6dAtrffftulbbdT6ZEyoT32du8S9KmcnCmtE+bijhQwt2uoHsnZ1PC7J1Tm2IIo5Tw4GcSZLGGr0wy1fUnO1Ycv3cG07BmabBtx0rm/9EjTOVKmW6uXHLPhm7KUTWlQ4kubcxo+k0Xtia7qbtIa2TwKR0UtsyXVqsFwZgoXqZzO7z7fNlDCz69Z0gjXqr5Vy+wo8zPVh6+rO84xxIqVKunsrx0ZYjVDTLmIb0oOKRMm4WN0eCnPTfQkoyHzDLKXY6NUTKYobbttG3ITEM8P4jFCiSCoTEIly+x1CVw8Ax8l320WL/n096TSg21eWQL0c9udMmVCGaONGVkl3J44u4pQDQ43esu1DhXKQO9XrYyHtCUMViwAqXCookyatzwsGHJx4nbJS/RNwRmzl8bfUaqrgw8/iSTIdnnv4V72Kg8+8Fk/81RV3Upc9iu4RHloBMek1TU2bXur2ZVkTjRwKNEqDbmeS1ajMqiOO38gPVfg48LbGd7f6TOmSmTUT7sbLsXWaFnLBtVV2Pbgg3O4lfbujigVr07B2uMFSILvkgk9icYXsyr9ZCcnoMT8JBMf7k/lRn+513P6yfYz8OG2Ft+LHWuzgPgxB4ZYesWZZCsbM1VxyS31JPgokT7R+yXapRp7g3bO8Gz3WCBBdvu9sIS6u5ixR5ceLCEe8z0atWnKJW3fjPDVHWB6Bj6qM7lB26JP3sWOEg5JtpUejrXiNimYhidTlEgvyrKR4nhobMnttnrcKQdJvjQF9bw/LE+MLS2HPKXqf5aEx7SOxvfYC5cJP2OisgIY2l+vTu1VHkn6DHxUNUk5szrBNgKc53jBpNuA3xHQVd0mlY+aPPhw7WD7ODsXlC1jegbZq8ccjWiJ/YgCA4xgU+NMaNOj4IcSxOl/1MiDZKgdgpXGGWKSiFPM78s8zZWrj+pTTJTc5XF0YjR/6enEhnPzVxJur5kYLTVKMHruXEoTLfWUcZWifGlgtb8cW/LXQEIX4KbWAyN0kMEjsIQ+yzJhxr+09VAsZ6Uc9A49Cqi5RhsRUR6xoxxK+hTzuxe5zj9XH5hSIO2SybjeuWObKlGH8/hv5tuW5AxfZCYFnoGPVHosOZW6ekeBJ/XdcbgWdvGUu9XT3yjHNqA8QjfOF4grntRkF4n9iRP4sDTyL2162K0ATBxkNgqZfiF7KCOiqhnXM7xKk76c9lW5Sj/UmYLzaa6lX+wuRTaWTZR7XWpNQBNmn2frFun/Hf3qvMnNQ5wTqFEbl9OF40HP8tYV9qSMRfiGkGW9MONo8txdTLtqz5AnKBuyPa9bynPif0cZPH+Juh05w0oyy6rPnH3QuwRXhHWM2fdffgWkk2cicpcfR3uelyvVNvlnDj441nExEK9aG8fZaqMO3yb5NYxiPfewRqT0JdSQkKkMXLInPGPT7fEwNNGhxNKixNaZef2LZ1+YZ3hqrIsaVs3wwT6iam7EWjqyFvfRBoWi0Irw2ou/L/Wet6PiOb2cHZ1lNe7EqZ12LktAHI6XQRKTW7/UIhGK4JdUCfcrmHyRODuf8D7b9c1zObd929JiBkmTSP4ICVmw+zdHLmqkQIYPBFqKbyJ7xzNUvoHX+2OYcZe6I6zpuX0QfKTSPXkxXaavbKvmjQoFthfbeCchj74sH4hMqNopAIZKp3c9J2XJBZ1zHUom+Eg7gplJHUnLLd4M5xjr2fT/ZXK5O6JEqRYgsADSuFsOGe3xUhY9R4e36d1wJGSbuPNuMkh7q+88OSJxty1tR8MgjT2887yGdgLQHoN0mqKtnUcOhgUXGvTKTNy3S9w25hq6JcEiNtpadHL2ZYl256ghMnd6yJyPToOdZ6BHP208MXRqmOQjQ7S5gFVP2CUOq5cepkyxSr9K4AzDGqtDRIC+bsDq23qD/xKyiNVVNTySULDTj6kKGD01TFkHlKzaRMZntZyJ29WJhgjSqcS8692waDokTD8x2SR7hjHr8AHHFB8aFo1Rx8OQ+XzpoH3cguB6zs+SwBTL9Fs8RXx1nQmzVG/1T3RhynTE2183pT9b04k7aIcftfAQhJ1J4iHHKHzHypw+iKQPgY0jkGo+bBoeKZMLARr07Vu+RGGigySHrUBAq/IifCRvaaQaCNq570A99yJz90db23BLd326+bmINmlNYwg63eiMLbMl1o0hSFrS+mL9SSn0Gop+iGVPgqG0SakIMzpg0aanJCt7orLTdEMNIhzXz8dPKZWLoaVuKK7EM+InGB6HHUznE5FfIcAifHAbDyGQq1ptE/pojpWJA7zFhwaXdDKNrBNjh+JMNhpteL0wP2MyQk+4u8C+1KSxXGIWTNSZDM72km18ikP5EEO4NRkkPIuvMTsEQdkWzx3E8PY6hJV8RsVuewrdReCQcPO/zI5eYjjZCKeHMHDG9cJTQgVT9/P3ha0fUvv5O6WERHJZowUfDEY3j/7NDmAg018sSZhIonZWuW6p1BYrGqR6urt6SUCIg2OZUihhyirDyxN46EiXdmNVSLT2goJEIs89eXAiYerhh/EVuKv8nWCD/KV2o7DlAnjb4Uz6uoSAQjsksAxMfGFmiE9xRNudpURegY+QwxUuzdruibDQfEcoVuVZ1bZKudrpCnr+rw4UAQuymJAPfML3GEcBJOIrbHhwS5F2o1ML4MA9FTw9MdRDEHbydDLykLRvi9p/F8c5821tmMSMRIVzwBSuOG0osXzUdNylwaWGBxOs18Yan2Jzm/yVldwIXfDBrIxHdFdP7KoNKFdBdLMyPQMd8rYtWZoFt4XiWECdow0MiEHAC3kdtqNM7pUeDMVfxKXsg5WUP5vTA38pOAER0rWxjHGLD5JAhmugr0b7NhRzx4VIS96Hf3VeKaIGwDEZ2C5Vu81Emtcn7YUPcceXaIhx8bTrySXuJ0OwyzWsqISCFEZayX82HsQCvkqndb7fAkS784mIIrT6OZSUZM0qBkWWBZ4qy2iQZQTz5VPMjeAaDcOHD77yNoYWgly5qKd4+1qAZUyu34wdEol0FTcaq8mvgXfTkPoY1pW6Z/ggbqS2V1yu/9m+PwtQ/MrvexWevg9i13B/Rmto5OiZNhb3DB9YRMdyj+byRjTc/a19S48wl++Fwaa7t6ErqCRiC+P9tF/kP0H1/TX4Fa9eYAlw7vvex/sz131ohJf1464dw9vZPk4s8RtF/QaVE5n0GsDKL27vI4ZCC96sIew8+p1p92S3m9YlVQp76eLfCu3F8/r5cNATQlJ6JOyg/86rDzR0+HycReP64/I4CYlyvZliR4979bFjUXOcHeY584KOJ0+eBJ+y9KD/zqsPNCSY9BXMWYDMh9T1c/BvGbe9VaTUMV7IEv3Ov6S8px69QITjpLL0QNP7rz5QkpdNUXnGa2Z2XI7uKVDuSRfc7X/2ZRePe0XDN3rV103ekw3RRWU7z5twllR9kdX9Vx8YAs21Ct3r2wDvLHZn1MHd/pQkZ+eTLyvkb75oN8Q6/AjYgf31BRa5U8WOpz5iF/cgH21h+B77QVR+ZDX9aQXWT7buG6zBKazChmTZ6ymSDZJceIhOTAGRxtQPBB9YQYfnk88dNwx63roeC7DL0BPfkfxsZPrFI4V8+OM8bIqVnlYWf7+ctG2ux4IP2eV8iqwdFndzl3XCHxglJXA9hclSMQI9Gx+vOBjC5RDu3Lr1YpUFOle1fiz4wK96kr1dld16BJzyuwUABWoHPQH0dGH9+0Oe0BkfVab/3Hz6k1+gZzWFfKI7aAs6lxDWdXyIb14UENHgj0LEASoh1fOa/zT8vLxdC3CGyl9IIDE4CuXbBGDF/+wDCBIfAIVvZx/wGWX+fEp8WUsJ1vVnYhxLHqetk/nzGPVxnH5q2raADpvJjjal7j5i9RGLp34O8yBf499uyXBKfgELqCQfSoeHeO6jan2+vWdbS5nqfxa0Snl2nha4ewtQcZALZMTQUy3/A+dLGc7r1Qo4AAAAAElFTkSuQmCC"/>
  <p:tag name="POWERPOINTLATEX_PIXELSPEREMHEIGHT#5C6D61746863616C0D7B4F7D286E5E32205C6C6F67205329" val="75"/>
  <p:tag name="POWERPOINTLATEX_BASELINEOFFSET#5C6D61746863616C0D7B4F7D286E5E32205C6C6F67205329" val="19"/>
  <p:tag name="POWERPOINTLATEX_REFCOUNTER#5C6D61746863616C0D7B4F7D286E5E32205C6C6F67205329" val="1"/>
  <p:tag name="POWERPOINTLATEX_CACHECONTENT#5C6D61746863616C7B4F7D286E5E33205329" val="iVBORw0KGgoAAAANSUhEUgAAAUEAAABsCAIAAAB7KZc6AAAZZUlEQVR4Ae2dS/5lw7LHOfd29JSmJnp6SlPzlBFgCNQI0NSkRoAhKCNwNTUxAnT1MAP3S3xOnBCRmSufaz8q/42qXLkyIyN+8czca6/9/J9//vnc/tsIjCHw+++/f/XVVz/++OP333//yy+//PHHH0LvxRdffOWVV95888033njjvffee/Dgwdg6e3YCgee3DydQ2V3VCDx9+vTTTz/Fe2tm4Mkff/zxu+++WzN4j6lEYPtwJVB7mEfg559/JrWq9+Kf//77j8T76quvMprkTFr++uuvv/zySzuZASTthw8f2s7d7keAPLz/NgKtCOCEanPvv//+Tz/9VKDw22+/4d06Xhpk78KUfasegefqh+6RGwFB4JtvvhE/ZLtLpq2EJbrxhx9+WDl3DysgsGtplx725QECVMgUw5xa4cAcX9UfUzHxpZdectQJB48ePXKd+7IJgX81jd6DNwJsbuXYmX9x5s8++6wSE7z9nXfecYMfP37sevZlKwLbh1sROx7/f3//HY+7zRH2gAo35pz5o48+qhSFMzA3kkwOWq7z2bn84osvKE9G5S3U2ftWBwKSaqgzO+bexJSkwVVyztFXnP7M7or1WIEDwkoAk8N2Ho5G1dlDQOUzFT5KYT6Hrp1UrntaLmnk+p00cT/MAFKxG/aMXHIQwAdyCEt5Ul/LRHC2D0dMenr4sJTNoZgjDvzBBx/0ULn6OexpKTEim/UnW3Fu0rHjsLvs+eGHH8SNnzx50v3oy/bhCbaBA/M4oZz0UBmOxNQJ3CwmwafBbgVEdj25y2TKJfblxj8L/bixIEAF1+nGyQp7d9YjwB5PUxOb4fqJtzvSOm3Tbvbzzz+Pbsm28HahmMI5z8BoIOswoVOf8UCFUjnUP6ODeOz4if08IaByYge4DaTohyZjpkDZQYSl1YHhp4PC7U7pgD3mcNC7KgSIyBgnjoQ2VbPd9obRQqQGKHvaB0pNmJzkw+BiEakJverwMXLHHsCqodkETc1gCUmi4xpV1dC84zHWBkSJTWl8HTK4EJxE9qKlSQ96PzxMlk8oGF9pGHpMzZT6JAcmy30YUR00ZeEROEbrHJSuH09GGes07SirkmDjIhHE8XPll9ZGRXEYRqV9rxONZ0UxG2dIyh6ln/w5G5YB3Mo9aqrbDcbUM6+zoF9vUQt9GHfSNCUyc1nwsRHvFfrybzlG1ANaHkmk1EWvJJmUGb74XWcMoHeOpnKCY4rRe3E5tJn0TOwTv+IuY1T1NGLOtNv+1sJYUSJqFJzFCrXKh62Ji8AIZhd2be4mQ50Fq75dXsst3XGJjpWZpkDbsdZ9TLFmLdBdNvBFfpq2Yziz9WQriys3WuMUfqumhT/XaH++D8OExhLhBnQKJRO3YjikhwAGNPzR4NJCpkIWGq3Y1YClYywzyZitI3cDBGzIE5Wh1kshE+0NbdYXrpZtpFALlLSB8btUVLB8S8q2LdkaoCb7MJ6jUkmjnBIZb2WmHSsTFQ+AuGvHu7XcJeN17sSG3a63VkoT2bgVUtEklobXMix4lI2/GEzHZzl2CZvPCVWOOJd2cH3b0jlMEjN92MYP0IGPshe58WTvyqAVC3XnvXJZWYrUI8tIVylVMty0xH0MRvX4qquwcJgLIgZLLgHUZLlDdTgztqbYHeJt4DsMBNN82GmLy7LwreMdNfRhY5UFzranh3y7aKFkcNze/SWhzbmH1QJtrLkc0FdDROxwHE5Un9s8quwj5mdpllmd4MOgYy0bAQ7Dm3PgvoTJulZOBc42DmNYk+nY/I9BNM2978EWGYu/toELN+7bdk6Bzplod4ZMMhM3/CL4SNFRX/GN+nCsT8oxAwicAwNut6gxfKjRaGOW3bCW0qRxKGZS2XfciSW4P5AHJRdnUXf5iGQFRPaTfHTXlzPKjDkxWWU8f1iahX37kA+js9b6hPhnPYH24Za9jB08OILu8rCqL9PXu5bznYQVlppGPOzBOlFczdzxMXZvKbaxYml7uCWrjKd6x3nOU/p9ODrwYQkdK64pITmSdW48bgcuCR9KOr7i/VFw9Rc6GtkuVuKD4lyaGXet5NIxl0yRzjKfy0adPhwd+BAaV9+jwhxPSYzKnW6343x4vJy2SRjiWEaZn303iUBU05QgnlxLOp3ilurO+tushVx+SqbiHh/Ggp0yDjcYMRwi5MSSJlYy0Ne/wbQJ80qKxsTQUzC+u7yFCVokpT0eYXNYxdxY2FXmiNT320JjfDMs6zrbS/Lf48N2q40aCD+sVBbViieaI8CUp7TejcahPYNe52LhOptrFfkWx0dLqLGfPkljEp5S3+aYscvRzg1r7XeIxczX7MPuiA8/SeZ3y2hMkrOilF3FIqjeKw2sxI5sbdsaaZBU69L3N96d04iCBgulHErODLg8TDY5UjX9SKErTgwWDrGIVZsPR2+MFJ20rhgQISdKqMvF/bYCSkOHtTYc2YnxtZWT+xiftIcRBeVgcabPEqvjr63X5gYLa8lRigbjjpuZmnQa83bNrJxiyv1WVNeOFUiZlN51/O9CWpHpbti6RtU0PazHumyd4QkU6sPTF3JG6LBqeCdefMF3TMuqEmnwvi95V6vtV1Ft55S226hbmvLCOttT0+aVq47//cMiNbiVx2DiccC3334bO0d6IsFk7BhZws3VEsPtYN2wjkvnevY1/VCr9WFetupeSkhsODToZCzsfHlfhei8XDI3SvHNDUj2u3rMhcPklPvuJKjx4yxokHd3EqD7hE36cKzy+ojrLGeu9PfFcSVY35juw44g4ekfL/SuqYiS+B5Wp24nKRCQumtW7BtTyPB9NbDDbinzfSKfOSuaQR8gyVB4+PFkk6TxUyUxvyYirYNVrkPXaKXMeBf4bDldlYddKgcOEqz8TnQhOPFLPO4ufCx9ebqT067eF4NdPeZc2tJ/FtrRDPjFM96tPUX2uW+Kz6l76W87yaJU7Ieu0YGYBgiZayvEYx/mZ51iWWKP0ZMMUWjpL8TLAGRLZubk9L7OwoancCu31tOnT+2tRbqxS1xzG1+NZgDDLszViJCkU4i/NTTdmNzWye0k3azBS5ErRrpBsjLd5Q97THPswzGdQu4w0riylilIeDhrUNq5duCs04E4yOrNTc9ltlx/QcCkD8+FN5fVMf3ubXxBIrlFYiNbHqa3QzrJAfGs57+ClEvzJEM1e0vlg/TVt2sqM5a8m9sFwQx7ueSUQqeLCESlwuC7v5XDtsYYLDi5DEm/HTbYznGLJaDWuWsNslo/3dWSapAHnw+rK2oDCGpWxfn5a1VwDeXCmILmWtUWTW21LEQ6cpHoiX9po6QmthkMEVIB50OqbxqojE57ClLAsHBLaaoxdBxE2Y2c0lnx5IwSjw3YbgK2gMmZt9yWGAuR1Us+7OphwQLPPJPvprUKPtxEh8HR1NZpHbZdzrdmp+G2IALxpbIWHVGf/aQQf+ayA5Mknx10CmjILRzVwuja8D8e1A55mDsg+qPQL/lwjLsAgcHN5Wwitfjhh2gOQVpXwdat1jsoVK6I+SrOUrngkNZbYIMAnKOGyNZYiQXMJRtDhFv8i+JdgOCyT4kaIqHQ53VJBS3aakWLtwpVwwAunLlPnJxSFvXHvCJ6zPow6o8yo7xF/E0hm+QZKbTqqF/FpYsOCpVrqQdi33aKCyKYmr0rbWum+LmjYMe7Moyo0efG+JtYRV856qIJpJJyWc6727hlNOBCDxJJDO1ecfVEjaEqhZQSWR92Wpdp6xCfIn8MVN1sa27splAjkTqhKMNOiQpzLqpRBuOrcUjnP8yyy9W3NbgAUWS7QIcV1fiWoqo8YK5uxcpLsEU1DnAle8GG4x9dwEzWh91ouWzS2fmiqks45lurtRjCoTxdHF0lVyo7KWwtoP5Qz1gEpxUWRUCzMRwSGqBcrkWpj1wEYWI957puawOuXCx2kB5eMh3tIG9ZwFbGusc7GMUk0j6cS2hXIkkOglzcrUlTlmasyVcEL3WqHHvR/gR/zcBNXMXE3p2KwQpqyoZ4AuYF/pg7XJHB+ANGZNRwow5DT05kq4Up7ahKZaO1AdvdUW+KLBCJmNOZ9uFkIY1JzWJlER0noSipg22bZ4QIFjmdZ3FReM5Rjj6Me2icwjpzE3P90WoHgzKwKD+ReOxB2A62c+JU9kdtRsbqe1DKBT05og0IaR+O1oOQBWurRHP1sCTbuUq1wIxu+VS1g7Ye18L6hXghl+rq2tBSqjArrqU9EZ9ZHgUdUi5Qw6FdhTbpC8uD4ekYqlyHjblujDo6jOqQyZoB0TL/Kq/izFh0iQ3JBjqOv5IeTERt3TY6omYsQ6bLqAE1RzmnBUTrVoT1LoGoA5wcw1feT9DUCGjNo7t9ETeOwQi5Es9Lu+eEVci5ECjZWY0c2x3PoHc8A9wqBXmJKcniX0i5b4wofdIa3+DVy6ZGlCv2NBG8ocEPHz7kaxv4wCwz5tHrpV/CS2IbnwPn4fOED+esJ85PLnOpzqQP4yQPHjxoZck9lD9L68oGxiTOExO+jkmKw11xfh1W3/jHt8b/My1m5v/cuc//8TrAp/KnlhlXK9+C4lt9ZyIV9ZX2Yd2qOebGZXYE514mjb7gJIXVXVkegSvMrbmlXxwr5OGkOOw5u7/7lVTrlcflGjA7xvD+GWoZnBlFExPZ13TbNt+gTgbHDq5qpkR9/WWrcRuTM1mMIA6+kp7c7rGPPYcm5WsfndwscV1wzg1wQUT4KYzP0bH9+lGWle6adWqZP6Et/kzQz9m/xc22u48nOoSKdk4AStTSuT1Sq2xWztVtzWx2IT03sp0d7Rj8OojYKZJjW5Nw/CK3pXnYTuZhdomHE5+RAey5eE8YL34gr+Iq7Jwri7gnT56cBlE0xUQejo6u/HGrI3KcM4VUqXxqo4/hmAPR5UQplH7hc51k9OkTRzmPIZgCUu/uRg4BnDlCpzYmDQry3PS5/Wo8ygCZwOfhXBLWOVfYYGMTz+GQrXvruFRG4j3eiAMX3goaN8OY0Yg4eopmRSsUAnbYM97mGIzMnIyqikzUl96a20ge0P6vWyM6ug64WvdOFjPJ7Z/KUmgUECjMarqFNxYcEotxB+MQH/S3pJEN0mwS+dYHc/5MGE1aGqIl9ynniIy5+jxcWPgE4y6sXrgVX3RG9Xu7O70V/raCZkEjd3mLo+zklg1hY8w9EwHvw4Vke1lGc6AkH3joTsK5Vc7sX+Fv8cwPc0wWZmdKenNrxWwhIhS85gQZvQ8Xtu/X6cPRXTnrL1SqJ2A6uET04cHNcPKlyruQ7lATxV0uFXdQmzKFk2rvwwW68dyoMPicWyRhFwIx92RmrucnHt/Xzx0fuWIzHJMwfHY8gjou3SIKaFxOnhbRt2SvEDd/plWw4Atu3C2I2sbcYxLufhRRycaGCxNxwMSemIQhPpgzIyZEuts9L3Boc+Qun5xzCFI46nezui+TebhQvXYvlJyIzbt+lvZ5uPDQGaYMXo7EBS/RnPMuPgAY1+Jld4nTfZg3iTuUUFn5k5IL6rRjaUUsvkW9g9rhlGSSK3jNIcGmAclzZe/DZQtWvJoWXjEY03QHDOC46AH0JHArhIJmRJhAO7K9dygJ21dYEHbjKTsFUCqbbjd9NzGZck/zYccMl+n9cIGh5M4q0j2hJ2YSnpqYta7TU8xjsxZydFZshu+7kAZAiXoFo3Ugr7gc3OzUsxRNEVv1eRhyyYpflgGvWJHXczBrJD9+6w7YsNSRZOUYcwZxWh6OSRjGRuyDE+mo9Rj+nPg3dKm/OeRUtk6E5KczIzpqYjWaIoInfLi8r0jWZk18DA7GLt3jMnyYNPd3yd2eJ7rBoAi56dN9OFk33ZMPK2JOZTmEx/ujD+NFE/NHmcNoiulauvx1jXgUXF517l0O1dxeDosc/DApchiD+jnVh1qkskSlNGIfMeAeGhwh8hxhVcaRhiLmtj8jNMtzdUUddmZMTEaQRB7GaAqIEAkWHR0pKLkGtvX222/bUEQNs4KZ6MOxhskx2d2PdFFDI0Wa+/1kYaxscGxSQHhk0W7x+yaqR1mr6CNVOUtX1PFlSHXYlEa0Q2w14cMs5nKdW37wi6yOWv0ltmWtnMvkE0j1BHMjow/bdXOzBvujcUBwxJ1iEoZg2eCk9o7iD4q2aLrVfjTuFYuyogsW4HnOebiIE+3wr9WT3288fJwD1pMT13U6a+Zy3Vp8N9BZAF8iXbecUE56V/d3hpM2XQZNpT5B2Clgcg6iaiLuTKFZJhK3md0KKi+Uu+vOm7lkZNqHuXEYjAtfYc9x0N3vHBgou0lVTlTjkMYJ71uJgLOjqeQ2DkseW3B6H0dqj7oE/q+d19xwBr2aVY1xahsnWIUTym1yxRGyPhw/V1TWpQG5E4IQ9uRUdQ5wzqNWR41k2hxZ1PEvKnMG4S5lSjlXuymXvXQGWY5Q46y6RDISYbuZcSITqSGV9WHuJe3AUkGMpTGbVO8Cz2o9Kbj4j5UUKPTWikYyYnbXtMmIUN7+6BMypyE8CKMyrGoaCXmHzEQFnVmHCntxhys8lHw4wqR4aWNdNtbSTtbCi5DhEOtZA2ItOotyks7czXBScWWbkyRzkdySBOSw05mHGMmiwpCY6HLJOcWgAyHGEcmgJR+GhEtH6rq2gXhzgze+6kqApSHWISWXMeYtsg9ZzskLvCPuFJUNwaSYTtjuzF8gvuiW22GJQcoZz/QVnXYutd1wYQuuRNKSahkRI5D1XtvGzSQqjCCIn7ioMT1A1LNnpaO9zr7Bza3F5UjYij5cNm7xB7WJeoguODIiJj3TM6TbBpeRXAqI40Q3Rwc+DE8xI+Xgox8E+zyZSs+xCLUpcaEbVrFsFVYh6yaYmxhdjkVHQkZUWSEisJDIWC62c8xfpD+5WVBNyUnPOGNYsrMBLvvMe5wZKKiA0tDi99iHmVyGzJHmEm/EMg6lZQB84BtuswEFcsLFTcqVLusC8NzNsJiLU0ouAFH4yMiCk0+xv7lEnGoQAXuznePiEAedWWLVc6VooqaaUs2qf1X5MIu1urGsBApIjgGBL9GRPxpc0un2GMoZU0ZSUBMu5cExm5XHd991wR4oAKGbmkx0cSFp05iFmCm6UIMYXPec6Q4xjErWRUxrSJqpmrgCCoceNHWJJlITB2u5JALajFLrw3CDynOOp8CNNCB+Jd6r0IuJq1CLSgOlr42kyylXNQ0M0TIfgwKyyAD+RbM1NK9njAJFw2Hl3A+jInNUCgho+KolTht8+mLBXLhseIIrG1MafFh4ikI6mTsuScvXAFME3RkEl3HMYA92ExGbEixcHYER0MMfgRLAZVFMvNK+B8WcON2WhDYd6RLYkoQnCyySggD+zHRAAHb5Q3zGY9Uut8tcpjBMKV+w4SSyWmv2YcRgvosKFqz6NrCCneXmghgll7bmglwwnBw22AlZCxoONkhQp2OsjrhdaEVI0qXXNfBDkQLRcg5Gv4u/VvCaNlq4HstEj5ZnZ4c9PizqASY8sGAidlXbJuChBthap+aJlAvxb9Yq2IokAdYC0llklQ55BotUQVDZlYdO5TzZkCICcQ59DBPF0ppMVFRwSDnJ2LpODVviR1zatZ7nwjpYR5svvmIlfCuK9+PwL8Dp97NAhPcMACJ/mClvCLm5V6Ly4mL7JT7g40u2HSjtKbMQQCPYG1/VrLclXh2BcTIF+0yaqBgn0aGe5ixxaujwlX7Y1pGEGPtmiAk+rKTvsoH6X3vtNRUNZes7nLRzNzYC6xBwFkigsV+cZt30OwDWMXRzlAl4UugK54RzML05KTbDt4uAeyla3OdvHz5WrntviS2tjyfvERuBMQSsvbE5ja9/3D58DDCosZ/XcRZT7dyNjcAKBCib7U7YpRNZcftwFfIc5Oo4TuzchkRv7cZGYC4CNmGQhJPnqduHqzDnLNSmYveC6yoSe9BGoBEBTl7sZjiZhCG5fbgWV/sZHZ9S7JOtWuD2uF4EbKrIJWFobx+uBZhdsT2gzgXFWnJ73EagiACPXdhC2qYQN29/PuwAKV3yybD9IRv3UXtp5r63EWhEwD5cxD6uUPftPNwALQ/x2E/nHj9+3DB5D90IVCPgkjDPpRWmbh8ugJO4RUnDzkRusCveB9QJjHbXMAI2VdAuPwG6a+lmvPkdI/0tm3KR00x6T9gIPPcciYFfvRIkSBjk5DIq//PJJ5+UR+y7DoHXX3/9119/laemwfeFF15466233Jh9uRHoRgAHVr/97rvvXn755TKpXUuX8Unf5ccW9eNiDqgL5w3p+bt3I5BBgKc49MEsniwqV9FCY9fSGSyPuvFb/T7T/jLTEVr7fhUC9oOP+P2kHImdh3PIHPTzfSY9LeTLTHwScDBh394IFBGgfpbXGzCKKk+tqzjpr5vbhw8hyg7gqQ/95J2P45O/2Z2dvG9sBP6JAAel8vIMzrF4CVTDzxrbl3rsdgcC9mOAW3nBUIeYe8pSBOyXalqtaO+H/xkMu65IyPJsOhEUBdj3pHTR25OeLQQ4ItXnhcjAjx49apJ/+3ATXNnB1o05V2wohLIk941nAgH7uEGHA4PR3g/PMRQ0IUU1WxqeqdbP9+ZQ31TuFAEe59DnhfocGGB2Hp5pHVoU1X8wMHP5TeumENCPJzmFxoG7t2A7D89UO58wsR9GJbygdybdTetOEeAAhfINZ+52YID5f5QCilgVnrLDAAAAAElFTkSuQmCC"/>
  <p:tag name="POWERPOINTLATEX_PIXELSPEREMHEIGHT#5C6D61746863616C7B4F7D286E5E33205329" val="100"/>
  <p:tag name="POWERPOINTLATEX_BASELINEOFFSET#5C6D61746863616C7B4F7D286E5E33205329" val="25"/>
  <p:tag name="POWERPOINTLATEX_CACHECONTENT#5C6D61746863616C7B4F7D286E5E32205C6C6F67205329" val="iVBORw0KGgoAAAANSUhEUgAAAeMAAABrCAIAAADLgX1uAAAgAElEQVR4Ae2dvdotRbHH5RwDzdg7NEN2RoaEhLivQEjNlCsQQkIkNBJCyJArAEPJgCtQUzMxM/T8oHjqlFXdPf0566vf4H16enVXV/276t/VPbNmvfCf//znR/tvIzCGwN/+9rfPPvvsq6+++uabb/75z3/+61//Qt6LL7749OnTn//856+++uobb7zxy1/+cmyQ3Xsj8LgIvLCZ+nEnf4blf/rTn95//30I+lAYxP3WW2/97ne/e/nllw8b7wYbgY2ARWAztUVjlxsQII+GeS1HkziTQcPISPn793/2UxX9m9/8BnJ/8uSJ1uzCRmAjUEZgM3UZn/1pGgFSaWhaPoOgId8333wzNv32228/+ugjeFnOQ7QBbP7pp5/u8xAFZBc2AmUENlOX8dmfJhBQmq4kXPgaWv/zn//sZP3xj3/87W9/6yr35UZgIxAR2EwdMdk1JQS+/vrr1157jRYcdHALsf4Qg6Sbu45ONJl1Mhl3zfblRuDBEdhMPd8BvvjiC4Te69YeauYog2yag+h6mhaUf/GLX8ST67/+9a/7HuN8L9wSrwaBDz/8kD1la7A49f/HXe/LQQTIEJ8/f65nuIPSrq3773//ezlxJhfu8Dx6RYvefffdWLlrNgL3gQB529tvv83jqpwZjli0mXoEvf/qy2ksuaFs8LmH9l+f3cuF2EVCjUHY22oW+PzqV79yvUCMx0hc5b7cCNwHAuyt+T4BtpC9vfPOO/1G8Tz1/htHgC288BczAZ2NC7xCCZxKOz/j4ehWPaMQZHbIaR13t98IXBABIWtcnUylT40f9XXbvSwClqbvmHSSGwUONCwUNWVd0pT3uTlZ03G32QjcLgI4uTh8H1nv0w+li84CO3eehZDTW+aAk9xOQVffjVuIUUcel46V5Rp5dMS2SUq2DXZ5I3DrCLCbFLLmuK/jeacfn2k/90AJbO7+k51VHtlwGMpzuPx9/5W37/6JwuRlmE3Ms60Yv6/aDQLqKU2jyeBNg241LtiRt3y0jq7Jhe3IgnfOEyBMmbyZBF+SAv8p8/2d/XC3nZE7LuNs0CXU+R2h/P3v+rWsPlbhJFpEle+x8+nnn3/+7NkzgGV0nA0+bAD5nN0E1Gz3vGh8OC5fi9DDnUN7CLMamYeDtjZQDbGOgG/tflvtmZE4EXw7sdUKukQ5nCC1yqlpj+PhG0wTy4P1wKhAhyE1Cuw214MAPsbhZNkNrGPgNoeHe3qHvDL8oSkdAuesB2f5OTWmOmjKxmNwMpLVvEKBmFwU8ElAdZJQ6SLrRFKrpZVuKjG8A/Dk/HbIqbEUlyg4jP1oM3UNnjfahpw35wm4NKu4/EX3xkP4iO5Jw+F9cSHaJBskK7UXfet5YyFTE3uacoo9XBYCcoSjRb78L68ESew6KlkPddA7vovokGGOdH3qXheTMeMGmnWZHEsnzhY2U8/C/KrkQDjRByBWYjbJv3g47MmntLHuEfNfu8VsdR4lRtaGAiVaJFcxtSUyMRjD7MCuzKfJBc2CVV8uj+WG7rhkjlWZpuW0Y6z76xIneh2GLNtEHX/EEhEbh9Z5bA22+5uX+7PIkqlMND5Qn8bS0vI1XqQQ8ZF6DoXW7BB21u6wtootFOYzNUroiqHosFLllOCjuOhRQ+R8H2I/xJiFTI0sFFqxy6mXrLfKJFfmZK9dCQJ2kdPpszGwGiUcQ8e1hc3Uq5E/U35kFWK2nqOtqjin+omkgFCcW/IL/GZF2bIVW+P/k5k6hkE5vaW9tZly3GWoeQDEp7a9Ipgs0F77TiwQ0jrcDu9WYK2DKoyLZiqnW9zwocmeyhxcN1cPb9pcisnlyG7ECpubk2o44Vz2CbdyDhO+mUztghA9yhHo2pOJVy5NyUjTsNdC5baiCWW366lUuGmI+24cF1r2TyebjFuqk2hhM/XJs7BoOCbX+VhNxnqojCMrdRsK3Z5j89pDup/G1O4E4zD8Wts7KJkPuyJZ4GwZLFzHwUs7aCH9HxzlXrsnl9jycr4ICuskUu6Ot0UabrEdCJA5OZqeGKTuUFddaIRkrMyyqhOYOu41DhcxR9N9yS/jWjsVOFs4XKmavMESDQ7R1Hc3Zr7s1Ei57J3rQIuabKZeh/Zpkm0ixRTPndPkLRZGwbG7Dazfo48yddxrHMaeo2nA7TaVjm5uYgT23UaI0DuiOTQzSnjwGn28T+do8PRwBE/VQQtzo3pEt923DwHnYH35X3nomBqO54JWZiEihpi6g6aJB40NKRwepZexQwcn0F0ensOU5eunVvOdUCsslQV7JCcTtCKQKpWhmXMSLjdT16N3hS2jg604VbO3FsWFxt3GaZ7jw36mjjR9eOhhTw/EzvKTIZUOEcW6OKyUU2jmEupDSwuiHvCjuJpelqaZAuchXI6H3APO7JWYTHi64+lFsxk9eeSQWtGzyucyy06mjjR9CI07kSE2cjqpAfWF8hnI+AEI1tnYxjPqdXvwljGKJs57N7Z2NqV86MDdY+2OqxFw4cmErotQy6qzBnK5ZjKt7mFqUHDMeJgixXDFSOh+1hTGXYmEn/wfTIFR3kq7BqKZhdsJcuwxHDBeCSHaCZXylSh2wozc2RAxzy2c9o7bTvir84wfUos+jmGS+ve8nxpdeVWgqssiw1tJ9TJZ4MWk+mpBacAyMvEtl+X3VcZfWU0qmat0r2CG93Mtd71DwP3ELZPe9qZHJ25fbgQCAh988IGrW/orpjZJtaztdGi65IWoVlT69+paFxl3gxWFkrm6FRsT3llrkR0l7oAULNYS27K1bPc7g6Jah77d9qQJNpsGt/EzqIloqG9oYefUE+E9U5TOoBbwvXUK2ERtyiG1qOruK8ZjgLbTj8i5UaLDyCX2guZEC3W4eA6uM0dBm7UWnNgdzzUAOpqGspcGT41Kro31DSnvmXUQ3cSlIzimcnUuZc+U53q19cloRcPpx9dff83PoVtxpMaHP0YVU116dfw4jR03WeaXF5L1Utn969fu6CNuKQqDPuZH/KgKWzk9ccIB8Jzyz2E8JlDb6nEE4rnr06dPx8XWSIDH5nq15RbOit0PSDUwdTz9iSm2s5AQ5czFVdpFyX00eGm3206UOyV3n+YuIR2nf3k9yMl5nHr5uTKlaTxkH0w/zuyfb2lkarLRpWroIYE9WZ4yoiNYlyPWMjW37OxdRDRjBTikrdMSakEq/pSqIqj4ak1Nwe2t7KJX0/3R2ghNi58QMNzAKN/pfTR8tr3TEXCkhPy+nKxDselM7QSyCBFQqlgVU5MaO4Kn/2Fq/MUXX2hupePZ83itnFVgPzJLlMhxCbWDcu5Yty7N0jQTAU3z4MehUZxKsd7zZ53ysNdusBEAgeSRZuTuuVip/MIOvm9EzlIcg9kdQxVTu7QcPUiWD5+xe/fdd53G6LE0yXJ22tH7VlqLFNI2U1tIbdnSNCgRQofuId1ZywGZv7lHfla3Xb5XBHJBTY64zmQZlC1jpYc3aeJ27XZPf8zUnDPqMqKjHqbGpOEuocY29xyFSptVKBxRFT7Kje5O9BfNTW70G6q3NM0S3hQnpN5YWlhibwiHrerJCOSONOMBwETFhAxj8jplCJcL2j39MVPH1Bhxh+uJOxuhCxYe9hq0dm7Ak+hZfRyI9qNHLpM+c3tA3Lfj/qGAPH0j+cgzcprtrNAkZPxd6uQq95gHBIdWi3AgSSXzPUxV+0aPd9r+35DyU5NJhWq+wqCKkooSwOVRZn0av1eqahx+PSfq4HiftSe2efAa+/qXGq+IcMkE4Wbxo6U16hhaYDewaESQwUBWejxK93YUWJ+Iefxq4msVFplgxWIOaqshAiDWnW9FId6Beu7DzhaBpWUHrNLOwVdC1I+1AAQ1iuKa/PVFb438ZJvCzLVOW9xYrbaF9Qx3l3niP2UmqUltGiOEKIICdL4pMGVUTv+2EWirth0LITOox3DTdUu6h61Uf9bCdKYGE2Sq/HKBOWqdbmtOfTnpJOgmTlJeNpgmmuUMwRnOJ+ucMtQTBU3hU4/h0paEqjUKHpDhSkzNtNk+UoZ/lyo6IrzA1K1ilUQUgXWzjtqFAGAWDpVnFWFGVdVCYdb0KU2jeV98Wqv7JBzCUmgQIZrI1HB0nA5ZepkpPuU/DsZcxGMfKhd5Wr2ToJVbO1HJWiQLv8waCiuYtClgvuKjCKAqQ4HFwxmyQoe5MiPrivwSU0vGZC2nfH5Q1QNBDDht5RJD6oVIS+t/COmQUDkiMaA4MyjhxJ/LxQiMnDRMts4Kb9KXzBohwghMvFsGurlVdcAHVGcBh8vKv+QEqeTTClGNWUzt5g5Yyqd/gBm7zOUXhrA8K7bjNvgGA/EnWzGHCX6CCzEj/McK+dQtJLiZ67Vomck5RuQ1pw+XKA/CmHmybjmdy/Xo6UwQys0ydZwD+jN55WEu+2lSZ9TuWOqdZ3dIqIRCeVaiQnu5pSLJI9ZNYXMnQUVRcFsqfFem37apLNNR49a5VN/lRZwqqppEuBITaQYy2GIlM4mVEuirniASCstzpUxpBgtblSgzUG72ndfRWFeRZC/rgTJKwQmb1K5sDPk668qXWIGNEEWl/PObMTXOBLgbNbJM7WJbOo9781LL43LUrbYjo0WGq6PLZFhw4oS5GNC1JBlCVpSUHYnQK7Y5rEErh4zzqo7LWZR0qLxtEPUcnOKYJcQ5tQokyy7omLLBNDDJvMmhtTIZRLk5istAbg1Q+dMLupbEOS3XEEEEoAur6ep1CHRqy3qfZWrXWi47nK9D0e4uSnxO+fL2Mw4XF2okx2aDNTpKLgycFTavh2fl03rFIjitsKygaawQRxwEs7W7w5bLEaaO7NadtU0k6zjjOU9z6MWOOXDwYbty9y3/bvTWS6dDnNnDGkwAGcIBUa2jr2jvkioJ/DRTR88Ta6/Ekhw6udW1dZ2fkh/llNR6jYecejYGLP6aTTctnIziXLY1rmKC5gT2XTZZoegNFqKqOTI6HCh6S+sS6IbQZViUJG5dg5rLqBXuVNNR2jiyQBPcNdkdv4Lm0Bn3uBQ/RGPj/FbWYMjg9CVRaqrUALcOkGZqt7BLh6aZbtJsVmNnYbfaTJWb1xVbJCFiWTCTCESmhtR0NcI7k70Klc4oLptCS4eOckZqVmBbAEE+igr3MTU85aapMKGHWkmDuKa2ymRanVbYm6PapFYxBJCAYsnG11CZVDjOcmUN6F2Qr2OggXCaqeM0Y2Gru5w/f0m1K3d8VtuYPDYxmhWVK0NP4jSFjDJ6lWY6hV65EamP+HTQfUH+DX0Use1japf/InYKnUUPbOLZ2B3FmnyYxhGiK2eAuWSN+R3UMSUE4vR9t3hH0XFJlzmjf2x8PTVJ30LzjrUxbimmm6nLZk5ybhawqHsiIlN3gJNT+LbqxaXt/w6m1vMrlTOLy5LOXL8GqD5a6DhCiYsQ0up1uIg/kABpNqO2jxQuQtZxycGuxHs/3Psu1M65EKjYWYWc2h3vUsm9o2uWqsghKeY/gZ2T6d5vpc2In8Pf2dHGrhDtijWuy77MIcDLLuIrcXQBzvWqrOfNgtE33C8u5US5N4tJsyTt5iRIfXwHBfVLX35U1qfmU160y4toYLpZZMUrRJa+/jNpVHyfCe/VSTB1jiNi/+Qwl6pMMjXu3vE6TXnfkBoya9ZVIM4kFBmTd22TNIdPheK1WX0h+RqdmGXXC3zwlpGmAWTiz85F38Alat5TmPSQDh9Okrt9u9vVOgDcSohxssfus8NwZxeL08m/WxSjMs3UeoTqNB632Qmce5mktujuNYO6vWcErkZIoY26e8ybtFfSHLbb3e8jTE7rla++isa1FVj2YnaZpLZuzZO+8cEHHxwKTGZaHROd7OKSmENlLtiAn6dg9wllE86sXmx3uhmM3Uwy0VlkXUQeExI59Q1NhiLFfCTV7tu5rD4TEBZmAcjRLm4RzaH9O++8oya3FpIB3O27raPfWft4Qo2ByeOCbsPxjZgi4Dm4ellm9Jxy+9yncXRpeahATuCl6tlVs9chL1bWJoHLWZdTMjnjucaD9VE3GCnB1Dmeiv0HFZrYXbNUK3PWoWFc4uwoHWVh6mTSJNKSCXVyu10/ejKnrvkBrfohHqdl0t/m5tSAmVxHYy5/Muw5fjhZjb7hhLU5yicZ4u4oJ9qV2+6a3UyfSrFXJJxETn1zC6bYmTybiw+7RFBiTdzmzF2iVH5hIUkydaVLRYukJspMEkGu+65XBHi5ezJvnY5nUmBykVDdTijMDYcTFM4Nwa6FPTeszWMqUPahXclbtTnhc+sTOfUtLpisLnFrT8aaO1uYC2KrNFZ1FnNud3COlusbWRU3GjEHiOLMFpL6nGK7HgTi7AgsMRUahCvJ1CwSutgn5R8yTrJXfeV0M+uHXtcSygbVQvLE0Ll5n65V8iEIf/rhbqZZJWKo208vWE5uTLrPlQoIzLIRzi3QNB4TU7ZBVk062aDMWWjcnJwkmFgxnSJznJhTQJBMHpdHjzqEPRnv2JjkkUNpN9GAs+zCRjx5fniOXYnTj8LAJ1BYYfTCR/HkjoOC2z2BTcbhIKuukFmYkfv+KBexOWLtRiNH/TkFZKCkq3QwdbJLUni3gVfYkcdFcvcbkoCcZoLPqZMLqWhzWUVziCS/BtKdUOdGObN+BavGw03c8Y6To6XzlYuR0/AsR2JyC18m9yRcyVGSwpPdb7cyZn5iS27ez7HUM3VuGUeb5Mydo2VhlEjK7F9GjnQLY53zUWRqJmXEouTXJe4+OVo0Wddwy70ciSwY8eYzLFM+3Y5wRT/k3Lxwahcl3GgN2/FcWn0pi9iueaYuqBLv2hUan/MRCbVb6CC1ZJZdr8/0PWz90LRccUgdE2oG6viSfZMhu/E6BJzPx4Fi+kKbXKoYu1PDghTXg6TYZPcVlcS13PdbIdzJvMLo8Exd4KmODZSzf+4lpBZdJ/m43uC4h4ExKN92j4kMnw7mvxET1rPbPce3cJ1fPtMZuq1jBxbvjDUxdbxLjxNO/K58q2msHHyfABPOYaFkTl04b2g1p9w+7n4Y2jN18sEgkYuPXsPWT41k5lzYcIg2vjs77bRRDbGF6UzNw78OJYZ7hNNGi+rE8mnhOqgzGahb4MmRK99fgc84WocW4no/qGFTd42L5JMtTaJqGicT1gI31sisb5N8dsMzdZmnFK/6URe1TDpTpSO2qpQErlVIZfuIMNQwckjtQk7UuMLNXSU+F2+WjGHRKqZCi7StXC24P+HImvdXEDhlrcjGXC+G4/H/MjOUZY5/Kid4aHKOGkmET2PqCBde55maRgWFkieeUe4JNTErxJlmjevmKeakswZyclYcUsdUCOv20YdDvv7yHKYQfXKOV4hQZ0hMMshJC9+146Nnz57ZcRmLZHwkV3Aq9V1KBlNveN8o5V5uASs3HvnU4i9yiNkEUyfPaKQDeJ2WOBRM5UVF7vYmfDTRmZxDRHcv6DbyUUyokTbiH2RVcdbjIjei8wP2de6hCEz3k5zAyhMADkAIE4Lc3c5hR8VSDSnrYSYF9qNUus0WrsJHZy5OCqYt6D4gh7xtPKUc76YidiQSm7SK847hCaYu+0FyN92kx2Bj2Mfd7uDmydx7HW6HG8lu0IRc9+lMndwDbabO4V9Zn0tlkuFdKTPZLOd4OQWcECFo/pPZEPx23mFwSJn0+YXv/yhwMGKzH57z450Hi44TnZ6HlxoXLjAPO3Y3iFMJV07MBcuKxXn/zvD4IzrMUEEQS3TscloNuqGAVQ//mz669WkZC0efPkoUGFOGQbQtUFJmiDiureEQ6Rxj7aDnlyMy9Y4UfzxJpFE/15BcElczQaqkVYmO1OfEYgVrAMxOlNleFy+rwuRk5ygTH0gHlnOGZhRZYq2L8sTLj+21lFk6IIjI6/Ip9ay0fe99jmM11XDw8vz5c6sYU7hi2Y+MiYuv3gNOP6ROHkfGRchOAckX+xXCVfeb9tNdFgSUOBwgMRFzDVovkwKZnRpXlL2vU5WORK4EL8cahBKOLVqdmTO24qA5tY39ViFN7XVE7VUOHG02paCTotKYnQRT8zE7o8IpB4/HyWSroHMKuJ31XS6T374bVyYyNeOu3vtE58AQF2lNpiVnsOxwcloSzW8a9+4b4wnQpT0rEJNjzSAU1ttVVHkGpRmrvihTmMrV/qwKDxZsjEcKGxSe7B7v7oB5zeqYlNZRGeed0RPn1IguewMr2/lMzYPSNhLW0TTmE4cO34idazB+OZepidUoENAKDkeSJWaOLA/jONyEhGSAzP1ShmUoi4m76Wc/0vJcTVTsRQrWjS0DrFMmpjjxa0TrRkeyY5sf6Ch3+FJYjUVLDjRzfafXO+7gFGn6EE6gm4kTDsgi4COH1PGoC4t4QsaZaS/VHclcbP1dlt38cgn5Nlnq7peIQCiySUihcXIxqPRDPaQmcApD3MRHLm1arXO8S1eJ+UTFnGsJ3SXuKMqQ8Tlc59yIO+HOA6zhpuoc4Bxvrl4bktu6kUGd/jJ3ZWeSLncQ22Uz5VPnzFy2MrWyoRU10TlduMoolYuo1a0GjWtuY+GlXM42xg1xSSGzMC6zVYIzWW5mZpka6clot1Iwo9J1WnWV9qTtzl9Xz5PqCUtaS4FCP1pRSK6LxFvfWEneLzORfm/oNIT7TJvVy06ulMv4JMd1OQRyZgV20h/qHz+wTN3tRUmTT65Ut9T5GklfDpWPsJ95ciDqxZMr0aHE1BEmxUsLuOaizJr0REehAFdO3Foezlk8PTjsMtIgudXtBjY5cWWfk1RiFtGMQHFOX+taUu5g6hhUiJrCjHENoKYeGasYc7o0narXqqOlIwGZqe64KCsASmBlHWPiDqk8tP00rhYyfSWmpr9LLa0ZWsa8uYkYfubS+aULqYVJy9bXl/qHjOjsZcQR0oyTjUA1LRbU2CksE+VfYY16rxY6mBq7bPYqosaZMcpEcis9qV0U8K4bJeu4YmFO06JV73suBi91DOgWJ7QSE0oBTIu4zlgPsGXIdNwbcEe3NkxfBupnzlpHeR2LgZsbi8uRxSkyddm5JR7UJ+ohut2WEwGP+6GRICcEom7l/VByFtx5KzKhAJbk8SBNDreoMkIhNdOzXQdXOV4WGStinSaaQBwwNZ014cqhZutBsM8V8EWnImKnsH83rMJfap1C1i0w1zESK4OOLAxxygq8rxlcBx3kLLry+iQbjgSnSy+Yvj5vIXZcZoeovg0rs6mu21EgQ0ITQhLTOAlEWl9cj3hC2YT6U/uyDtjlIp3L841VJd1k6ewfMzUiypA50VwywcT/obU0QA98GrdwQvASBlXtL1Jw25CRSC7rDwLOfC5bd7tuCCcwRxzKWQUqd5Lv4DLehBC4RjCPk9gKKaNHmh6JAkdAziU6LhEIdIdxPctDXACiMKxiK1sRjoqR0zjygbtis9NqNB51dhTtKqZG0VaylpFAActxYvBljvmjwCWV0Sm1y0g6ORHTmJlOFG5FxYgCN9ugo+yII+nTuIW4KXOhDtEx1q10wUbm1Ia6xoP1Pdr0oaG7ExULsEirwSfZd2TlYFCdX9VnVgF3GtStBhMXF0yc9GJ0NQQH1qyzRqa2YYpdjCBTh9BmJxecG4CAKlDL1HRgbnL0qsCNFBB+JRyt6AiRqVEjCY7KjAWVr4UkscaOhRoc0SpP2TXGFmnA/xOizo1+2iU5gaLaV2jySZB0/MKg6JDzHKYJ+TGsIJEpELFOWDfoQyDXazWv2XFdRDiSBUCywEo3BvO4WoNSH+NPmSYVYhchzLcINzC1iItGWkD7yrjyNcCkeGnBOcSs+FH5FPCbCFousG3HwzJRaiXjBNTwBzUof+Hilf59ONx1NlBLLRRN5SamFhBw5ki+DIoyuBARxB/TETld2jBHs8DEu5wPN9l+2NgmfbN0FjmEgI6eHAWQ4yIE7AALa9MdGDFf/nBy2gN7EnO60Gyu/n3SnEU2NpuZGg3oj22KY3cBWMHOatNn3rpe1l0wE4VXjOWimnieNQrO6oTbyVqx8MzSfJacizC1KA811I9OiDIdE2MBUfWjW69oLSdpdHz6YFvRBAfO0Sj1g+sQEE3EfNBqotWC79imh6lFIWCCZwtEYEe1ZaaWaZiYOAwCVO5eWOXKHes/xVdkqWcsIK3vWNlSKEMNYcqufIGstOsmmhEmks1BCjZYmA4uJQGcHgvMr404xqqPOBTGIVGJNIX9BKLQXJ3HitXyCqeVZYZxD5kUhbHOYquK5QqIvcIQ0MVJ1ObSevgLXOTsqazntW34Iu9/4k1X/Ac4fY0siPBrBYDIH2TEr8nc3C/48dZA+24t4OMlzpXI7GYbgZMRIBjhOPvOOSiJn+kaV4NXlhPmxIJGt5UJn859jSpxx3C8SK+eMXgZJIbTBRZKEpFQEPjUy7Q2ri4DIGrrKB5SS9u7HBEAL8WOApMd2+yajcCVICCbM/VYyG66YlC/ytcCm4PpAz2UQMczLCfO/PT7qXUCdkFeG684sGizdOvlLmwErgcB8lCXTc/9fVGxlAydBcBZzW9QkM67yn1Zj4D7ydN4/v6/7733Xr24x2zJAY79pauf/OQn/KzBY0Kxrb5aBDidsL/vwcGjfQf/XLVfeeWVn/70p07+Sy+9VP6x7Lk63Jm0X//617rUMXcff/yxM3Dn1A6QxCWJCefs+oE9ttbKXdgIXBYBdz+Kn9Bbqg93ayAUO4RN5239Lh8iwO/72BPq5Nxtpj6E8bsG9myOOyq5X06qkrUbbQQWIOC2z1Oeoy2r6X4nzD1kVu67P7UI2OSP9S/5zMJmaotYtsy+0qbV/IB3tun+YCNwOgLx3sncJzGSBrm7l8lnQpIdd6VFgLmzq2wyoab9ZmoLWqlsd5ec0MXYKHXen20EViJwEZbk/s1Kmx5Ftk37cgk1WGymrnUITqttEpFb+mrF7XYbgXkI2A2fSNXbU/MG8ZL45oStitpL1bYAAAMVSURBVDrYT3c5iQDTZI8+bDro2m+mdoCULi2mbFh2Wl0Ca392IgJPnjxx9/fig3TT1XHPftg8ZvpY9yrQJnwsdfbpHWfyZmoHSOmSrzbZ5xzffvvtUuv92UbgRASsZzKs3VOv0IJk0J6uMoRTYMWgdybTJdTlxXUzddvssz3R5IWcYj8E0gbfbr0MAZudMQhPfU35EnlOX/fgB4+anHAPM6fMjdbbtY3ywXfc3XcW9+UhAnbpY8Ny2H432Aicg4D1TCEv3rK0Ymj70CoDkbtwZr1ioDuWad/TCYCHlu7vKDavx3xB6x//+AdfCaMn+xe+rPX66683S9kdNgKzEcAz//3vf3/55Zcq+JNPPqGSP60ZL3CW+oc//MHK+ctf/rJvJ1pAasrPnz+HPaQlAP7sZz876HXI5btBEgHrmrxdJdlmV24EzkcgPj/A0cSUnBc/d7cNSQanv7L1fMTOH9FuSijXKND/fuoa6Xfcxr77Cve9Y0u3aTeHADtrvZuimRoM3s3XeHv80iPve+sWeHOQTlTYfpkzvjMvN9Bm6hwyx/X2WJAbAscddouNwIkI2MRN+RrCxW8rGRaC5scEXB6NKDaUCDnRlPsZCuR1EQXGyonA/gm/JKBO8IAFbq/rPXd8d8VLJh8Q1W3yLATkOTCy6fglRmgCCuY/f/bbhvIOfl63ROoXe9EFh99+3j1BvIZTnkOXg6P6B2Y2U3dj/kNHbrDoN2Jw7oNHbUZH2/03Aj0IcAMcL4Uj7Dvb6gWxSedvP4pXj1iyJa9e0ufcW7liM3US0rZKUgz5FkDrOtk2zG69ERhGgCwbjpCUGdYma3bcjQ/f+i/qDYO0RMCHH36o35XjRkLrO+43U8+ZFUvWuD7f7p0jd0vZCGwEbh8BfopEvyvUQdMAsL+jOMcLmAn5xhFJCr98oU9KzpG+pWwENgI3iwDfZB6kaUzfOfXM+dcNDod6+4vmM5HdsjYCt4kA73F79uwZunPnlmy6/haiM3fn1A6QoUvuLnIIyJTw8M2QoN15I7ARuBcEOPpnww1ld9M0SPwfoHx+GW1ZjOQAAAAASUVORK5CYII="/>
  <p:tag name="POWERPOINTLATEX_PIXELSPEREMHEIGHT#5C6D61746863616C7B4F7D286E5E32205C6C6F67205329" val="100"/>
  <p:tag name="POWERPOINTLATEX_BASELINEOFFSET#5C6D61746863616C7B4F7D286E5E32205C6C6F67205329" val="25"/>
  <p:tag name="POWERPOINTLATEX_CACHECONTENT#53203D205C235C746578747B6E6F6E2D7A65726F20656E747269657320696E206C61737420636F6C756D6E7D" val="iVBORw0KGgoAAAANSUhEUgAABlkAAABaCAIAAAC0SKcVAAAgAElEQVR4Ae2d/9XeNNKGv+zZAkhKIFQAKWFJBYQSCBVASgAqICmBUEGgBJIKki2B0AHftatzZufo1yPLsq3Hvt8/3iPL0mjm1sxoNJb9PPj777//b6+/Dx8+/Prrr3/88ce///v3119/hZE/+eSTTz/99MmTJ59//vnXX3/98OHDFo6+/PLLQKqxfQtNtbl3BH777bd379599dVXjx8/7pbl9evXaOg333wj1erGUB2FgBAQAkJACAgBIXBWBD5+/Pjnn3+ylyFiDAX+U/7Xv/71/Pnzs0otuYTARgjIoDYCVmTrCPyzfnvIXVJgr/77Z8mviCz15C/4o/7bb78lI/bixYtnz55Fzfwld3///Xdfo7IQIBH29OlTcEB/iEj6Mlk//vgj3SGCzqK6QlUICAEhIASEgBAQAkLgyggQHLLvsJxXaUcDRI8ePboyUJJdCLQgIINqQUltdkBg21zY27dvSStkk1acBbPVIiwtJi1JMU6HcVLsl19++eKLL6zeCt9//z3ny7ikTV++w0ipcCYEyF6ZOGhdPZ1qLaOCEeHhHrmwNefLIsq6FAJCQAgIASEgBISAELg7BIgq+bs7tsWwEJgTARnUnPNyQa7+sZHMJBF4h5HXHv3KQerqu+++48VGXszkJCRtwl84FfnmzRvu0iawRCaC7qSNIw5fvnz5008/hUrOIUd3dXllBCJl64AChUTxrKMSYQaFCkJACAgBISAEQIDAjMXxwYMHPIwk0uOpp2CZGQHN18yzI96EgBAQAkLgQAQ2ORdGuopXHb1UJK3IcxEz+UpfDhEVDVizedON7iElEV52s4xYuGUdlQszKFQgHPdH1rMnCm+i5LNpvKt7s70aCAEhIASEgBC4CAI8uSTuCl+0QGTWXBZNHlv+8MMPHNi/CAh3JKbma+Bk8Q3ZEBai9uxQeK7vY86BA4mUELgCAjKoK8zyXcg4OBfGusvrjT6hwDmvn3/+uZIFS2GiMcdziKvC+S/+Q4TvUFIJcd9euTCPxsXLXuu6FWMIkYtPhMQXAkJACAiBUyLA7sUSYV5AHluy7PY9gvJ0VB6LgOZrIJ58diP68ga/sxTtSgYOJ1JC4NwIyKDOPb93JN3IdyRJhEUvRfJzfiSwFiXCDDvOgpFEC5ccE+PUD59F9w9hSJDpY2EGlwpD0lieiEIcKZUQEAJCQAgIgYAA4Vz4VGsWkPCbM9lbqjwEAc3X1rCzmedE5NajiL4QuAgCMqiLTPRsYg7LhbHokpzy31ripUiemawRmLNgEAkUyLJ54lR2n/1Zw5L6TouAT2ORhO3gEx32yVY94u7AUF2EgBAQAkLglAhUEmHI65fgU4p/d0JpvnaYsr5ocwfGNIQQuEcEZFD3OGv3zvOYXFg4EebzCDwqsY98rcEIIqXPNikXtgbYk/X13+7lJ0r7vnnvQ3lp18k0ROIIASEgBHZDgG+b8ml5/vzatNvoGw3ET35vRFlkt0BA87UFqhHNvmgzIqLLFgRO6VRbBL9UGxnUpaZ7EmHH5MI4tOUTYXyhYOBXVF+9epUFS9mKLCzXrBySxvIPUaVd11QkSS0EhIAQWI+Aj4jWU5uEAmf/K5zwFKpyV7f2R0DztT/mGnE7BE7pVLeDS5SFgBBoRGBALoz3e/3bixzj4nckG4dvacaraunRMH0srAW667QZkgsbQuQ6mEtSISAEhIAQyCJwyiM59W9o1u9mUVLlpgjUZ6R+d1PGRFwIdCBwSqfagYO6CAEhMBaBtbkwvgjmT9PA3C+//DKWRahx0CyiqWM7ESAXv1yfxvJvsvB8Wx8Lu7hGSXwhIASEQDcCpzzCwK8Vlb4UzqJZutWNoTquREDztRJAdZ8KgVM61akQFjNC4JoIrMqF8ZmwKEvF5Rbv+qaZr7TmmvMnqUGAjwgYDhwY7NPA9dk040EFISAEhIAQuDIC/rD8mXDg8xdpzotl948//tDvek840ZqvCSdFLPUhcFan2oeGegkBITAKgX+uIcRPaEd5+jRIWkPf+pLd4KmjH0u5MANHhSFprCFENBdCQAgIASEgBMgNnRUE0iv81BcvBCDjo0ePCMb4UMZZhT2BXJqvE0yiRACBEztVza8QEAIHItCfC/vw4UP0VXvCo+0eDPJ5fstW6GNhB2rMhEObYsBbd5J0CJEJwRFLQkAICAEhsDMC5z7CwONJMiw7Q6rhuhHQfHVDp47zIHBupzoPzuJECFwNgf53JH/66acIrE2/xEn+y4brzncYBRXOhMC7d+9MnD7diD4W1veWpfGgghAQAkJACFwWAZ4U+mPsl8VBggsBISAEhiAgpzoERhERAkIgRaA/FxYdCoN0Xxoi5Slb43+ue9OBsqOrcloEoo+F9Z1M9D/4sGlKd1oYxZgQEAJCQAgMQcCfMh5CUESEgBAQAldGQE71yrMv2YXApgh05sL4+ciILXJVfWmIiE7pks9S2C3lwgwKFfzPmPKWbh8gfpWVdvVhqF5CQAgIASEAAn5VEiBCQAgIASGwEgE51ZUAqrsQEAIlBDpzYT53EEj7XFVpsCH1+ljYEBhPQ8SrYncaa/1blqfBU4IIASEgBITAGgT8qrSGjvoKASEgBIQACMipSg2EgBDYCIFhuTD/DuMWvP7555+BbHe+YwuuRPNYBD5+/Oi/pvnll1928DPkLcuOcdVFCAgBISAETobAy5cvTyaRxBECQkAIHIiAnOqB4GtoIXB6BDpzYT4BETDa7UuxyoWdXinbBfRPij7//PP2jr6lJyLt8sioLASEgBAQAosQSH9WaFF3NRYCQkAICAGPgJyqR0NlISAExiLQkwvj5zxSJtLsWNpmTY3R7055rBldfedEYEgayxPp/uLYnPiIKyEgBISAENgNAc4vWKyy26AaSAgIASFwVgTkVM86s5JLCEyCQE8urHQEzL9rNly8MChvYj5+/Hg4cRG8UwR8Gqvv9x95y9J/LKzvLcs7RU9sCwEhIASEwCgEWE1evHgxiproCAEhIAQujoCc6sUVQOILgR0Q6MmF2ae7Iv5evXoV1Qy8DM9a+/IdA9kQqXkQiD4W9sUXX3Tw5rNpOnLYAaC6CAEhIASEAAgQn5SeFAofISAEhIAQWIqAnOpSxNReCAiBpQj05MJKPxnJT96+fft2KQeN7b/77jveX+N/Y3s1Oz0Cv/zyi8nY/Z0vnwvrJmJsqCAEhIAQEAIXROD58+d+NbkgAhJZCAgBITAQATnVgWCKlBAQAiUE/lm6Uamv/GQkKfw//vjj4cOHle59t/CJ/PX1Va9TIuA3Ht1prCFEuuHlaBunLBtf++U7fYe/Kcx70CDGW6Wc04Rz4+fT//49efKEhHWjON2ghY53B91Kee+iO+rBExF0g1XADsiwXqAd6AZGyt8WqwPgoA/8rxMPOkOzLVR0HtPYWVWOnfQZ/Cd69c0336D5OyOfHe4QQ9jasnb2Kiy1YZkLfsx/AA5vhivjCDmuLPqiAr0IgFkc379/v4WHyU53X+UW8xVoNgo+QzDTB91RvThngE6ikCiYhV4wE0KvrEJuxOo+1oE6zeNUN0KyRHaGuT5TPBNcExGpbVuCBeHMf/zxx9Is1OuhGVELlywBz549q/dtvHu4Rw1eOiR8Gh17o2j1ZocI/uDvv/+us5W9++DBg2w9lThlXHZ9T1Lqq3oh0I4AOmb7bUKEjnckMTl/yLHPFkoMR74SRwm3uGArtDAf9pkYFL2igUJQTkROxLC1ubE28wZ040vQBGewtIarM0EXzVrHpW0bOvo2dkGX1ix1qMcPP/zQmAtAYzneG20j63wGBEKokRqRmQZ52NevX6ekMCJUFyMyi6MN6xQquv75ys6mkUp3VM3Wk34vToDvOvONMK9a0Yy8efOG7ElUmb286caPMgTmOmweovXLTDKIg0GBRla0jsqtFSzLEvzzi3XmUqxN2A9Es0wlU//999/TjKlhlkMDTqyP2g4ZA4sKw+frXoxxEUoDG6cbolG2APIsXiyvke6VmGdcltc1q3mJMvW7WceeTrUi78638CE4H7xH41wT8OB/OjY+FblwHf8J9Nu+d7Q+1C9xssagcMiWL049uR8R/sHc12TL2CBmxaTY8pdtFiox1bAiVNpwa1qPSgiNBkbRcpAFuAibVyb7phX8/9j/d/yBSGWmCRFAs4OsugiBRgR49GoaiL419oqaoaVGhC16dHflJY7DiNcLJPLSseCtnQKLIoCkRNbXwBvIRPxTg8dnj8dd/sMq4VfqE6hk8ejgoV3wmaHrEDzbJQU2mo4hlyz22dHrlVn1gGGvHpRTFaJNo8YyRKOAWEHELUPU0WtnI6LMZVb2rU0jZWP/mqzgYycdoWZ2Aqg0zi3V6kZFLTWDbGU2jzIEv0qWOA/1fT4kFXkfBYvGRcyQ8AqyBEOGk2gJ45Ilj9k3/aTw888/+76QiojvebnFfJmwdQXgLoilwsJSO4XtgpmUsVE1KSxDbAGH4CmDIWRRNgu9KFPjdS+0H47hDtZxiFMdpQAr6RCoMGV+rq3MwsotZpn/lNO5xlM1hlJ1JrNe96h4xsS3QrtBtbsaWtYxCXeB19i4Wagv4jZcO5O7eVQ4T7UrKy/NGsU0ea0woeCBt85cGEBkMfKV4IX64kOjYMJAUUEIdCNAEGDKxiLRR8cvP922XRq62+axF7/LgkmMyFa7EIt7zg0HMCkx01eP/RpxClh0fQiYTLvA/NLRTwDdUpEr7dvR8JO1tNxhRGwIo1EqYRm6kSptXZ0CJoQC0Sily0gENgzWkltmRBEbaHXHCpXqeV2WUaZR0ZN9bu0z6cjSrvZRsLi1/4S+6dXYQn0NOsoQMJxGMTGK9Uq4m4J5Vr1PoGyrrW+TlkEG75GC07HkpcS7a7aYr2mNsRulsR1THVhpCzgZEh9GFqOo62R2R1ZfktoR2ME6jnKq7SBs1zI7d2BOAJMdFKywcT8p6MnKuZ4tnjHNt0K7QbU7K1pmEY4qMT1j42ahvogb5XYmR4U3lVWJIYwfVjS8DbqHmgVuER/tsgaGADV1p2TC+kJKxwhGhVGCN5pGZy5sqefCrQd8PSgqC4FuBPxK0Kjr6Vg+kI0ML228tKbP5nEu1hGTMX+Uju63+uZEuqGI6Hs2AnGYidqULunrwzi6M1mlxtl6Q8DkKhX8rHmeD4QuK9GaSq+lHofgVFnhAKGiJ9HQWWwZAvSilpVLhoumGMYqa62RQj+9CJRv6hXSRV1Kl17NzDrg04sWxXyBVHuYhSBezUL3myKY+PSNcPM8W7M5C3tOOghkFTU79Ts7AXDIsrG+sh5GH2UIZko3BVxkR6mS76xgxoB/8tTixKwjhW6ePZGx5S3ma1pjHAtdN7XUNNbYAsuELfosEOhYC2Pp4gJX69eXfazjKKfaAux2bbLegwjBr2iV0elO7GG61x6HeJpzxjMmlBXaDYogEyj4owv6b6ZkpKyAW/NQlMoBZyMYhXBGLRTqi7gNMY9HZckLnANUffkDgUjYpRsHxJ9HcJuLUOjMhdEZPYtwabzEt6IujdYesatLIRAQ8A4Ob94BC71MY6HWQaGlC26UgdB2dL7kBcwWaBnkomWLUNmo16i1sJdtk5Ktu8gsERYhg5cCEgFFtmWp8h6hK8mypt7DGMr43qVgBgaiSTHKzHg7hwydanK71qXpsMboIegDqlhaeizuN9O2miAdFEzkqNAo/iSm0cjtwGbHTvq9+M+sfbWbRuN8HWUINq7fHns7wjAbRUibHaVgPr7vfpIU+cOO5TIFZH3N8PkKBO/FGNcD2E7BW0Eor7EFU6cOhUw36lhruyBRyxmsYx+nGgm+wyVRik206U8UsbSwgT3abmipwkwbzxggVlhjUGnMGciCfwvCaRs8YVYtIdsYzQaah3tUQ6YR3lRqHE6Kz82awwVPOezPhSGMWaDp66IC3UGWyYBUyplqhEAJAby/aRpaVGpWrzcvAKmOFahOvHQ3jVQY3TZLYWlcFLuk25I+32QME8cbtqGwKFFidChEfhPp1lj6/NB52QeWo+kwbVk6hFd4T5N4t50UM5gGcEs1JFIMmFlKIY3hIGJWXLKjbK8ARQuq05pG+/T1tZxk0mF+cieQKjba1aJaffNCr6xKb20IjJuVtDGeToU9SsGYmmD+/F+zblryPVCbJBfmcR47X4Hy5Mboxd+6bFpkhW5boGMgsmhdNgExJePBCuYQrFlLYRLryKrupk61BZyVbfAY6fa5Y5rAAYXxIRkK0MjbzPGMqa4Vug0qoJHVInBrxCrbzMNufC7KhUVkd/CoXmQLHtp5zrqX9u6RvHa5g+A31/f+XBhiGJSmB90FGGWrZtCoIAQqCGB7pmkd60eg7J3jbrqXLj8IEtb1wM9Ni41gydoglVGzxsuU2kpkIh/nHXEjS9ZscuiMz7GFaO3pDgGj3ZqZz1J9iyYUOh0heyQURIgL22O4gHDKSXAFwTlkCabqbTjcBDbtO49pjFW5lFoK9VGTPrkT8GtKu2qlgC+qSWdnU0MIvGEvJqAVurcrqQj7KJh/krTSnC2FARpo6aIZ3KHx2PkKDE9ujDugakOYCVihzxbSlREVvbk2GRuhgCYbG1bo0MlJrOMQpxpBOvaSWU7TKPjApaPgJG1+rdDoOSePZ0wcK/QZlEGadVZr9iNQzuK/JjGUZTKYf7CCpUqSzjJ4UgnzKGHIxi5l2K90YXagYzj3FfYUvMThqlwYRLNu19R3aQFMV0YkJTlVfyYEhizSwREEFSVTsA8+2ZQEzi74LFhamhGA7dTKwl5oqUTpoypwXkokap/K200zJYXgk0AXST3w0ku9JhpIY68OzR+4CqZhxFLpUmZQe9tLhPU+mgi7m5pM1DK6nNw0Im7HXqY4d4c+6yfdm4NN4jxO4JBtWzpB2xmCVy3D3wpLTThQS/nfR8Eib4BqeemWlr1mduQdlg7X0d6myQp982VDe5GN5jzGaHzuUDDxrdCHrX/Ka6QoZJezilw+uA10ltrUPNZxiFOtYLv+lt+/2Cwv9T/Z9AHUWiaasSIN6Q7LDY3UG6yhabBYoc+gjD38kpGywspcWNZal6aWjEMKKYawupFHDUqIcXkGWsphr2oYhsLKJW9PwUsyrs2FQXdsOgxkO6anJN7Y+qxTjnRi5kuSytjVWEzaqd07etHMspY0PoHxEEURRqDJpIRURZ9DSVfWluXQcxXK6cN5PFTabGlNugHuWy1mhm4pJu3t/RIOAu0dfct0txkUb5G+ZZfA7kcX2dlcJGAaiOBhQmUlCMtCcVMhJzcNP9djy7NNelZtJvGfIJ9d47Zec/c0BK9d0YLIZcd25UAFiwLXRc7H42Ble96wyK9a960LQ+bLMzm5MXpWty6PwjaN5QLlpZv21CdAZ5FazmMdhzjV7RQmOzU3I5CUnzQmMSW86crSvlOF+ghrslihY3HxoGWd1VKz8gQpRzYSWO2YSiObZXJ4eAOfYdlln3hTVYw3K2SZ3GJ2hgte3xcPyIWBkTFtiruygPsz6CcpsJCsFGqG7pVd4qY4nwO9dAY7lpCUSNifsz71TUHoHpFdyli6Qo9SlazrXMpeQCaSkcsZoOubtcZeZjjd02EUIvSW+lgWkohCfWm5KWAa9y9KLqcai0SBSVb6yuiRvdwcNB2oey4irgaaRkR51OVsk45ckRJO5QQO2bal+rmRIURKlZ2IqM3NywMVLPID61OWRhCXe1Pw/RsMma+I7SxNKo8NZiImd7jM4tAxbmoORnlRyERj62iFRcuWKXPofqB1HOJUO+aupUt2XkC4pW/UpltV0vVikWJEbPjLgfGMKa0VUEg/1tJylrfZcmEIZfJaIVjiWI8aHtt0P8lOda+bPZtHk9cKWwhe8aL/sIHXFL744osPHz6AbIB4DanQ99dff33+/Pl6OqIgBOZH4NWrVzCZLlGNnGeN7t///ndjd5p9/PjxxYsXUfsoGIrutl8+fPgwzXp8++237RQqLQ+HrsLbkFu2hKcYttDHLX/99ddpS3Tm9evXaX2p5scff/zrr7+iu1nKUZvKZRrjhtmsdKnf+v3332ES0b788stKy5cvX4Iq+TL+KCBapfH9mkZFqMZbdzHpyHJ6J9A4X9ZsC0Mw4gMLxyqYudYgEbv9laKxH1hJ4QTdZYwbTWK6/lYGevz4cbpfXaThso4KvN230jAbUumbE930b3a8bDzDNuQmOHM22Mij4h+6cyyPHj2KsFq034z6li43Erw03JhcWKAOsmy92GBg29n9eYmJbD1AsGnJ3jqk8tmzZ2QH0gXmEGb6BiVWy57q7KO2qNcJ0IvkRRPQc2KOqL7vEmr1DXyFbFYnF0VO2RWaKasMuuhWmvVgt/bbb78tIlJqfCx0Ja5G1ds89m20Sumq0mGxEtvZRG06raXu2fo0u4ewa7QiYNXCFYER5sbfzQjprk0jC3t75V1MehDn3E6gfcpCyy0MYSkPLe2PVTBzrYHVn376qYXnSpv1QW+F+B3dkjF2T1ZFhSq3ssOl7VF4UiHZxmmlrCPFZGUNu2MOeaRESkFa2tLXpOFTuIv1VXYlV45nPHr3VR7uURG/T+tMxyIAI3cR3e2+HC54hc+RubAgMBsMHvdh9jxYYMdF/ih1yo3QcHik3Xc30lzTjNwc/NihvrsrvH37tuIl1yDT0ncIev6MMXbSNwU+IciK0kcETaifKGnBxNqscUxGxBeix3r+VlRGkJCA9/V9mRdPwZezy/b6vUcY4kDovIwblW0enzx5snSI77///t27d2kv9J+TvGl9qQbLzS4huPpSl5b67LNrkqQtfSttBurDvZtGBaWbty476QEZs7ubQE3bYKAhbCHj4QpG/ODl4sl293PyQCd9Wu7pX6c8XPFOYIyNs1+Cjgjq5mObaIjstqv9+IasI8Jz/WU24mWaFgVjxkY2q8XdUj23rhzPGG73WCi5hTWyrHnvJ7vSoV1r+Mn2HS54ZSkZnwszkfDdHC0h4rG8GE/sIw9rjUuF7JPDUmPVnx4B/1wlm2FpQcDvt1tOkbTQXNmmW5bSuNnkRbZx1sQ6Mi9Z4qGylPXAM1R6Nd46ELpGDtc0s3lcGgpzwCobewHX0i1fmipFoiHZ0lTNvG324dYXWWbHunfTyArVWHlfk35uJ9A4ZVGzgYYQUR5yebiCpc4HlghZu2N6AGdnS4g7xDcOAfkQIjLGbth5fJUqDxrlH982Es/uVytbwYisrCMCZOVlNg8FzW5jwdvwDla0oeZVFVSoxOqV45kSJndR360kFekmDw8C58MFt/1UisyGuTA/WMiL8YUaPAJHe/DsjTmI7HbOU1b5Ugj4rXK3nQwhMhb2blnWs+HTi0YtDcjsVl8h+5Qyux1aSv9A6Jay2tE+BK9Z9CrUcLPZJypETkvfjoRU9nBZGitX+CndSuXKjlXqntaPVYZ7N40Un8aa+5p0hBo7740ozdxsckBmULAsRJg8ToknuH2Ty9MdRDvw9H0f22N7ZYEdO8SJqfH2hn1khvWajRLf+erQqChLshSx7CTKOpbCaO39psMqKWRx9g0qZQ7m422I6NhQ859Ysf6qymXjmQqGd3FrjZJkBRy+v2OU9jx7lqVs5XDBs6OEyp1yYZ4D3DoHE8iL8W4aNnzTZS/6xrMfSOXzIeBXlOxu/6bIRKuWG0b3OoKMm0N0NFh66qdjiGwXAq/ssfk0SZHt3l6ZJZhdm9tphpZHQbeUz772QVdvOsmIOKZhSu5vYT5L4SrlzrIT6sdqKWeJEN619M22GbjGn8A0shC1VN7XpCPRUq1uAeGu2ww0hC1wmEHBwjGuVDo8J1/nePDgAWfEwuPbtI1qKgjIGCvgtNwKH5lhf8RSiAYeEqPKOlpmqr1NyeOtd9S4KTbU/K/b3ZXjmfZpmrNlfWY7eM4G3h10tu4yXPAKwwfkwjw32DDuvv7mqk9/+L4qXw0BvLmJjDH32YnPv+yZdTbO08LSTEdKobumZFzZA/bdo9Ax63xJw61JfED2QOjWoLGoLzJm0SsRIZLOTisn5DvORWdJMfQilkqsZqcvm5wtUYjqh3AVaJYEvxfTiJBZdFmSfQi8wyc9S3CRvOdrPGSmtoNlEgXLvjRkUhMq8FABeycZwVaTw2I+ArFmKngEZIwejdnK2SdkJSZlHSVkOupLHm+3RGeJgSvEMx3zNU+XLTzq5OFBAH8LwSvTenAuLHBGkMGp4BKXi34JuERE9SdAwD9a6U5j+SWh72TZcCSHr0btHHo0fK/hbqgkY4kBz0ylXCJb6XJft/jsV3g43Mg2u7Xsx1Oxl8qHJCrESy8tDllNs0TWnLXOEqxIV7lV0sx7MY2KaDdv3dekn94J3JyvtMFAQ0iJr6+ZRMHIcLV8rIPsPHkxDovxYjjnxdi+hjcb1uNwPgoyxtPMqaxj1FT6l1E8zeGxhCcela8cz0RQ3NflZT3qzoL/cxK1CGcZshHSmmMCk0gnNoYg4L35kFxYN5Eh4sxApJRoHu6GSqs+DBByzQDFCXgga5ZVacD3eeRFkpbcLxmrlWf6YGPRY+oWtgfq7ZVN474mvUUxrtZmoCFsAd08CsY7aJyWzUaeJcFhni9dho9dkkrjtYaVv6hbGkj1QiCLACsvyxNKiyryx1rMShr+Z9t3V8o6uqHzHUvuZc8nFleOZ/xcqAwCk4cHh8zRLLkwhCe2yH6Pefh+6RCgNeh6BPyKkt3z3xzCv+PAOtT3luXNUe6oQcm4dkOGSO6O4Aqssncq4dYhC0diOWXQ0THtwq4syxiJsL4JrWS7nj59mjJweE0p5drBWBZJ6PQh2cHAUaZxd5Pege3puww0hOFYzaZgPGMjnPDRRbvInBfjj4/+4GN3e92pnT21PBMCHBJH2VDXPZcGWcd6FSrN154picvGM+unTxSugMBEuTB2mIQUfRHJFabq4jISBxgC6EnfjtSfjunLphkPJ3JHfyUAABnGSURBVChwcvtwKUpRwuGMVRiA51JgUelVujWKFG+aEyino5Br6z62sOZ1xZSTlhr28NknIi19B7a5smlcdtIH6o9IVRCYTcGIJXhIxivk3b9aTtT62Wef8UtQo55qVNDTrashwGL032OIr7KhQlgxCYl5uEtuhf8hD44yh6OLK+GSdawEkO77e7yI5yvHMxEUuhQCWQRu58J4e5G9H59R7Ms+ZEctVfL9JuXCSuBcvN7v87vTWP4ty5YPhVwc8x3Ez4Z3O4x7siGIdficTSoUITIOPK1vrKnMDr9y1UhEzfoQqIDfR7CxV2VcTXojhmpWQWBOBcNPEn/ysUUfJFSkSG/hgQlfeSaR3lKNEOhAgBOUKGQ2pUXOi2PgRMKl38MZezJU1tExfdal5PHGzpENN2ehBMKc3IqrqyFw49v5bLGCLy69bDwWL3ZuKcFL+YtUfNUEBHyE2p0L85nW7sMyp5kRLU6nmcrSG4v+IORphN1BEJnGDiBrCCEwFQKkFTh+/v79e87Skmvo4I20Rd9PlHSMpS7nRgBF4pxXmggj+mU7xtaMBqVE2BbIyDq2QHUfmopn9sFZo9wvAjdyYZaA2Oe9lezr031Byf1OiThPEeD5mH+Zri+NFb1lmY5ytRplmc8x47yY463DhFr/CZuKhlQ++mMM3G+hIvj9CtXIeUX2c096Iz5qthKByRWMz35xCoZcA0kxXCinbxaFoLybxhfHV0Kk7ldGAN0j8ZS+sYsekgUjjt0zBRZNhKwjAqTlsuTxdktRlRhoYV5thMAVELjxjmR4MQ1D2uEFSeDOWuyiQOQKc3ZBGS0ni+zdh8KGvGV5JvCzqecgIJveA03+TCBvLQv7rvTRMYOyhVv/A50VDdlarmPpVwQ/vWlUZD92UjT6ORC4FwVj28+feVG+KUYmgqPlRCPZZw82O+HltX0WUBtUhXMggJplTx6gVFO9fivruCN9q7jc08czdzRNYvVABJrOhR2bjerOfRwIq4Yei4B/1atbH3xCjS+DjOXwHqntGayXnoAd61v6Zo3ogQ8njfpb804ND5Czmgyq7XEzhyB4zmxbPo8JGpJ9PkGbwz8H6/kcXr6yaVx20odr0SKCeBXMmb9Fve6x8Z0qGE6SE7j4VeaII2N8QrfkG1nsuHuPUyOej0WAM1/ZRBgv7bYv6IeIMKd1TOJUS1HubkHUleOZQ8xBg94dArVcGA8ogjwlSx4ubfZpW3fuYzh7IngUAj6N1acPLIpeuw48ZH4UhtlxS6Y9fJEuEcxGfllWVZkikE2E0ezNmzdp41INxsVhB28dvmVJQ0rtfd+7LpcEL2lyt7AlggeaRkn200969ySu78jpTn6LkL/1pOanMImCdWceORTDMwyCCn47Mot2+oJbtpkqhYAhgDplF3ROhPG8yprtVjiBdUziVEtL+Z7racnllsKPbjUrESyB0D2QOgqBgQjUcmGWgKgcsBzICqRS14ABE3aMHaWbGkcnHtzzHwmg7uWtGzTruAY9f6oIl9oxCZEOd1CIuvCkZc2JHoPl2EL21ypgKbXElXz6GfSkSgz4NipnEUD9/G9BWBu2Z4t8ZohdIgMxaqXUc2lCreO9F0qaeQXTuOyk37vS3gv/MygY/pPMY/Y8bDuMnBTDf2Z9hb4a1g6jWoIARpGuquyADjkRJusYqJOlR+/pdA8cNCKV9VG0uUI8E0GhSyGQItCUCysdBU/Jrayx7JvR4ZGIlY8tENn4D04dy0zf6Oyc+dnvvr4re50AvQgBljGe/R6YW4z46bss7UmGL5AlgnpY1DdxvEyRPXrw1VdfsT1bRDNMTemxYUlD9vll4UWCjG1cErykyd2jlwgeaBol2U8/6d2TqI6LEJhBwcKDhPVBHU/FCFxT/5lGs4sgUuNLIUCEXHqydQgOso6xsJdSUfb21djhUmoll1sKP1IKjTUlggfGM42cq9mVEWjKhe2WvU6jh3lyYVfWEsl+VgSOXSCJD/b8kMFpJrH0MgUPLbLf0a8LHtx76YFH6TdbSxFPfaw7untl07jspN+Rft41q1Mp2PrtKKtY+lr66T3kXWvgbMy/ePEiZYkAqWQpaePuGtJw4UP4WQqyjiwsSytL4cRuj5dKDAx3U1mCpwz1s5IuVQy1nwSBYi6McwfGYukFYGswpMCIUdKNRNg8W2XO0nPmorRjHILA1kTwR6XPW2w99AnQiyBCE/ig6aKX0SIKM1zCP1qRcpJ9RJk2a6/JLhvKdLcD6FsS1kSuMtzlWcJSh2kHG9NzDTYifs/KVkifW9itcxQubhrXnPRzqO5dSDGPgg1xZbiLaDnbJ2y+i7kWk3UEyDcND5CyEUKWDRSV0fnjGVvaQNaRYtJREzkHozAEXqNWKVw8nqkg030Lk+nuq46zIVDMhXkTHb4xzqKQnmgg15BteVQlz09YLUb9ftz+dFhxcYj3hV70C5J9oHlFotxHJOqFJhzyQdPh05ddpMc+rfKJdc9/9kuxvoHKKQJoXdYh88tlpc9SpESsxkiVvhdGy+wja0Jty6MZtTUFDIpEHl/lG0t2DUtXNo3LTvoahVHfdgTmUTAf67bzn7bMZvfSZqoRAhECJQ0sneWJumcvR6ViS7xlB61UXtw6SqmoUfAG5OtB1JXjmYpmdt9SLqwbugk7NuXCdphy9j/RhxtOcOhmwvm+O5b8UtEdGXjV6iZyd9A1MsznpdLTjmQ61p+NNwY8/laJgS89xGR9L1tgUrJ7SLS675ccLOmZ6oCBTIote3gwO63Wa2kBSw+PsndYbhp5u7JpXHbSG3Uj26ySUM62v3LlPAqG52EPuX4udnidbT2TojAhArYKR7yteXQ9ahk93DpO41SzkRsxT+lRcaQMLZccKAlBVPgfdblyPBNBMeTSHiQPoSYixyJQzIVF08yRqE0Zjb7pzsbsHIduNgXtCsSjc2EdIhPm+rBAAWuKIUeK0kqPfHp3UU2WVDYyWET2ao3R5GwmF2+ZRbgFH8tnVd6RhE5WQ9KTvC0jltrYEFNZqHHl2e5G2xMJ5SypSUwjK/sVJj2dpjU1jQc0Gput4WS2vvMoWNYMV8JV96griav7mRDwAarJtVJ/sjSN+KLChNbR6C0bmy1Co7sxH4rJPlMcuKQGUgSEpVcEsi534PxmSU0Sz6w0qGjet06JRMPpcmsE8rmwNFGdVfFRzKFV/vgPZDcdbhTborM1ApwWtOcbFf9eZ8OrVjaVUO9+hbs8L0oX6VErNNZtk2hgsiTrUJih0VjgldIUSfriLfvAxL4sYq4/fSU/lb7jQN9RAQHn3cLTl+wx/kZ8tmh2ZdO47KR3K1LqRSGVtdl0iGCJY+P1dJSpauZRsOxv8q7ESr+bthJAde9GgPW00e20DHGsdZzJqWaDap5HDvkuBNv2sIhUvj1y5Xhm7NqqHEWL67ijNvlcmE8fBGFGmWsKDYcdov0PL09NdTQg5Vk1+yDg9bA7jTWEyD7yHjhKukgTS718+XI9S+mTKIKbvhf61jNzvxSYC6/JJsgab+kn/WY2jcbko23cUBj1xM/oIE40xOGXHqXAzHVM47KT3qd12Wi79AJUNETIBWc3flHLM11OomDsIdMHwEtxjja06cODpQTV/iIIZB9EhbxGHwKLNuqWNSvFAMdax5mcKse1ot1umF+Lf/qmO/SylGU9iLpsPJOurd3HBsla2BsVa6ZMfedBoDUXBseVZPMaeXh6Zr4YOqQ89HbkGjzP1Ndv/rtzYT4s6CZyJlSzsrBIp78xygqN08+2b6wkgxO9bU1HPyONdC7ejMe80VvkARBW925vycxaVJQmuVLACZTTiSNK7mbAhrA0HzHcmi+kGMGxhSubxmUnvU+Fss/wUgeYEscYw9b3aoeJ5lGw9dtRH66wgZ/QlaWKp5oZEEh36YGrKLvayCrOhLQIa3qJbESnJSNwoHWczKkS7aTZPRIrK3Px9nIVuba657lsPJOurT7zEBlF/TKYQ9a+WqypTlx3D0EgnwvLRm9UDj/NgZvzTz/QrZUe4RAQNehGCPjUe18ai2DC/F33W5YDpVuZWhrISUqK49PRMyugW5MBB/w0g/PmzZv6Up0yFmpmhq7E86j60iykyan2EZlrM400OMvSwV1nE6ZrnLal+eBhUVptz5hjctPITtaoyqkmfX4nkK5TPkVSmhRr03GYaE9DKPEf6vs4mUTBiG8X+Z8UCnu0wK360Yy07yE1ffNlrM5vjMbq/oVF2JbWd69R7SKEjTr/081/9oxq2O5lN/Y26LHWsb9TNcG3KBADp08f0YFug6JjCN0hm76HkYpwj/HMIoNKRaaG77Wl9R3pZkLWYJhZqC2oTse6WdOtADcpRw1Wgrmye8QMl7sJng79v5q/kz8M9X+3kxLTn/ToqQDNyPlySWUPLfU5IwJ+2cbF94not+5sM/qIDOzlhfK2tWaIbNhNZR/NdDPGKttBCltOMyzkbjpIhS7zQ9ctWr1jOiNBc9aAGekMsWadB3836huYYXZ8m8by+/fvLShcSiHK2wY2WLwah+5olk7EJKbRIcvSLpNM+vxOIBs+3TTVEAvhMJfOC+33NwQGxXL9+hXKi9xIJOn+CpZusJFiqRcyKfy8982jkdqiMHy+YHJ+Y9wCyZRmFlssOm1ZqYl2Q8GgWByX7onC47GggV4nA8GsZoZb0c5uKutIBYHnTZ1qZaaG3MraTvcW2JTnJiae+WnjmSEG5SW1crpWRmpvLSsFjAj1gxS2GWzH/19q+H6grFZA3LdZWs4urEz9Ujq+fUDAS025e+mE8m6Cg4YXxJczKKfYkVDwlStxDJLbFigAuiaK8vKofBoEfNK9b88JFH5FR40PB8fbkXcli9awSIqsY8oGPVHH0mW6YCw1eRazlCsCmtKILfV3AV2LIIva+GSuV5hui2D9TmOgpfPrbdO4Wjq/tLdVoEP/ra8xQGHrdWRO01ikUd2NZ5j0u3ACtjMxzax7Y9vp9a1QhxhCVhmQd+nW3WtjluZ2XsXHBjZTgMni5blqKdPFz8KaXUHLcB1tstiunK+7MMYOrJZ2KWG7SJFobEroC4tWNPMkpoFpGBYttcZ8ZLmzWcfOTnWpDnS0Z4680wiTznxFE1GnTGNDhqmsN07vzhnPmE56Q6C8yKBSYalJrYwpyLYsVQa7CAs64Ecchsula5aNtZtHXSq1cUihlLfq3pJAczfBK5FYJhdmphXmFS4DEH4HBZSRS/VgVcpoT2p+NkSlo25dDQGvh33KBmLeVa33pH1TgM4zNP4x1XzPHgsAXobGLaMEmsDiUfLUKGP2bK4YupGmHzdNwUDNAizfMi1n+/aBf4/QpYB01wBaNKfhsuLQK2NVNLDDA0MtjeTQ8BZlo423hXbrDvpAexDIIhPUPphSn+ZXAAy3suq9v2nc5HOLBgdOekV7gybM4z+zZlsyMRoHO1pk1EcZAuOi6shSsT4MpH0hi7R0TwWLdvvem7V7JPhH2O6+kfjDL4fPV1C8OzLG4ZAawZvYohWLbAFUs2bV+KTKMgheeymnNOEqSGFdUu80m3Xs4FRtZncrIFQayaA2fgYrzHhvmc5gpaO/NU88M9ygvJhWTuVttC/Ys90WEwdBalLjCjXEt8wOzWhjQ2cLNKDZ/h4VWVCzFg4D2/DJSgd6frGLxAfJRqkDeocIjsUhRSp4JhfmxYu0xG9gaAZRnClEs3McVQJlGkK1m31ETZenR8Dr4U2HkkUD0zUiaFq2zXaV6SJnzDQWMDfPHobW2LHSDFflaVbKDGeu3wgSIZUoMEe4mFTqSIrKiHYrJWIMNBaiQXeGzgRZWSjhgFvGl7b8gQNTVqJjYOLGO1hlxqOIGYIYGoyVFgVMkrs2Lo2pqQ/trdg6dhRQ5vpA7XcPNI12Jjdquc+kw/xNpb2pAwc6AZxkyh78RAsZzTCB0HJaQ0htPBWtUhPNwk213E3BvFzMAkbtZ427N2eELrhiL3tpcbwp9cAGXi7PW2M5O193bYzzYMsUECNV+EHlzCH4+WLxqmgjWmehWkqfCfWk0jIKk7LktWgS6/DmaVKsdKqp4PvX+IjI5GJCKxkxbtmM0yWd9EVSHBjPeDUz2RcVOmRPAYcNQKiAxijGlVkiS5VV3ixES8NdeFTLld+UrtQA1xGhOq3g/4xk8F9Bxtj4cQrfgJ/AQGnwPuH7cHz2ng808od4NOZLjfzn54FNWnSFby6iOnwaNnyg0VMjjOATdKXf8fUtVb4aAl4PUac+JbEPEoPeep97tSngC/d8JBIPgIHbD1wAaUAVPJmXELdxl7/UwGmDM+Vna64G3RB5AR9Us6T8b0pkGyytNI+9qCNWiZ1GGsLSwI9Y8QfNsBygJFQiCwtBWDjCKPfr/69sGped9EWmwffg0XY+h+xNmGiHP7widoEh0MB8Jnsb+cmA8CEKBv4YNX/siJg15oVljoAWJxbmiwKRLRwS04bFjgZ+cmnGfgkKi/REjYWARwAnwGek+Y0yFlBfj0KG7RXKiSryZ3qI6oZVlXUWnUzdCLs2SOF5PEErs5sLDawmLUxiHWd1qvxkB9NKmB1C64A/M04l5bCzLkXa3GVm00lPJ7FSg9e6VKgP4FiT5TFABuQ/++wzwMSNcwu08fbBxLjFXzAx7I6Ulpx8RZfu+FaUtLNEYPC20d1wiYqgRmtkRuHqWdjsuKq8DgI+c4+y9QmOazMtZTnvI9LdCwuy0fsKkeCYTB8d3yt6OtEoHehhs55OpcxCAudrDPxM0DUinDbDza7HoTJN/lafVnieoRAdkfD0ozItSQT47pUyLaPufZd4g8oo3bd2No1uPrfouN2kw+165Z/BfxJQhW1MSWkRs9EWjjKEds+flTGahUV6uKmCmVxpbEBNu/pBZ73/XARLvbHJlZ2Om5XZ+WpHo0Q/IntgMFNHr353JbaA03iMhdUf19EIOx6GxnXOUVHPPF3qq7A1ntA6BjrVOmg738XDYyYlC4rqiWfSqVnPMDRt6qMR08v1oX77WOnooabRoFJkMDG2mfXV2QbNmhgUrMHNQrTKN5p2hewOHhVDqzDQcgvcIuSnFfwBjHqRSL2TBEUAZq6e/uTxxX+ecr565R+OeVJpGbLMH391ymlH1VwNATTE9IpVHLXsQODBgwfWC7fVd7jMKKiAyeMc8Aw8s2J2bIKwa56isDbzRIW1beVDKuF8vwgEDUFJ0A30xE6BoSEsgUE90JD9LRHGQHW7ca9sGtNO+jx2xNnJ4DmxCzvEgTmwHeXn7ffkc2tD2EKWjRSM0wGcxWDv9+zZsyzbnJXgbvBm5spoiSvjz9a77bxKlitVXgqBDx8+hFOK/4m3/vsXxPdLakmBs0A1eoD5rWMep5rFeU0lx+1xO2mYHTwPERR/m26ig8u9SKiPn7fVGQszV3/TxECJjU9oFgr8Z46o8fVaINbYwm5941wYkVlY/ts3tJGzJunglQmdsKChneZu8mugCREILsYYi9K1Vl8vsJw8ffo0tME9oaX19rorBISAEBACQkAICAEhIASEgBAQAkJACFwBgfh7Ybw6fvPt8QgX8tP8LXo0EVHQpRDwCJCkt0sSqVZeVPBEeIqyqK8aCwEhIASEgBAQAkJACAgBISAEhIAQEAJnReAfZxVMct0vAkPSWP774ryKcr9oiHMhIASEgBAQAkJACAgBISAEhIAQEAJCYCAC8TuSA0mLlBDoQ4D3q+01W15Z73i1dshbln3Mq5cQEAJCQAgIASEgBISAEBACQkAICAEhMDMCOhc28+xckTc+7GWJMOTvSITRy58s637L8oroS2YhIASEgBAQAkJACAgBISAEhIAQEAJnR0C5sLPP8L3J59NY3d/5GkLk3pATv0JACAgBISAEhIAQEAJCQAgIASEgBITAbQSUC7uNkVrsicCQNBa/hWo8dyfUjIIKQkAICAEhIASEgBAQAkJACAgBISAEhMBpEND3wk4zlScR5MGDByZJ38fCeMvys88+MyJ///23lVUQAkJACAgBISAEhIAQEAJCQAgIASEgBC6OgM6FXVwB5hL/7du3xtAnn3yy/mNhOhRmeKogBISAEBACQkAICAEhIASEgBAQAkJACICAcmFSg4kQGPKC5BAiE4EiVoSAEBACQkAICAEhIASEgBAQAkJACAiBcQgoFzYOS1FajcCQNNavv/5qjOhcmEGhghAQAkJACAgBISAEhIAQEAJCQAgIASEAAvpemNRgIgT8x8Lev3//+PHjpczxluWTJ09CL96y/Pjx41IKai8EhIAQEAJCQAgIASEgBISAEBACQkAInBgBnQs78eTemWi//fabcUwaqyMRRvchJ8uMDRWEgBAQAkJACAgBISAEhIAQEAJCQAgIgZMhoFzYySb0jsXxaayvv/66TxJPRC9I9mGoXkJACAgBISAEhIAQEAJCQAgIASEgBE6MgHJhJ57cOxNtSBprCJE7A07sCgEhIASEgBAQAkJACAgBISAEhIAQEALNCOh7Yc1QqeGWCPBhr0ePHtkIf/7558OHD+2yscBblk+fPg2N9bGwRtDUTAgIASEgBISAEBACQkAICAEhIASEwKUQ0LmwS033vML681yffvppRyIM2TyR7rcs58VInAkBISAEhIAQEAJCQAgIASEgBISAEBACqxFQLmw1hCIwAgGOcRmZr776ysqLCv5kmT4Wtgg6NRYCQkAICAEhIASEgBAQAkJACAgBIXARBPSO5EUm+g7EfP78+atXrz7//HOOd/WdC+NFS1Jg7969I5v2+vXrO5BZLAoBISAEhIAQEAJCQAgIASEgBISAEBAC+yLw/5jWZwCuo5QOAAAAAElFTkSuQmCC"/>
  <p:tag name="POWERPOINTLATEX_PIXELSPEREMHEIGHT#53203D205C235C746578747B6E6F6E2D7A65726F20656E747269657320696E206C61737420636F6C756D6E7D" val="100"/>
  <p:tag name="POWERPOINTLATEX_BASELINEOFFSET#53203D205C235C746578747B6E6F6E2D7A65726F20656E747269657320696E206C61737420636F6C756D6E7D" val="20"/>
  <p:tag name="POWERPOINTLATEX_CACHECONTENT#5C6D61746863616C7B4F7D285E32205C6C6F67205329" val="iVBORw0KGgoAAAANSUhEUgAAAZcAAABrCAIAAAA0I1iMAAAeJUlEQVR4Ae2dj5UdtQ7G4R0KgJQAWwGbEggVACVAKiCUQKiAUAKhAkIJQAVACUAHvF/i94RW0nj8d+7sXe85BF+PLUufpc+yZ+7ct//555+31t+ZEPj9999/+OGHn3/++ddff/3zzz///vtvtHv33XcfPXr0/vvvf/jhhx999NGTJ0/OpPLSZSFwSQTeXix2Sfjvjv3y5cuvv/4a8rpbHXyC1D777LMvv/zygw8+CC6vqoXAQ0JgsdgpZpv8C1bS/EXCReYFW6HfH2/+9FVR+vPPP4f43nvvPalZhYXAQ0NgsdjlZ5wUDApLekBeENOnn37q1frrr7++++47OCvtMaUBTPf999+vPaYAsgoPDYHFYheecaGwQjKCy6C8n376yej97bfffvHFF6ZyfVwIPAQEFotdcpZ/+eWXx48fowGbR47zyzeGJGvcATCqk5GFSZxptj4uBK4MgcVi4yf01atXCC3Z4kFbbA/Jwjj4KqewpPHt7a0/Kfvtt9/Wef/4GV0SpyHw4sUL9ha1zm/V4R7l+huIwCeffALEENOuTE640mT8+OOPu419AwjLzuVbbzG6b7lqFgLnRADPTz7MNqJHw7d6Oq++GgGe7WJjmGaFUyp9KSzDdDTmX+aSvmGbfGViTMNlsFu+17q6EDgPAjz/mByYx4aatVos1gzdnY5wR2IlpoQk68616AOnYIZ9GmbRC0Fmg5xIwVW3EDgIASGy5p3EYrEBU6UprJBEZDupuawhrxbqFDnkgwNMWiIWAgciIJuYNiL7j3j/KrQhwAOr3GdMz3AxB8+fPy+Rw3G+b8bjYL4yX5Nuceo2oWTdYJUXAmdDgF1FIjLuvDfcZ3/nSHu4H0GgcmeNTOTZs2clQ/N4FM9G8ffm8fXX/6Re5CCYTQyTjg64x1GiStQG9YTC0ISHv6JWpXWcjpU2/X87WcT+X/H6/xBrw51KbElf2wTkVOBfyjyIu55E0/Bed1m+xvs62P74Qx6xbos47tTDUMjJ34XkKqfDNzc3YAuR4W9wRQXOx6SN0Jbe+5TcleOAXDbMu/YQaSUyhxsrGmIdMV8uH+u8UTy1Xy4htaSLl1NywM+MABr6w4N6ary0Bq1qrVjtL44APsNhSN4TtG/gObsHIHL3qTA0CGEZAv8sx2T6uRimGmjyxmNwGJliXqZAWJYEcDk6+ZYySajUwKEGFoQ0KB9iVSIHrDJI6kuLxfJucN+vkittOQMuyiKX/ry74iRconuIAJyYvIg2YYOwUnrRtzymJrIYsSSpSrKHj5kA6+GvJD/9m2fJELuGStYKGbTwRN+Mgr3Cg838G/qfGSj8GHYUi3RhsVgI4BVUEozeDSAd/DnkJjwWZuEqbbSH+LxJbzVq/UdIA97M0IXGfxaL6SBPBucfoeJqSPYarPJyfixtf1uZORZlqpaatuEyvTxohfrA9bgjfzgZruzliIG1XpjRdl06DwKaaNJc4wbl6Q8tNZfhSGIal8R5KNRmFTCXdIfRRGymMJ7FUELYVNCBxbeU4JJfEKgheN5E2f/CTEMmRmYKtdhtqRfWa2XCVSvsNbxSk6lAof2pakQQEyG6sFisCsbzN/YRhz+X85c2EGcTV0mpA+FvVsRM7GtRuqzFlvjzYBbzkZBPi2ivbabss1MxD4C4qtsLgmGB9tJ3YIGoluEuG+F6skWlHqt9Bo3Yy9o4cOKWKBCAU/QazPxyrNGDjM7pWFaNcD62CddydhOFkSxmggo98hFl2pPBFdJ2GGwSxlIoTEerUDbZcqHCVUOUN/aETg5b3t23ZL4EPSksFvNA3dMa5tf4TEmms2usCWTxHArNzqPzoV0qHMZiZle4G0617Q2UzIdmaw2cLoOF6dj5UQ+aSRs7RynpHlJ5ftkoEavRS+VmRywZbrU5DAFWXENhAx3YHCKJF/UEoJaZV3UAi/kcdZfgDYW1JU2Mq+0U4HRhl8WrfEgTBw5R1XdsY2zXZqZyfqYLFfBiF4sVQnfyZnoBZpbHTmt4RMsoOGozLOX7nl4W8znqbiwZCgPcZlPpaObGB2HbsaWH3hDHrplewsAaeURD7O083RDdRKAUxrq7DLQKRyJgHKYtb8gr7FOK/hxCy8x4eBeLNVAYISHhkQq7R3d57NDBCDQfd/e2eflyVWt+2URMHxkkYwc6pUGPj4vFxAfuacE7TP/Jg4dCH/MnL+r3HKP5Fle0s5insN2NpN6RJTvzdzA9UmGNF2tCMexVVWkSsV1Lq4RXNfasPZDC0MRAx8d+X6wycDUeiwCua47DJk2o98yeQzEBQSu/lZE0spinsF1ozC6X8NjSSQwoL+T3lf2bSqzT4Y1nlOs2sKX3yIEYJj21mam8O7MDDVyihiNgXJc5nee9mnFGDWRylDAda2ExUDCssZsO+PDDSKhw1Jz5bDZFYPq3M3VCeS1tOHGUg6CPCVBpBr9oS1N5xijlJq+WPQj4/ChzutQzUOpLaIj/9B+KJZkm+kL9W1jMxBIEzEh5CLR5yc7hp+MCny908o5ZDfozuzxWW1cN7MMBTON69BaLbc3I+et9IjZkl7dluB5uoNsY9vDZTzWLmZsdOH2Y42k7faI0iqf1KBpBE4rwrG5ZW9Z5cqeo2qFTexYJTWHoMI9JDXR8HOiObeavXs0I+NncTTiax6Ijmx4ZcSBdmjN+v7WqYzHPR16iQcEkhMnIgRbKcP7cTQClIM1qC0bs8SFtKAw6m+qIGrRUPt7k2jla7UMETPAzm7PXYL1rGeul2i29FRVvrOYnYJ8+farFkVLtvqDZp0j0angprR43LOd//5E3WIa9divNW6R9KroroacB718lnZbfnQRMZiH/2sye4Vbfa0KANyQbcx49emRqJn0kxsd6qY47Xj9rXqpcwWK8GNrY7FMz04CQ8z9hrQnbtO/8qLddRpS8eNfU5z9CIkb/PFfmpdVeTa/DFgoD7brX+NaOt9pfFwKexchippooGy9zktU/qCEfk1uUshhvwubl2Vob2HE3pA9LxJJi/qc0RGHBV2pKCiYn1wtCSfeeNonCEuY4H4eP6+X3PXg+wL4mYEGgbS1vgG44ixmBEDQBIooVsRgplSE/+u+mVK9evZI8QsbT539SOapAHjtKVJJjEjED5dixtDRNYRgFhd3e3uoGYZldM+sKf3qCw5ar8uoRCI9QPK+NxUHkZ3ZFbSOyPzXRrTPNIhYz6Rx6kGTt/srOV199ZTRGj6kJhbFTj962CmmkkHYMi2kKY0TccRfqZClrBgrzN/ZIQsO4yvcFgS2HJ7eYZ0IalK1DocdWaWJ2QnqftM9inMUIxcqouykV6ZtJxLDN3O8TaaMKmW1/5tLW6OYEcdLcmNE1hbFUVPkcKRvSMlRuxlofrxiBrSMUv6kaCEIiCp/0DBnC5BB6n7TPYj6lQtwu15r9Jl2wcLdXp7VjA5ikRutjQNSXRpVJuzjaS67QcJafFB6ezI+y7uHIYSliFefvglv7rduRBD+KTZoLkhsypt0Up210f+r9ryHhkyZSGSpU8silKEoKQ0CKwKkF/30LUWP30VyvmOFEeNm3GViD8pIwliDsh07GMmX+UnmNICYFUsLy7lUtMRNtWR6AWmynABETDADun9Kukn9wY8xBbTEkAYh1F7EiEwugPfZhrsNwNthKSO48DiquLAUgKFEa7+SvLRpL5IdtMjNXO20+IZ9qC5qnGeLfBsIFDTkmoBCCU1gpEy2F4SyGgcgU+fkC/oaz1k5fobG6GUOw3EJDcKiOFhTYpVQwp9mWIUi7CJFt6UM9Nh4AqYZ3SJmJ0EaxQiSxORbDe3SfVIabhig0Q0iGxWqHE1IQBObNulAYkdDm7vSSKGqTIPiIvVIYyGLwl9+YU4OnsUhwlX9BHh/z+2IqJ00Bg3qtxHxdQCuzSKCS7kuY0SBNAQpLX9oIwocVPIaiDwW41dhymGLNA3lGSqJyLKZXJLG/M0iaDSjpSBiInrqAISXddRvtgmnK9dWBZfDUOFMu/9M2SrlTN5EjhVEsZvIvzMwfNYCM7zI28BhCc1AymeAnWhiIv5SdCRSpwIKBp4Ez/2JFqjQkCzOaXpMoODPdPuaNSnxEf0DG0uPVy2i+dQk9jQmJjjZZzE8D/Zm/rQHOUB/qjNoNK6Fx7gYJJYAYCjMz1PCxf4L8oP0shpmSKib5xHwJPrShr8kpyHcK++abwVDGWAZKUeE7mlWNjsKwYS/PIIn4vOR5NRCTMTD/EUMwkyCap1KnZGbHmACvIXOTxcwWNHXud+hOM/LdPVU3qy1rbLOEvKpcZUrMKGaGGj72R7gftHPS/dKSPG8XH93AeCOc2Jk7hKykR/Tl0Lu2APcUucWPfqCBNUK1flrzNSzbEPHxzLtru1E7LYebLGZap48N/rer1sAGfgFMaud3Ll4Bv4gh2TfrqZlBYRibJrVHMT/vPSzmI795qR9IZN5PtsjIIOk7boGDC+klijTHiDrmo1HDT+5uDVYADhHUuWyMstck9WmTFLOYd75k7Uks2UJka+WpXQaHpA9bSqZ6nwvs+lNJg/5lxo+yFah5A7nqYaxdTswQcIFWr2377LUiUM1AmY8mitBna4XD64j/tE27YOB4ezWGVWVs6ZzBDLCFl8xRT/KBmMXMupdMrZrsQp3GNjMWNqvNVJnZHZ5abxGuGbf2Y7+efsQ2FvPJZlo2e2YcmUa9WplhbrJFQ6Gq3jdQqXaZDCXPqwx1NkiWf4QHLshlPnDALWYxFPVW1XrMvFnZkhyqXbhZ0DJ9onTBtVQrdkDZz3sbi5m8CbFDQt1PTRUH+e4oVjW5NPYQnT80xhIZCDSE1RDv9TP4em3zov2Kl6aN/r7xeWpC90LzhnXDp6LnMXO2Jj5EG1jMnx+NivNwlsv50VvXsC31BI3Ych1mz+CWfPJ0vx32gJTXXITIPB1jV/A9SvP9QbFqLAQidlRhS+2G76ZuvQ9glKrXLYcvD/rv3vqNQBsIvK4DQjR9zSuIzVX5aL7en+pDSpIuYcF/oY9mU79lHapRW8nLnfiiLiwwKpD5SubUV9SEBvrvh/K944DFzLsoRJbvL5fOUAhZDI9veE1N+j62GDVq1kXgdRc8hWHvwHeU+0yZqS95+Ud4z6phckPi069YOPP8wjtwGUf+bK0abDemwd0Hv3/YnxrFLEaGZnRNH/ttDsWOqgxZzHt8yXBm2+KBKxHyMNuQiPmsJAz7Znx8Loaob775ZldguDw3rM1hF7Py7Spz2Qa8SpNfzIDOcHXInUy5ObpJhI98dYcHHxOCXOx+zUfyBuYjVLst4107yuYY8ydiiAq3YM1D8H4nv66whuEDeZmhh+S7hFf96KnZrgKhtMtWslMhTSafEkZj4d8ycEvVcNK3GnfWe92I1oDFtmLY9+9UaGD3MJ8fdRbj6X+g5lcmKpyIsbkYiIWJg88BD8Z2K3AOVqN5uMRonB6SW3GzghO0wq1MSSLcrJXp6IMxyMXu43qCneGRh78paxAJP/r0+Mz0HZpwqUreWhfmOyHp9CgZCgwJtGeU2r7X5CckvOxjYDTueEJnu6aFd05qAWxrH+Ri93E9gXn9kQenJ7NfLdsG+hX3Co8msdevn50ghCwGgfoVSA+0G4q6cUN5uJkNOszoAp0BbH5nszX1w/UJb9bZHaU52NZKnJbgwoS2ea+eQUCjscoegS1XHk4fW3yxpUBSNTyeC5NHb5quCQMBG8MA0x3vdZmzs8zmZuuW4AEmBzvKzKinDW9/IMJ+vuSnzzLGrksNCGy58hbpNAyRumzR4pYCqVd4c7OBxcIuofBmA8/ZkduaW0ecISaHWWFzsXCdSdpcVtEtREDWX2pOxLyoVVOOwJbzHJak5F003BPliS+0PRwlFB52v9eVPmNI5mxN/THGWhbbWuXQJpy8Y7TMjOIJi7x3nYhlEJt06Qz3hfIuCpn6m26EX/40zcPl962c0/EElm95fTVscbbSsUsZS6ZvWSyjij9BzzQ+5hKJmFkEYOEwOyvXZ/j2p3zo1bITAeMMXppf82izlV/47tRA1p4rQ7Fh90mV+Hw6g58kX4tt+Eqf7j6jbFksE8MNufcMjUUmS6j3nvCRC+nSVtiNjTaxV9brXqBEku6PqKtYzN9K4kRs4PerGrwCYuVbX1hxTISGuVhmD9dgUaaLT5wZ2rJYeA87CcVNz7BrEAuZORM5nE30J/aHHeKIIddROMyPO+EibTEn8eRWhV8G5IE4Q3nEy4yFs8pG2eGGN2GrRJU0DhOdDG+UyCxvE95jtCyWj2HBq3zUSS1Dfyr0xVqVQuBqhVx9+9C5k9V+/ZyERiGT8tVxQ2R8GfDfH5reUI4l3PRiOL5WnQ+ZDWEjq9PjvihzjCYhyIexmAcOx7MsRqOMQhd/PFps8LeEBr6Z18yTyfhEh1XQCBwTQmnErRnJuK5WlbJfmUhkMg+gc+nm5kaPy1gkcWe4j5Ryi3LbDRRDPhp+HyIzFKKnIDUgWgMWC/e9qQN4HbauhjakymfPnplbDWT1A/3JOIT3+IxuD/mSwU2gGA7glsDCLRWbSvwH7zfnqpxbcw8OwpKTEwok+FSaI20WUS4dSdwCpilICrkFvmnf/9Hf3EDmYSzmpx7DAxbLu4I5F+gHpVYC2wFzwsp57djjVbM58vRfq/MDab+1/oV+34PJ1oxsKWDGSuTFvyyHRIXO62E3CIu06+03fxTYbOolk2c1+Kb0pLMLo2fJRznkMU5b0retjZ9NeGRgDpHXyk99vKP0z9RouWb50pcOKLMA+lWx89EKr7Zf1s6QgXo9z1aztSB7v+/UfEtgfgFOg0JAKRLSW5vIp6iBy/jO85b+dIQf8Xz4i0ztsIgtQUlYzByDlPRtayMjSne9DEjlpIKfeqL1HT8YkwQinvNSS+qZ9eQBvu/UGqjk448/1orhdjNWRc9iePkZtg9T4e0XvsUC3vM6xwoFQjQlc5Q2E0ZVOuLSyatZKfEx2bkcmWg0wCKcouOiQU55FxlRuhzJYjIvMnrMYlwm38nsHHnEIc23CDqmgOdp9+VjyXuKG3TzLMa4p1qBG4w6oAsQQSV6/5UG9TWdymg3EFElscRCmJTxUyxy7tFEa//34S0WDSwwoqFLYC9ZPEbp4Kee0YNzMcbLOwRmHM9iPAimg2EehWG+P17x2I2alSuTE3rO2Kcxdehq9MxRg74k5bGaiNhLFXRapKNjnj4+ufFPEc8bHckmElOoxizGTZnMYoUsjNlyphk2QGF6wji5mzq6X40NdjNsvA6ZLG/+gIZlT26l9ZsZPu5DLJVkBDKPUujX54ISdFAcYBF7bQM+sPtgmQqIMfN/NLX163W7TyTjrAf8Bh95ssmMAG5L54H1hsThzYHCzyzKuyDpVZXCHJN7IQNnzbMkw+EnJUpq3Uran7yNwZmYnaqwOUxkIqYOFwo3JnPLhWbBr+pKZxPJpj8fMaPQe0RmVYEHWY3Lzp4nUc/cqAUKuXTdBT/LtSwGPmbhSa4yBLdwcU2uXCJfsxjlki6nbeMf85661nrkUeBgcPyBQNIhx2IeJu/isMykjIzVWw8Hj2DDYaj5B0oOG/qyA2nMU7mBxby3IWoIa3h+pKYcMa3Y7DW4XKu2liZA0mRNCkaSFZNPDEyuy833TJqyqByLId2kJN7FqcG8sSkSrmbSwKmLTAiidvep/hGOfsFKP8UNLIb+OutJMvtZw8tEcm3cagNxs6mbianz6Akd06o4vVw9E49sLcv7DmxpiButkvAdFvMcrJ1AlyGafofAIw1vDqfIcky1dZSHpBLlo1+qpbGaj81LCPRnpPV4P75hpPGxYVNjDncQQmywaPV778FT5tFINcOzJIPYJKIsQc9oIuvrDosh2mclW/Alh2jzBtzRqIi0IcxYgk7Yxqx1AlnY+DoqQ6bo8VqzJjGnbTDiVCYdQFTbDqDknAThW38sq2iCr2Iaxw5Ia3P4TofJW1F+UJhXA9NMFPDxIvYmPc2kiAPssxj985AZ0Xxkjslcdq2lAXrg1niGEYKjMGge4tlXTfraE8yzVR0l358Gpnmp3bVpfZhfM7m1yR2jewrrcQ8TmUa9ho8IBLpdh9ewdJaNc6IzEacra0H2+pC+mMAkrn2zw2r8EiuAF7EYitYSWXIFUMBy/Bh8mWb+KPCRSu+X0uUkezefhB42YQcPhDdgrI4BE8nMI5NCG/GbKg3pawQy+0grERL27WFVBqW7iU+jXvNHuKNTtxJMaGOImLlLHVFAlMdGyVYKxaZmzLJfe2SIKlEDGxtP0FlFKYuhDdOzRT0CXE8B4Sg60Ox+UcbXe9b/fmXGSmAh6Zks+lZNFs5jAg8J6LAFKYGEfO9vRNcQHOBQM7mdaOjuBwS8Hs6kXYaAwJDsoZBbgd0vZs1sOGSmRIgmaMzXIFewWBLnjdSAtpXx5rZFQyycVDAOMSqEJmlbJfZgFku6McuemPAZlAFbXIs/nNXzXWpTmL6V4BCmG23eG/bSmUKJPlVt9MYoHAicPUeDPNjCaHRPaTUg8AfB0R7kQ9jpQpsq9SY1NhZpXq5mMVSkv+HFcCJ3K4EV7LQ2k+xvFqvdBXNQuFnU2TpehMUSCMRM+ej4LgQ30EkQVT76rg9nGoT8MsQNYKI0Lg65RTHUmzU4o2p4CZQGwt5pOLSrlTSR2MJiSSFggoMQp6WXlJldpmHgutoJUL57ZgXId1xX8wjgPykFIFq0FwE4H1PWMNxJ8FjtooxV7oooTFSjEmsbu11EoblxDy2cMm3yILRdTSzM0Lssg84YqOE1GvqPiEXtXcltmjf3EuJOCvNRi2pnMZECUjKp4KXnlTI1gM6yQJvhTik6zCuYBc3AN2/cJXksAnip2TGNohi8GlHa7TU1zKADfJLhqqIJNVgz6JjWDK1tCtJJy8aoSTREbFAdwGKjFD2nHPDSTjlvm3BO869GK0NhhPRw0+Ay7SqpDDsMH+ihCTQxCBEbBBaLGUCCjyYAzDoQdFhVJ0PAJNSjsjBvJeToiYw00LdcNeUImO2kX4EWi+2DaVxzXgzsq7Ja1CPAzkszCxuoehkVPUzIMTRnKRX9V1OHgN5OhtMXvyVRz/oq8wNLGkf/ussF0ZkRMLTC+9anasvvKulTJ8Y65i2sU426oHDeh6rfjBhO32KxognSRx68uXTqm2aLFFqNihEwrycd8pBQfnDz7myTDOb7rqsGAZ00sDywSJgGfFws5jEJangRs07HzA9iBh1W1TkQ4CXLRpED3rBsDlLNz20YfdbHDALmHdlhIkb3xWIZDO9c0hsT3nfuw+NO6/XhHAhchEEO+4Hbc2A8UQudLmwlYgy/WKx0Djgd02vs1rJQKm61OwQBnUGnAQ/4gWRuSmrjvA766ipvIcBM6e2kTiNMl8ViBpDcR40ppy0rHcuBdY5r/DCSOWs3d5xnqKl/mgj5evGbMdy1ytSJAitB7tcj3W3NVZFDQD955J++y/Vc1y6EgL4zQ8ATD1MVMYkYI64HDBsANzDmv6iwnherQxhw9drOV+rq+q/WhyNg4gFaYW8yTwvWNp0crWf326DWt5JJHfJCFovl8Qmu6i3J7IU9GH5V1SOgpyxRzKTlx+R9LHhwaL2+D72HfpcMGO7CsVhsF6Kggd5XTl3Yg7FXVRMChl/gMqitSdJmJ+0ViSvz+6BNQQ/+gr4fUoLhYrFGl9FAr4OPRhCP7eZvcrFtGZIr4QDmCJ8MoiT8jgXgfoym1xvKJUovFitBKWiD48rxBx4ctFhV50OArYo+1kwzCLs1cxluoE9wkkCOxpoFng+zQzWC+iWsyu+eLRZrnyR92rJ7ANk+zOo5GgG92kvMQEZMaCH7QF58x9vkX4giQx++UR1t/XnlAb6sMSBZOBfY8zb/yUSuQi0Cz58/l6dacF+ejK2VsNpfBIH0RCVZmH+4n/iBnviXP/0UPt9JJq74ajf5gu9FFzxhOUDPbD558iQ9apf24xXfFTsvM98TzfSZ7joKuSeT9q+aTBkzCGG1hR+7HqiQ1OxfiavUhIBOkGvjaOVibd57pxcrcHpxQvUackfM+nBJBMjOCJ6UapF2kW3pF8KgGZNLavYmRXudrD1+/Pj29vaSGl/R2C9evHj69GkyiLNLkrIq4xaLVcG12VgTGd7PF182m64LC4GFgELg5cuX8i6jBgpD0voepYKzo8hMpK0lazir9AFfOe5QdnVdCJwFAV7V10lhWLJysZHTKYkxxyXrTYojkV2yrhEB3qdwc3ODZezTycIqjvPvorFysbt49H3ia/ecrTAl3Mzqk7R6LwQeBAKcNrKJgc6aKQyY/gvHpG8hixcIhQAAAABJRU5ErkJggg=="/>
  <p:tag name="POWERPOINTLATEX_PIXELSPEREMHEIGHT#5C6D61746863616C7B4F7D285E32205C6C6F67205329" val="100"/>
  <p:tag name="POWERPOINTLATEX_BASELINEOFFSET#5C6D61746863616C7B4F7D285E32205C6C6F67205329" val="25"/>
  <p:tag name="POWERPOINTLATEX_REFCOUNTER#53203D205C235C746578747B6E6F6E2D7A65726F20656E747269657320696E206C61737420636F6C756D6E7D" val="1"/>
  <p:tag name="POWERPOINTLATEX_CACHECONTENT#53203D205C235C746578747B6E6F6E2D7A65726F7D" val="iVBORw0KGgoAAAANSUhEUgAAAooAAABaCAIAAACwt+DdAAAcFUlEQVR4Ae2d67EeNRKGOVsEAA4BHAEQAnYE2CGAI7AdAnYENiFgIjCEYDsCsyEAGXifQltdXbqN1NJcvz4/Tmk0Uqv7VV+k1sx8d58+ffpsq78///zzt99+e/fu3X///fvnn3/CyF988cVXX3313XffffPNN48fP/7yyy9bOHrw4EEg1di+haa3OTsCv//++4cPH3744Yevv/7aLMubN2/Q0B9//NFVy4yhd3QEHIFBBO42CM9E5V/+/ZN4XGeaIP38+fNHjx5VmnGXSE+Dv/76y31oBaibukVsfvjwYRDZrBgvXrxA/SDCkhHVvSkAXVhHwBE4DgL/WZWV9+/fs8e9f//+y5cvo9gcdsx4QP4oazbY/bCHZvdDd10v5WfPnoXYTF+PzQKLF1gECgh//PGHlLsKQoQNtIfnLui8sSPgCExEYK3wjF8jMJOv1l6SaPr06VMy0mzZ//77b9qEP8rsdd6+fctd2gTxcI50ZysTSfv69WuCfaj8/vvvo7t+ecsIRMpmgAKFRPGk40iGXIh4wRFwBBwBCwJEyul/r169ilghjhJ9GweipQRp6BCzpSO3NOVff/1VbnnhxhFg2ad1w4aGVl0OWWxEvJcj4Ag4AuMITN49sw9m0/zkyRNxlARaYiqHgtRLZb1ASzYxROXQjL0yO2bKVJL01n1996zRuPGy3jqbFWMKkRufCBffEXAEpiDw+RQqgQixmXS0zg3yAC0PwdqGIK1NaA+Rnv9QJjbrA2zu+sGzDdtL9poSWTWRaC14SdBcKEfAETgsAtOe3GZrSwTV4ZPtb3py3AsET4HJSXPUl/dewq46qvfL20Tg7u5OBP/48aPh2Bgd5jFGIUJuSspecAQcAUdgYwTmJLfDvlnH5p9//nk8NoMFRDgCzIJiTmBmqXnlqRHQD/nzIoAhNiO+3jq7dp1aH5x5R+ACCMwJz9G+mX0tu95Z6MiLLhFBd6ARILd8OSWyhrf1AoyuXbesTi67I3AEBCaEZ74Qos+b2ezOzTl/++236QbaD56PoD3H4WFKeJ5C5DiYOCeOgCNwagRGwzNPfuk9B1jwstN0RNiORzR9cxMBcuOX45E1So+zKLxxSF18R8AR2BeBofDMkXMUOLm0HfvVUUiDcVpTp+B3L4wAr+2JdKRVbBo4HuCFBy84Ao6AIzCOwFB45tPE+nEwuOGJsHGeUgo43OjDnx6eU5RutmZKZJ1C5GanwAV3BByB6QjYwzNvoUQPbfGW83ovIvP0mQjvB88ChRdAYEpknULEp8MRcAQcgVkI2MNz+jryqp9xICSLzL51Fii8AAL8horgYNON6ODZlh4XHrzgCDgCjsA4AvbwHG2dYcXmGRtl0MntVQdq5MebHQSB6ODZlr/RzzOuuso8CGjOhiPgCBwfAWN4Tj/VSfi0ecZGjO7duyctPTwLFF7QLw5wvGIDxDPbNty8lyPgCKyHgDE8a3cWmNPhcz12oewHz6vCezriWhXN67bx9PjpcHOGHQFH4OAITAvPOvm8hsz8IHQga3bBa3DlNPdFgFf79Cdx2n8VTbM9JT2uCXrZEXAEHIFxBIzhWfvEwET0htU4ZyUKHp5LyNxgvd46p5+WawREE3HtagTNmzkCjsDaCFjCM69UpWylATttM1Ij9M1eeGR073tMBKZEVk3EfHp9THycK0fAETgvApbwXNoo6yThdETCoKTQ/aWX6diel6COrLYnrkmP64NnW3r8vAA6546AI3BYBCzhWY6BI6nSV62iBiOXYfdsc8Ej43rfwyIQHTzbvpKtA7wnZg47186YI3CDCFjCc+khbV5x0Z93mIvm06dPSTzyfy5Zp3ZeBPTLyuYzYx2ezUTOi6Fz7gg4AodF4HMDZ5WHtNndvnv3bo0XoH/698/ArXe5KgJTIusUImaESQCQi2o8r+GZj92PeDjAAjGOA8hmwbnww+uO/PHlXdbQjeKYQQsdTwfdoLyn6I56sElDN4gCcgZKvAi6wfKXvzWiA+CgD/yvEw86Q7M1VHQN07j79OmTYeLv7u5KvcgQYsB1mEp9vd4RaEcAHRMXgDswJLcxV50KstlCiWGISwwjklGGW11oYT74OwyK7tFAeD3CIf6On4lb29zIinF01Xh6hS+GpRGurgRdNGuGS1mWGfo2dhl8pgf14MeQ9AeCKuOisSRBux7yCAhkrQkjEtNgaZh+LwtOMCJUFyMSi6OSOIWKsumrsNpya13TwCUZ/uqndEw2iUcDWe/iCDQi8PHjRzEe9K2xV9QsSo9HdwcviVLCYb3A2iIdC97aKeCYACQlMl4Db/jTiH9qcMdv377lLv9hFYeb+gQqWY4YeGgX/MjQGQTPdkmBjaZjyiWxKjt6vTKrHjCs1YNyqkK0adRYhmgUECuIuGWIOnrtbESUuczKPtc0PktHbakB8UXIcJpMOaZrM9EWNrzNzSLw6tUr0cDULBthoaMQQaUbezU2M8cY7EW7M5jEiMSXcZeIqDkXEcCkkbfGZtivEKeARdeHgMm0C8w3DifNLgCdyDJeaEdDT1Zv2WBE6ZNA6K0oaiQ49anS1tUpUDCHZ8xEQNBGFLGBVhsiVKrndVlspmEMz8gjkrcUWKQwl+AVzZlfOgI2BLSN1Q2jQh/LFO3FC1RaGm61e1U9NGYsHeu7T+19RAozFJGAmo1AHGaiNqVL+kZbFiar1DhbLwiIXKXCAaHLSjRSqbVU4xCcKqsfQGgPMFlsGYJZa2eS4aIphrGWdRj6qUWgvKhXSBd1KV1qNRPrgE8tWhRWAykq22Xf0jSM4RlhsnKWgNP1Yfuv7aodGm/pCAQEtM/S5teOD71ELaHW3rGrJY6MgdB2dudZzwgPYgu0DHLRskUo8UEiiKbWxadunJJt8byaAmW9foIrJGoPIYHUGaGLQJhyqSc3lPG9vWAGTqJJEcrMeDurDJ1qsujwIp00QjcmroI+oIql0CPhWUxbagJXUBCRo8Ii26HBxqZhD8+Iql1kJG3LJd2Bj9mCVCM63swRAAF8gSiYObJqNxGZ8Xogp3sOBBHXFrwe69d2BnQaPGDCEO3d05a4P8E2FLp8tyYIqpqUIUJraseHTnM7sawxpCza0juEVnhNc3H/qgfCV6exuVdDIsWAmV4KaZiEiFhxyY6yvQIULahubxr28MycVaTV099SxvbQHq0HXnYESgjoRx/EJkuNS/XaR2yme6mFYx3BNQR+eoNr1gapLEldr0+pDSITxVT8Zp2Byt2DQ1fhfORWtOFriSLZ4WRDGXnjXn2LJhRqXdE98BYJBREW2b2btJST4AqCc8gSTNVb0FgENu27gWkMhWewhkWRcLwApoMyZ1XTKy+GgN4ymhUGZRONbckkT8Ew6yVxDcH4sz5lcVyRQgq2JQu8aUyg1rWPz/KZymummZKCw4NAl5V9SqWWuuuINBo93fIGbYF+1LJymWaVUZhK+8otgrqoayj0Spcyg9pL4Meg0tHlbjQ0l2ljXQNKu5jGAluaxVJ5boQGKZtzKbE3sR7G0nk9UQ3rzcVF4kS4IlJnRy+aaMx1yr4BskxK8J5sECPQWi71YiUwaXOa6Xaky3eXWE0dceNZY0Qw61sPAl3E6sRLBBTF691fChtpJAs0u/Qt3T5CxLw4zs5ml4A6hRbEwcOEysoSMAvFokLuZRoTwjNKIEYimjRYOGCEzubWBsXcvntFccWY1yhcA710vgwBLCUSXAYuwIZ81uP0MpY6u1mqknXEvewFZI4JnW3WGnuJ4ZinQyhE6PX62Gj7CDXbKlAER6KIpa71bqqxSBSYzG6dZdzIXhYHTQcyz4XwEAqLpjEnPIfBWEmVUijRNLRcAmIkzL6XJS1vkeU4bWYpVu9cXAO9dB4NYSYlEmrqPqUCeOo+INhFLesmmLLKoF23Ukds08MDQteFg6Gx5CaZZUN39DMLWu9DAFkdG3TRIppw2BXvU5ZCbG4RDYXHQPijUEd1X9OYGZ6DnMjMemRKnDZnTuqIm++ijkEDRJ/OVWB/ZggnZriijmdHL5prNGFx3R0hEC4jOuGyyzFFZFM3B82u4MrUpFxFo4xcZjnEUfTSTJmkZl/oekXobS9ByAAXY6VZ2YAh+c4uTrJ+z8aSjJtdOrTTFGQirbBZpXAVFfY1jfnhWcRj3YGPQLyRUL24upHhvHALCGiTNvtlHS1s27gRqCNvEi4xEzNNLY4Qp7KRYHZ/YM60ZwfVsyYcGpCXvrqwI3RZYedWEmyCsAZPKH01XJTbdSPIklUw6IxLmkb99uBaCs+9K4+KFLubhuUHJaPJLl3ymf5Hjx69fv2aD5ojJ6FazgZKXdL60hykLb3mFhDQn91PU6aNCPBxfGmJTkp5x4JZlhLP+uv/pTahPmti/NhGvVfXXX4gKHXEzAKeoYtOtvGO0GX5mVsp89j7qyf8DsTLly9TZoCr93cgsj+FUtqXpyNWalI107ZZ6Vi5ZfhpnBK13U1jxfCsZQ6hmp8T4bdoWEqzHGt0i1kN05S9fFMIaOs1++UpRObCbpZlnA294hFqU5yvUKOQTaFl/b7u1VLeEboW9gbbhA1cFr0KZdwsv+2bNmCRxDYpra/UQIrfD00bpJE1bbNYk8qVHWuRjjSYqwy7m8ZG4Vngo8BSmuUboZqsAnE6XVbrxpSzvxEWtfHLG0FAR9asA1rEQf88H7q3xi+/LvKQNujdG6UUbDX8HJ78Hp+mkPpNfddQzhLMur9e4ntB18unrX3YPS86yYg4piHbbn0L8+mFqxTOsxOqx2opZ4mwIGjpm20zcVl5BNPYITxrWInTTEb2+F2aaY8slV64QQQwGJEaw+51NKGvDglz19rCW2+h1/n20q+0LxmX/hnsSvf2W1lHzMpgxBcz+o7Qtcs+2BIZs+iVyL548SI7raRqDYnfLCmG7mKpxGp2+rLrxRKFqH4KV4FmSfAtTePzSLxdLjmfZp5KeWz9Yv4u7PmgB0FAL+TNkVVbnW3/PR2N6QbfzqFGQ/fK+k3doLdckhEGeEKll5q0L5GVBmcvcITcJQJL2OfPn6ddsJdnz56l9Ys1pWzzlECYJZJ9IGuRz9AgS7Cxb9TsCKZxiPAMLmHFl1WFkcVUhLhfnhoBbTBTwrOZyKlh1MyX1r7Tw14p3sPASHjWsniZVERWpQFfL227gCq5X4LoYOYDNrIZ+C72osYT9fYIpnGU8AzKPCeSfdxg+hRGM+qXZ0FAr96ybmhRkCnp8cVRTtSgZFy2gwOD4CXvbyC1WRdSxCXcDDzwKlHvo9SlUTglzDJGbLZNaCUAP3z4sMTGjvWlVaCBpSyS0LEhaWAA0zhQeEbpOdjXLtggkne5KgI6y4ee2IxE7yFsAf5K8E55r2kQkDOGZ3gu+W4DGrNIcUSon6sQTgj/Dx48kMuuwkieuWsgaUx8zW7SpME2hYOYxvKjYaSdwwNcG+BykLPADST1IXoR0K7HHFl1erzx1b5ePr19FwKzglPXoNdrTDh58uRJKhcLWRx4Wt9YU5mdytc8Rm6xX7etvBslOlEzwF/YPTPr4UEDfJl5CdaOSPax+In5inZOvOXRENCR1RyedW5mA30+GoYRPxXnG7X0y4MjUEo163TRwUU4FHsHMY2F3bP4xG0SDtmD/YkP4x1KA5yZdgRYU+ssqC2yRunx9tGv2tIXvteYWbKb2jpEKGLz4Gv9FQ2pHEsLA+ctVATfUqiF8BwyivC6TcIhC4qH5y0V4phjyTIR9sxb5ynp8WPiY+MquxoOpDZzvlmTt4lzm734alP242s8Jjb+SHxFQ66NdkXwLU1jIbkd3OK+AdLsjq+tQDclnc7RmfVBx3h/ygH92WbNHRS1lC3c17fYjGgzB73IHoePWU0GVZ4UW+weGnA4jX3RJf0+IxrC+ik7dzw1tqX+NMoyq9mWomXhRRBmpLZ7lrdQNjOhbIrG7I5nTZXT2R0BHVlt+oBL1dpl+HzS7iCswUDJtKc/slsiuM2p2RrQHYFmNjbDGD/L2M4exsUzGdo6dN+ShpTa676nLpcEL2myWdgSQUyjFp7FJ1Z2+maesh3TKQejweOT7EC2SpJFd2f+Iybt+MLACHp6gYnWGiYh0mEDhagL62vbZ5hsurdSr+zDmIyVWuIgA3oGNakSA7qNl7MIoH76UUdpww8ZdPnMEB4iAxFqpdVwaUKl49kLJc3c0jSawvNm50OyIJCprX+OW5ptUCDzow8vNxhx+hAYc/bti+kDpQQvgF4kFO6Jz9DuuNyJ+LFdlpzvdB9UIui7Z9vElX4vkldsej9yEqamtFksaUjpo1o2cQ7YqyR4SZPNIpQItu6eN1soHTk8m9H3jo7AYRHY1wexQdnykO+ws9DLGCc12bQ2+6jsY2J1+sG9l/ZgpbckSkGlPtaJ7h7BNIq7Z/0WSik5PhdrRozWAWydj2O95GZZmZaUeC4UK1HDG5L4Wol4newF0IsERBP4HlNXFjGicIRL+M8m8bJZ0xGGs978OLmxEdG270vkiFxl4IHtTa/DlPRPafcM5ewHfNKt1PY4rDriEUyjGJ41+tNtNQtruu7D/WVb7lVJhpZ168g3cfbty7N+O4YTG3rRM9s2ALUiUbYRiXqhCSPfY9pLh9NxszFybupSr/U1A9ktoG7g5RQBtC7rkG2/FymkSmfPMJD9CSzWBxLaUyYNNRgUawue8JhL1sCJdNndNJrCc3blKzJMKTAl0cnuBbYmU5C5cSJ6mVhKNy1CpFXLTGRxlJM24KgyzQnhfOXFjXG5NP5CDQPv3epJ35stMCnZYIlW2x5UlHVYqgMCcvg1BLmUQnZa5W5vAUsPKYENwk0jb7ubRjE8y6oqSMLWp1EkW7PokSV05RpbExsa3ksQiHbPUt9eYFWuDb50ltZO8Hot2XilQmnk07tdNVlS2TDTRfbWGqPJ2cUl3jKLcAs+EmIryW3oZDUkzXe2jFhqI0McykKFK822GW1NJJSzpMQ08uE5TUZlqaSD2WqI/XqTBJFVh7Mx6b22R4Ccipyx4YNsLytr1cp6t+3lOtqI7BLSE+hZzhfrlkkUwfF6vnUWNBoLnAWkSNIXb2kDE/uSlWsluc0QhMz0BJq+s7ZtZAXChjCbT27EZ41m+5pGPjxrjxZkZpG10pEAS8JoSsh6HWoBtcasO80WBLQemiPrFCIt3J66TRqMiQTtX56qyJ7uP1gK2DKxlVEuf4u50Jos8o54Sz3piwGexmkCXPZ5wo+tIHQQx0ZhvV4apTDKdqYRPfASLtOlNGxRmW08WBklVfDCgwS9+2UQ0At2njm3yaV9CidtNiITe6V+BBMYoZ99Gp+g2EszpQN0vLXRS0e3T2ki/sePH3Wb9vJhoWsXwdZSTogjBEZ8MjMrpkGhhbHsx8gMmhaNJUpCbI5uVS7TZd+IalUG4pZwKPhvYxqfZdkSJqJCF3xZylFltCUa0baIsl9eAAGtfjafTi8h0uiDVsUt+47iQcIzgkd5LKAbWS5r8GUWcPE2hA8OnU2oxl7RHkbAtBlFGFSvfdsdbxqoYMY8p3AiK49eK8jus0cAqc/FLqaRCc/ZJZIoxPhaKaCAsaETQpYCl1TWMfK7t4OA2C26YY6s2pvgj3ZHTwullX+EsayfMq+ktdcOHOKYDOxhy2lQ4ZTUQCp0OT50ZtHqHdMZCfMyAmakM12LsKhvYIbZqUuRvUs0xbRtFNJ4CZ2RhUKWQ12ZTsTappEJzyn6+DhdOe7mmEuZlTA3XfqhIfPyVRHQySubGYCMTs+gxrtjpe0oaH74P+Jq0ygIzd69iEYmdXy9Jo/bTbkadJ2ngE7DOKWs15daYcwWwbIpDTO986ttU7jqnV/aSxQw6L/0FQYorB1HNjaNTHiONrVYRdAzPalAYwAUOihHKqEMMUWhncg1ENB6aFM2cNCmu17iqw44Os/QOKNU8zV7uDyWrTSuUwt3A01g0ShpapQJkDh3hm6kqcdNowLUGndI2b428M8InYZxsAxo0ZyGS9vaq6KBBg+sg6swiYa3KBtttC20W3fQB9qniz/hgVvBlGyavzhlWfVeyTQy4VnkpBCtqjSm3A1ANBoeyKbrX3OYXwTRG5wdAa2HLTafyovNCBE0LW2wak3FgwhX9QLmpjksOes6keguXlXTrJQZLo397E5KFJgjPFcqdSRFZUS5lRKJpFi8jAbdGDoRZLBQwgG3jC9t+QMHpqxER2AknhlYZcZ1dipQw9BgrBQUMEnuyrg0Xgxs2oqlo6GAMhtkzHbZzDTi8IztieRZeVi5gKm0CQWmH41hjukOmkxb+EMM2jMfqZ3TkS40y8rvlTeOgNZDtMuGBgopihotNG0Eu3ot+kThrVQ4Qowp7VTwy7AXIgTYZg2cNovONwvpNaDLitZeOSsslbRL1zPL7YxFLUsaEoJCUJKwSogCR6P/n4VDNpxFsnRdlgSfaBpxeBaPBril2Ek9cOvZ7S0jQGl51QWQN74qAnqJjbLZxNQxY8QB2Ua/UowBPWy20czxwkzZiIFfCTqb8tALNzuOQ+OUlTIi7cxDgXDbOBwt29dthw3PAZxVTeOOMTSmfA+El99DzqH+8wl8ToT3tfmT785oOtlysFtMt04529crbwoBNET0Csu3faaGz+sLaDi7xQ8vSGMvZBHA5HEOuEs+8MTsyARh13xzisUQv1BLFLd93C07oleeC4GgISgJuoGeyDfO0BCWGkE90JDtLRHGQHK9cVcyjTg88w0zlgPg225jfE0Mcw1TwqzgB/WsuN2ey8COwC26rj8xGK0gGznkw7QPHz4MjXENK33zrpEZb+YIOAKOQC8Cn0cd+HQcf1Fl/ZKNDn/8oG+9md91BBoRYKknLXWCWipbCppIe2K2hbK3cQQcAUdgAwTy39zeYGAfwhEoITAlsspP8TBK+6lYiSWvdwQcAUdgYwTi5PbGw/twjkCKAEdEcj7CCVb7OYuQmpIeF2pecAQcAUdgewR897w95j5iDQEOiSU2084Qm+ml99/m9HiNS7/nCDgCjsDKCHh4XhlgJ9+JgI6s5jPjKUQ6GffmjoAj4AjMRMDD80w0ndY4AlMiK28fCCfmGC8UvOAIOAKOwPYI+Nnz9pj7iDUE9MvKtoNn0uP379+XMWzvZUl3LzgCjoAjsAsCvnveBXYfNI/A+/fv5QafMhg/ePats+DpBUfAETgXAh6ezzVfF+d2SmZ7CpGLA+3iOQKOwOER8PB8+Cm6JQanRFb9xrPvnm9JfVxWR+BSCPjZ86Wm8+zC6INnflOBr9H1SkR6nE/7hl6kx8O3dnuJeHtHwBFwBHZHwHfPu0+BM/B/BPhKtmBBZDXEZrpP2X8LG15wBBwBR2AvBDw874W8jxsjoCPr48eP49tt15qIZ7bbMPNWjoAjcEQEPDwfcVZuk6cpkXUKkdvE36V2BByBQyHgZ8+Hmo7bZSb6Srbt55n1j0j6wfPtKpNL7ghcAgHfPV9iGs8vhN718vPMth9O10TM6fHzY+kSOAKOwBUQ8PB8hVm8gAxsdkUK8+8/3rt3T4j4wbNA4QVHwBE4IwKe3D7jrF2T559++umXX37hB6bYBNt2z2TIicofPnwgwL958+aaMLlUjoAjcBsI/A/4bTuZRUd4nAAAAABJRU5ErkJggg=="/>
  <p:tag name="POWERPOINTLATEX_PIXELSPEREMHEIGHT#53203D205C235C746578747B6E6F6E2D7A65726F7D" val="100"/>
  <p:tag name="POWERPOINTLATEX_BASELINEOFFSET#53203D205C235C746578747B6E6F6E2D7A65726F7D" val="20"/>
  <p:tag name="POWERPOINTLATEX_CACHECONTENT#5C746578747B656E747269657320696E206C61737420636F6C756D6E7D" val="iVBORw0KGgoAAAANSUhEUgAAA6oAAABHCAIAAACBLC2IAAAgAElEQVR4Ae2dPaIdtc+Hue+fho5kB0A6OkIHZaCjCywhsAJISZmwApKWjrACYAmEFQSWAJR0eR9QUBxL9vF4PJ455+oWicdjy9JPH5Y9njlXz58/fy3+AoFAIBAIBNoQ+PPPP//444+//vrr999/lwL/Ur5z587nn3/eRiNaBQKBwAsEwqHCFHZB4PVdRo1BA4FAIBA4CwQePnz4888/a5pL1lti++bNm6VbUR8IBAKCQDhUWMJBEIj09yCKCDYCgUDgiAiQ+/J3RM6Cp0DgDBEIhzpDpV0my/93mWKFVBsgwKr9nXfeubq6unHjxkcfffT06dMNBgmSwxAIfQ2DMggFAoFAIBAIXBYC//v6668vS6KQZjwCnM368MMPv/vuOwpQ//vvvznp+Pjx4zfeeIP68eMFxXUIhL7W4fdKb4z8rbfe+uCDD959910WfpyCwP5fafHfxe3btz/55JP/ruL/QCAQcBAIh3JAiao9ELiKV9/2gP3Mxvz0009/+OEHl+lffvmFWd+9FZV7IRD62hT5J0+efPbZZ3aIe/fuPXr0yNZHTSAQCFQQCIeqgBO3tkMgDj9sh+2FUP7tt99KuS8S3r9//0LkvBQxQl9ba5LVxYMHD7YeJegHAtcEgXCoa6Loo4kZ6e/RNHI4fiq5L7zGW0FHU1joa4JG7t69O2GUGCIQuCYIhENdE0UfSsxIf0eq46effuLNMP4u6bUwDjuOxChobYxA6GtjgP8hzzugE0aJIUDgIoNqaDZDIBwqAyQuJyAQ6e9IkCvfBB05zFxab7/9dmXAN998s3I3bs1HIPQ1H/MYcTsELjKobgdXUA4EAoFGBCL9bQSqqdlFbry5b/koHPW72iwK0xCoa6R+dxqTMVAg0IjARQbVRtmjWSAQCGyHQKS/I7G9yI0KPvZUetGHrd/SrZGwBq0lCIS+lqAVbY+OwEUG1aODHvwFAtcAgUh/RyqZr+GOJHcYWl999ZVNc3nIzlfPSLYOw2Yw8gKB0FeYwsUgcKlB9WIUFIIEAmeKQPzo8UjFkQ6OJHckWmRUvJzLVwWQ8ebNm3fu3OFrNUdiMHh5BYHQ1ytwxMXZInDBQfVsdRKMBwKXgECkvyO1eNkbFbycS1I1Eq+gtSUCoa8t0Q3akxC47KA6CcQYJhAIBAwCcfjBQNJbwc8NxDG1XvCiXyAQCAQCOQIRVHNE4joQCAQGIRDp7yAg4wcghgEZhAKBQCAQ+AeB+FWdsINAIBDYCIFIf4cBW/+1rWHDBKFAIBAIBK4HAhFUr4eeQ8pAYAcEIv0dBnpsVAyDMggFAoFAIBC7v2EDgUAgsBkCkf6OgfbRo0djCAWVQCAQCAQCgddei6AaVhAIBALbIRDp7xhsv/nmmzGEgkogEAgEAoHAa69FUA0rCAQCge0QiPR3ALbsUsTXeQbgGCQCgUAgEPgXgQiqYQiBQCCwKQKR/q6F988//7x///5aKtE/EAgEAoFA4F8EIqiGIQQCgcDWCET6uxbhzz77LD73uxbE6B8IBAKBwH8IRFD9D4n4PxAIBLZCINLfVch+/vnn8cGHVQhG50AgEAgEEgQiqCZgRDEQCAS2QqDzR49/+uknvsjIgVd+kF33Pt9888233377/fffv/Pv340bN7bgmudif/zxBz/o2kJcfzQI3hq7tJClDWzcu3fvIJ+lhBlYqgMuuNFsFA7DCabIzzcwTIWVzK+//iomnR7mxniw6vfeew+7/uijj1I+6cVOFb2ePXs2CtiU/sDyFvoSmo2Cb+eMA1E6FKmnT59ikxgkBkbQ00hLmOXPNciN+J/jHZjTcYLqRkiWyB5B10RdiYFEP7U3mdaxN2Lg3bt3G529JOa0eglNuIzKIhIhzsOHD/vYgGZGTS6ZAj799NM+mlmv3SOqRGlQgrGZut5F8Kvnz59nCqhc4qIPHjxozPnIFb788sssXagQ51ZmXtgW5ovVakEnAKaE27dvu9Qkc8KN6ZU1kDwGxgiy9WQx65hd8loG532Vmewulz/++CPBwtbbmpNsiDmKm1k0VEYC05MnTyx90Hj8+DFopNwycYIAuyy2vdaga4kXGf7KibSEzsDvE21tYCpdWoB/3jFXJPWWhIAUN25Rieq/+uoryqgGLUuD77//flQEVAYWFYbr61yccRFKAxtfXV1l1Eb5Asjjs0TazPay4fSScYm0G81V07xjZlBV6HYvEEMIPkSPRl0T54k/pbmvTxxCB/bGX0t38mDsjb+TM1cLtbTNGociIOsS0UbydBT4B/O0xi3jg8iIUnT6c5tJJa4qM0KlDbcOG1HJHLDALEkQWWSZvTK/P6zgr5H+tvyRbpI1Ztoli0LxpHrc5V/Kbhs2xlqGoA1YZ0OULhnR0kSF7RSII+2MMRbSMcdYAUscNtZD1gqiNYjZSAdxtJcUkA4FVbpzt4QASFY6preIEdm4fZdzDCzjDTElxxWJUC7qgBNCXtqSS8wb7at1Ufj222/TvpBKu0wub6EvFTZVt1ue74yT4XWHs1AM8QUsMKWMFiCLsWmYpUxNanvSfmlAc4VKKyd4xy5BNZVxxzKxF5WlutYykZlbaJl/KVtdE6lKoXuRRG7UlTCo9oYZEPrsVEJlFicXDW0bq/haaHeo9mBFSzu0rQFeZeNkoT6JK/F2JqdFVDi31uXKS7NGMVVeLRxQcOGtKf3F0DNEKu7nejUhW7GoFLphwg9hSZkkauC0GiAkfXFjTSNjUFDiYwt1k8INGodDuhRYgpd2TNHIQMCm3RC2RTqVspeVpxlYOm4KBWW1lrSNLWc5gYJMvW08rWYLfR3WGaehWh9IVa+F9tnapYwnpkkGTlG3SUKHDq2FxoDmMpBWTvCOvYJqKuZeZVd3YE7cdlkCK3w8VQoaX6lrzFXNhgJzQZ0g1mi7DIx7KTNSbneo9mBFSxfhrBJhLT+lmvokrpTbmczSX7Tfl95UtMMQyg+qJ9pgewwk3CI+xqANVHBq6kFJhU0Llo4SzAqjBK9bsvJ2Iv0FjjQiC68VTJUuw2eCga/eLRX6YEIf2pFRVIV2lDQpVPZakIKmth9bqHtOX/qrYqK71Fiz4CWCuCFGKZwU1u1ukS/VTDYwZSONJi32rB0pdPOcEhlb3kJf6lMnbSCNWROccSx03dQsLGt8AdyYhIQmWU4liKUM08vGZ7qnbTrKc7xjr6DaAcjALm70QImpE1WGoztznNpey6xqqaVOKqTa6ViTW29vwqEKpYV2h2ISRwT+6AI/6kpKSguENQuIrRGclaD1MiVIoT6JK/HjRFSmPOEfoOrTHwikklKmCzagQrUUjiN4xm0t/cUCLN+NXsowNgNutBLGBV8Gor1lQJShbNBSbJ2WLVpxEwWllqHTcomzZfbB5RqC7qCCCZaKe9vhqNEYBAjSQGuEIBTcjlS6I2ovCDJuOiOmdNojlB1lLwNLXbpl8WM5pyazzHoQcSlsUal2MkpfQvBcnHELSEs0Uy+Q8hpfUHPqMEg7N6P9Etsn64/gHXOC6kkohjcglqqi1X6yQN0yKP6oGd5Sg7EzYEfsyhSEUASKFs4rbRQQLaxxKJt+CFlYrfBQuYWAmdTKZ2NiI8R3j6iKTCO8VmoCTgWo0q3dBbeMFVMfeLWOiudYEpUaC9xSChC3wR2z0/xSmFwU7m1m0KdOEdzKmLJXAaf7lo1fjAgbQrAEiNtLHFjBrLPkStroQpbyXgaGsCI1/67Ruy4zhFrHFGIxGVszVl/C28GdcSyAdWpqRVro9gU6ChFSz/qg7l1cSXnQggYEt0up8iDe4ZpuY5gqibZ7PRFDc9Y1agIHDCadnTGARukIUzq0FDpmZBkr0xH8tLPhcpsxxmW3Q7kcCn34dEdvrExhV4YXpb/ZQBMiaiqypgHtPLvhpb17Jq9eThD85PxeTH8tcx2h2QKH/y91EuuxmJ2EQvHAk0Iq4lJQC1DzpTAqCgjNrSO11Y7MdhglDLggu1Iv4hahpH36b3eEsiLMMbB08bN04yQzJM1aAOSA6e9YfYnsB3fGTEGbXqZeIOU+X7BBEhNdGkB0RyflqsMmD+IdWWolQi3FZFPtLyWOlm3mtHTmYtB0b1513Rg57RSwMgBmMTxNs5biQ3sVRwt9DqVDu8FqJZMu/mtyQZdJMfXh6Q1GKAuwpQynM51oBzqKc19hpuAlDv30d6C01lyW2nS2zSboYx/izG6qV5JW69XBtCDpozZoL+wSqa2CYEPnUTeV17sqshbahdUuWliqTRnL8t/tTosMLAMB02qX3bZMLbMj1bAEh9eomrTQpy9lLBVZaR7HGZXPCQUVXwt92MqSVYlowfXiilwysWl3Ckt96jjesUtQrWC7/la6rlAdLY0/bsbQqGjGyiwEllbKZaPBGpoKixb6HEqFIi4pKS2sTH9db12aTSqHFCyGsLpRRBUj7Eh17MIJJldOeTMFTwFPy86vvsmXYtVcpOBqPWvjXvKRwqye7wvyHbissnJ58+ZN9+4XX3xBPdQ6PkBogxEfvXNHOWal3UgQKPgX0dxvLYOSTTpp363ZbmR2NLBs/iiZVqNofGnVVURj93NsVkLsOjvjSj2WIo9A2k7cRlq+Wup+C7xEM7yjhMzKen5nwWqZwLv0U82lWI2iT06p9nek3ScGiySF/2z3ATG7f1Ri0dAtjbcIztkSooWNeps5EZXfamDaRTvw3/iB55Rt90cMrEmnXU6W5wheZ9JJf/GTjHUgq/9EQtY+vSTrsrlmyY3Tjlp2s1tUyNetefjS91sD1jGIIC1fw1auDlgQVLN4lPLJh+WzDJjGLd/rTomsL+9oYHwaPeW//oH0tGWpbG271PIy6sMZh+vR3aNiFIxzUURyd0wXTXXhHcOVC0GUaFcm1HcE3kq8ynbuM0FISTPlEriWJt8ZTbm0olGzyG5dstenck5EBU9ZTpMkuCPWAaeLzftLgatOSu+6bEzO6/L0Fz8hEVQWpWDzlaxB/dLG5UVB2SUuFBal0Skdm/5ytxJc0r7HLLPKQXHI5W79Ks9kwARKnmXwR2H+Sn1fA8smiZUODKrZ6TfF+VoVwhk3UrcNxZWByGZWTlHhHRV4u2/ZBBFSlU2K7oFKHdkYtjxk+yClvifrSWLsFsDSBxcnR+lr4CZYfaQm99oooq7Zx7SbtVvkSxsJXlJfnv66CaXNX0vk3HrrHoR1tuLdxu2V6LKe6lVI2XmCxosmmwrxXW4J8y2aIiiAG3+7RId9DSxTMT83ulJZ7jpqJc1z7B7O2K21iglVbrnD2fYY/MnH4koqvEOhGFVgH5TnzpZa346SnUmFMt5X2cq1uS+9+p6aWkGosZMOezHr53d3rOtTOTyiAl2f1QnmNmXKwsUo1QwXvMLnK+kvW4NuU1KlNbK52xL1Mxktw63RpUs/2/xw2xy8cjgmY+Xd3cAyH2b92n2qR5Cxa+KxiJ0LteGGdwHO2Ki7EnTkOksXqDb9hYf2TZrwjkaVtTdzF9io6fbt2+1EtKWbyHK3VM8tFj+yo6ZEKIx9ZuUm5a7gKQ9RriNQCgv1XvW7a7b83ZmufWldZyy9O1zwylTySvpr/QS2hriKPTq9Pv11vS7FcWnZTf2XEtm3fV9Uncbz7gZm7RCW2AjpdmMAZzIjbxjiJtMUMXygcMZuSDkDao0Hi+p4M8mdoirRP+M5vCMDZOWlm3pCs9tZiDYcWstWKfX3N9ynbVbRayQtbW/FCeA1qHYbSWXQg6cHwvlwwSt53cv0F1/NTscLN0NcxW5LuGNVNGdvDYfJDnFeNQcH5AgG5kLE00nsk53pPnUT5RGt8vCxj+x59XKBPS8RduT26dOnJDESJElueJrMqfQOi8oSo6USuUoM71gKo7YvbfG4OGuveoEnsUQbvtHB6oh/WdvU399wj17Y5VZ90JN37fxOF3ez4ySpaCAIrDESF8PhSmeU9qW1y5JbOVxwdxSpfJn+Zl+90T6uZevdxoJLBDdu7O42W/pk0CVySZVb2PdAfI5gYLJZa4VigcjrGldXV+wE862olZZp6V98TTjjShWTxLCO4puU2B4W2JH7rmSA7uEd6zFMKZQi3vpATZji1Bb/1v2OZZV79MWdjlPOl5Zdgm7mvZTytW1f12wHLK6OOuhs3WW44BWGX6a/paXqENTcbQnXMyu8prdcgmmDa1geoqntcDuIgblPA1VqQjZnj3iITP7B7MKWMFOI3o2Ci0A4owvLQSorz/4sh+EdFpPumlLEm7a2KTHgHpLpFpOO7tTD/B77CH2obhFRXR31sbddry0Er3D7Mv0tnUYYgppLZM3O+XAHrmB0LrdckI/D/EEMjKTWvqpsUSJ2kwqzJczhH3aFmbHYbln0IwKW5qXWhDNejGbDO0apkr18d+Exc4Ivpb/DeShFgBIDo0C+VDolPC9VXpVrsuCv68ClvViS1PVrODcQ6NBRGILAZNNZyvNxDIwslue8pXTclQvmOcomp9nInnmFduXnUNxRojIQKCFAEOZAMEaLKfJHWCaoyr+lLn314R19uGW9SuFl5iZF6bvmw2eKUj4NAyyoMmTichcEhit9FynGDvoi/a0kuB9//PHYIYPaRgiUYtBGwy0iezQDY1uCI/alKaouGrvC/HGAj7N9055j1lmKu5eKAN9PxdgwV1LeaTKGd6yHuqSvmVlIaddp2vHKEgjr4Q0KgcB6BF4cflhzDqGPCXK1Id+U6Bs9ek1G4GgGxgQgr9t340DqfOvWre7vRXSPGx2vAwI8OueDaFgpuw88c8jSCIInizc+FiGv/7PH9uzfvzXf9UxRDe9I0egrz494GZ+YUFYz/zKz2/kMxIiBQAWBF7u/pWUiPXkZudI/bgUCLQgc08B43Z4X3fhofPcZNQ4HkwdHEtxiA9GmBQGek2CQcswma89zcxJcEt/S9zvHPv8J78jwX3RZinhjdbSIpfmNSyDM5yRGDAQsAi9ffbP3oiYQuHgEyCR4vszemX54danIZCps1C3tFe0DAYsAhsTDcZv7kvKyxStbwqXc11JbXxPesR7DvShE6rkX8jHuuSDwIv2tLEkrpzbPRcjgc3cEDm5gHOGVD6+SB3Oilz22RW+o8Auf8VGI3W3srBkgtSXXtD8Vix2S+LJCm5n1ZkiGd2SAtFyWIt60rLTEQAvz0SYQuA4IvDj8MPM8/nWANWTMEDgXA2Om50/fVuZ8MMkHxxtOvnskT6WnvVOSwRuXZ40AZua+CIFRHepcTXjHGZlZJeSypTUnUkUKfkYGcw1ZfbH7izOULHX3I/wXrBXCELs+/F2wjCLamRoYW2587pcUBB2xMcyPApTchE2d+k8GXLyKQ8A+BNjZdXNfTuMcKve10h3TOw4SVEuPj6bNp3MSXLGK0pZ2CQRrS1ETCMxH4OXZ35Klxsub22mFQ358PYC/7YY4DuWDGFj3YoOtL45mMrnyur2Lqn1y7TaLykBAEcCcePlSL7XAvi+ncfRyWuECvOMgQdVd0qDHmfNpKeQOT8FLBEsgTLPnGCgQqCDwMv3l7Qq3XWlh5zaOykCghMARDIz8lcWGnm0osVqvZz+YcM93f22zOAFsMYmaCgI4hQ2wZC277PuGd1Q0tfRW6ay2VfdSyu3t3RhF9+EpeEmoEgPtIkTLQGA7BE6nv5x93G74oHx9ECilvzMNTH7ngt8RWAk7DxY5DWw3V7o/oLaSn+h+jgiwWBKDzJgvPV7Img2/DO8YC2kp+eOo99iBStRKIXd4+lsiGLu/JdVE/REQeJn+ln7EtWTZR+A+eDgjBA5lYOtnIDLgH3/8McM/nCUDJC4rCPB9X3uXnKnkKbZxdw2Zt7zH5lII73BhWVpZyj6nLfhLDAwPUy5BLHnm+eOl2ulr70raRyp67Y7Ay/QXVu7evWsZig0ti0nU9CFwHAMbYtUkEJzRTKEonYFL20Q5EAABUkx3Ks0sahFWpWfQlgiGyuj8cfjY3g3vsJh01JRUOQTeFn4IUO4OtPvMoYVgqQ2GZG+VxLctz6jGlfSM+A9WUwReSX/d3QhCavf7EOlIWibgsii8uroaS1bpR+GwCBzHwEbNQG5Cf1j8g7HjIFCywNKOXQvno1ZfJd5aeEjbXHPvKGWfo+AVqOvzqZuDjt1+5tMlqdK17L7TqXfPtBDp75kqzmX7lfSX0/ruYnH9Wcl0bJxfdikuw5Iqn1dMpY4yCBzHwDBCd99rqZomPKdeylK0PwsESikIOVM3/6Mi6u7ecTFBtbTgL6WMHarnSxcyn7p7/7yna7/VSMv151uUVTc94LN9l3fyAZGHb5wrjFGYj8Ar6S/Du98utT/CuYZRHeKCU4fGbZjGZmvQPlpf1X7K2C4Gxq+7pTwMKduX4YaQDSKXh4Cbqq60H5dmH3QH9I7GaNnYrA+Wpb34yIy7ozQw4gkpctzStybckDtQvy4pN+9fit769isdKmMgPuyTAXLul3n6S0pqn1gRVUcpnkWnrJ/chzLniKYb3dyFuJVOpquxLmpHOVTNcQxsi8/0xpvOhzK2a8UMobUx7LTAsq93XFJQdTNddkyHnP1jF1kmkcpJAzaALZ4uVy2GkbUhMbBWR8J9kK3fsXOrm+hngMTlGSGQp7+wjmPYxyWjFnNKh4cjZwRThVXXwUpPNjM6shKwsSlrdmGXBzEwpo31jyCzOcwuHS9MdyHOKATc5/uSyvQNsWhu1pSllKbs6x2XFFTZlHX3enQq7FO39NJVSn0+tckuBjDk29J2a5npjA9IrxFqYF87t3Y/HOCwnHvMYyC3QWoyAk76S0C0kZRouP5XiPA3OfWPr6454jYZo/pw7hGOlhNCuJPMdtdty/A4BrZ+BhJ7Fgthzr4Yq67bfNxdj4CdmIVmtqBqHIhgQibEtkWJbEanJQnY0TsuLKgy8dmEnlxq5fKbnVeJP6TX9chDCm4/Jo1+V77/gFx2prPJQ2Z7My/t3KoLv6VsiDu4/tXiTUuHi/YTEHDSX0Yl+rjessZdeTb3xRdfQJxAsCiTXumiE0C0L2unWVGJAW3TsWV4HH/r4+QgBkbsXmSKVpXptkp9A8b23aWmT1/K6vGdUVmdX1iEbelpdWpR7SLI3My/dr53n0S1PHfa1zvmB9V2tDta8o1w+0wVG+h2KDrKpjJk7Ras5ZAjENkmNIlgyQhtd1vDOk0m9PQWYtYT8bTxyfIih3KpuT/w2bHCJHsRx3Sh7k6p4bnbAFx5K5UrwVzZ3TI2TXA79Mua5+U/dzonmJZ7FO88e/ZMnX8pBTd8I0BxsIYbrmhUNnR1mtifP4A9FsFO06RK1pEsBpK61mIWyESdsNHav6sdSnxpN/+VmKW6iP3TydXCUvOQ0RsNzM6pyNE3IuOmeu/TozC/0b/D9QWfx3fGjcDMyLrY4tFZs/qlu5NEnGSmqXfM7sp+m1hgapPio65lyi3m8pTUobzDCgLPmwbVFIotyq7vYANL1S28qfGcxCSVxW61MJWkDRrL8IxdiRXpv4s4yQYa4lAZTbm0c2Vm9m6vrFKEhZSbBS51/JS4axVAmrZZWnYnVlS/lE7a3qobJrunTihPE7yS151A2V3rLE2zaK+5b4eHuLoE+g5Sqk5Xl1Rqg6UFDUYaC+rUNLizy750LNornjochTWZaAsPrjEwbl/4lhFdmtsZmDvBAybBtwWBtA1dUi2sCQQp2YFlF9uV+joLZxyIYYlUCdtFhuRO+UsdWSOJWqANblmoVOYzzz2ad0wOqiVdD6xHR2nQQNf8oa9MEfURaazIoMp6Y3vXpoNLEyPs1trY0qCdMaY2KZjov4scKqMpl9bLUIHbslQpfiETOuArb2mhW/xpEXWp1CkapVS1b+0klKcJLopLxdHyifSXdujVeqwsg5RKqYCtpM6WReFSL+rpiNUydNo9tTYp4zMohsYVUnpLaMKDxg5LEKTIRxm6kaYStz4GcRSsDdICjQXSimLS9lJW/ullOZcabgkmHSLYEXVcQC4ZK+MKaO2KyAaaaWDZBJ8adrtxwj/CdvfNxB9+iZ2M1ZcY3hk543BIleBJbLEKAki7L4Cq68uNGYkmDan1UrY0dZmtXWx0Opp3TAiqqtlpBYSyARyzSTVYYSaNllaDlY7pLYwhsxBYwmjTNqWy2xehSu3r9cMdyh3O8tzoX7Cn2YLISE0GnV6Sq6AdmtHGZUMraUCz+REVWTCzFg6FVfjEKkAvnexUXimAZKPU0NxLcElRrOCn019hOouMSA4iuB8UValpIZuAadziXTYuZFifvMQEUzZg72SXkw3QbkqzVKaZJQU/mTPQTI3pJCY0sDQ7arD7EttuvVX3okEzLbhDpJVAZEfcwsDSUaCPeaRa4+5JjdAFh0/RaDSPVN7h5VSulLfGsquvs3bGgQivxBYVMH9U+MHkNCCk+sJnK9aI1enEbOmj0JSULSOUZSmV9CDekbqnSrEyqFrB59e4uwmSnZSYIXFRjQOFVXqpo1tPHEupCbYYQCmaEaIZ0cYEN3S4I2plamaq00WFDtkt4LABCMqVLTCKcqWeCA5aebKQgWnRO0kha5ChDf9Zg47LjEldHneQki6EjgzMwwr+eouQvKrPS2+8Z8qrFfppHo57864xf8iGI/EdH8SmkgbYSnoYnHSBY+OlL+y0MHAWbXidC8F5mUAhgm0E5w9PAyIwoYG+Kks4K32o/CzkHcjkLgYG/rylwR9BBK2hF15G5M0h7Fn0RUG+TkXIQ6fSIFUuzQiRUBgIRZC6bggQBHgLhG9FEUtT2bE3rJG4gXFiivypHWK6EmAJuRitDSPyTSsiT0pQy0yi0kBrbOEg3nGpQZU3blEr86m+AI0K0DiVFFA6qke5lAk4/HFLdcRdNGuVrg1aCkQtXufK5nSYEX6IbNhbiQGhTxtSpZVstLA6pA2AAymWr5kJkt66dQswEUTQJtqLi/0Lw4vfpgUHEsQI8kO0cDgiWZ5+8hJTyEODhgMAAAGWSURBVHa/KiLRUpdNJynTAFOrUGu5NWF5dFIQgoIEjhLDiNkIC81KRBbV4+Qn2U4bEBEW0c8aZ1pIKZ8sb2pgKheze8YJNe3mB51s0ZxRm3ypcmWKaLx09dWORmmUjOwWexUTcF6JLeA0blYx9RI6GmEnwtC4Lj4mmjJPl3pA1sYH9I6BQbUO2uS7RHjcpORBWT1h3KpmPcPQVNVnI9pLrAiG6/umdZbax7KjS02jQ1k2cDG2geuzsw7quhgUtMHJQjbLN7p2heyEiIqjVRhouQVuGfKHFfwKRltEytqwXSErJBam6FhXVEiOqKylMHH+Ln7HN4MlvZSPMgIOEOlWDcgwA/ENmrTl1mX5wsh56WIjA2MPgB0Xwr37QRwUwY4Id7Ft1ZpoB6vmj+lHbPu8wNzawIL+WAT4MJM+asAO+RP6aXQtGbDLSWMEOL53HCeoujivqeT5KmEHvVuNE3lkPt10D1JCLhOW5YFtUQ1957LdW9cFcR60ZXYGcDeBcV0MlORBN0qRAv9SxjfT+pgg6vgf5O7/A6hvZlUqXQlbAAAAAElFTkSuQmCC"/>
  <p:tag name="POWERPOINTLATEX_PIXELSPEREMHEIGHT#5C746578747B656E747269657320696E206C61737420636F6C756D6E7D" val="100"/>
  <p:tag name="POWERPOINTLATEX_BASELINEOFFSET#5C746578747B656E747269657320696E206C61737420636F6C756D6E7D" val="1"/>
  <p:tag name="POWERPOINTLATEX_REFCOUNTER#5C6D61746863616C7B4F7D285E32205C6C6F67205329" val="1"/>
  <p:tag name="POWERPOINTLATEX_REFCOUNTER#5C746578747B656E747269657320696E206C61737420636F6C756D6E7D" val="1"/>
  <p:tag name="POWERPOINTLATEX_REFCOUNTER#53203D205C235C746578747B6E6F6E2D7A65726F7D" val="1"/>
  <p:tag name="POWERPOINTLATEX_REFCOUNTER#5C6D61746863616C7B4F7D286E5E33205329" val="2"/>
  <p:tag name="POWERPOINTLATEX_REFCOUNTER#5C6D61746863616C7B4F7D286E5E32205C6C6F67205329" val="2"/>
  <p:tag name="POWERPOINTLATEX_REFCOUNTER#47" val="2"/>
  <p:tag name="POWERPOINTLATEX_REFCOUNTER#5C6D61746863616C7B4F7D5E2A28335E7B7C4B7C7D29" val="2"/>
  <p:tag name="POWERPOINTLATEX_REFCOUNTER#5C6D61746863616C7B4F7D5E2A2828322B5C657073696C6F6E295E7B7C4B7C7D29" val="2"/>
  <p:tag name="POWERPOINTLATEX_REFCOUNTER#5C6D61746863616C7B4F7D5E2A28365E7B7C4B7C7D7C567C5E7B5C6C6F67207C4B7C7D29" val="2"/>
  <p:tag name="POWERPOINTLATEX_REFCOUNTER#5C6D61746863616C7B4F7D5E2A28325E7B7C4B7C7D29" val="3"/>
  <p:tag name="POWERPOINTLATEX_REFCOUNTER#5C6D61746863616C7B4F7D5E2A283129" val="3"/>
  <p:tag name="POWERPOINTLATEX_CACHECONTENT#5C6D61746863616C7B4F7D287429" val="iVBORw0KGgoAAAANSUhEUgAAAPgAAACGCAIAAAB/m9DtAAAVX0lEQVR4Ae2d7dXeNBKGw54tACgBUgFQAlABpASSCoASgApYSgAqAEoAKoAtAehg9zpoj1bRfFjflp+YH0GWpdHMPbdGI9mP3yf/uf+7OAJff/31W2+99emnn17ajt9++w0rPvroIwozDHkyQ+gtcw0Cf/zxx/vvv//k7/9ef/31NYNOGoXpGgzh32+//Xb4KDfRh0O6SCCRD3JHckCURQNPG4aIHs0ZvkDdRJ/mt5mCf/jhh8gJCg/ActBigUq5ThozEMKb6APBXCQqY/kXX3yxaOD5w2RcJzEbNeZN9FFILpJD/prG8uFL/CIz7GHgepqSjeL6TXQb8v3uZLF87OK+j7nZ9mMI17cjOhOatTjkap988kkz+siBFgQ82IC0NEhQpoZ67s7Y4Dfr7Hf8+eef01j+zjvv+O0vfTcztn9Kb0R05jH2pL5sMA8hzBNIkMo5LBMzNmd8FuSYq8zkS1P5UPn0wBEP9kQ9xtqC6JLiGFbrS3Cp5Xc2ARhxz40dnE6PI1CbgHdIlAdoALlTH/UcLp1PdPKH1JhQxq+wv8RVIdWBo1JIWw1D70ajbAL3+LsE0q3aZDOcdLRNvTOJTragErR8kSIAqxLaKJ722ie0Z1FtyM6sjSun9CLepX7B3W052zlER1cclhoQykzfwinLJMnmupTWWdOwQxhOBcxMrWh283DFVgrMkvW2XfgJRLcCeeGRsDVJUkKMKp/L9SyYYRTQrWTYPmNlyVshVVL9X+NiFC1K5Hz88cfff/991hIzcOHbb7+d1cvL7777jqX8r7/+ym4R6lgi3nvvvRjmmQ///vu/X3/9lf9n7csvwfTLL78sbz+w5bvvvovyUSAG/vjjj/HylSr8/vvvT58+TU1m5f/ggw/SmoNyyvqpZeJTZGGqU3k2nGWrQQjuP9w7MjSjqKOnmljlU+IoCmf6YMVUB20uPAOE0Fal8KLUBa5kbuMSXQ85GoxRJwndCxP6iAjtG+jOQG0boDhubQF7M7gaFuvaQfdvjyNSWMoPLTBtBdFxUqpfKBOJC9kDOzMLkQBfC7tL/2WxQeomaxYn61lKivnSihNrCFtRw5IVdZSqMlyWR7rpRAcIyZvyuSht62R5AJ2VRE4eqWdasyxzyA4Z0GGrg3M1gSxcmfsZHydYcA3xrlDmRKITcTO1gnIE1ELlpMuR0BPL03EhbhXXmbFp90llQMu0KvflJJVSsapHcMqyFY8QHlgU/y2k0yyiq1k1yhGhU+CcshrLIcHAyCpZFeFTCwOHtgyX8bIcMUvmwPpsEkaUVs5GGT1LktgpRLeCZbnP5MQNmJbnZIXeZc2N3joszN4Rglumw0oCHSJmOQWd1yx3QUOpRsl6Mp7o/Sy3yFe4SB06LGtQvjclnmV9x17isIzo5aFhrCaqNPVQISg8OwRk+jD/M6AONwmDid7PciudmBoz5GqY4RgvDwHNXFJ+Kaf37HlVrlto6aA0fKX1dZNbhUN6jCS6xfKqSGyhWZKH+eg4dyXJIrOzwrzQJcN5FW6OdaNuZVCkl6OGKJcjdwt+DBpGdCsSl58kYqTcigU0F5yvSZ6ljozlSUmzzM4ZcercLqdUaOnEAmJTrbT+9jKP8oP6GKLjEpk24Sp/7Mxa9ZgFIWtwdBwZWR4KmdpDLuU0o2aI5FFCnJ3MvFXOUV4NDVRaXcYQHUJnbOCSxaU8JlkLAnIc7S2r2uqtrCkzbXg+iu3ZEFwOH6UNk9hLdXFQ+yxVpb+c9GEA0a18w8+ZIoKhYOHoqJ5J6L+UWxzJP2qG51EyWE5KkHogUqEIlT1ie/qq/rJiay/R1cGwv2ojZQlBjqV3D0BWXzWySgcPn3tyX3VKMmDBQr2T161JLFXdVH9ZxOsiumV/lfGoKz0d6GUprZo9pNJaWFK602bIWEEI634qPJSXZWuFhsg1J+p87pyUextrMewiuroBBYIqP0ldA4iwv9ANA5s5Ho2utaBsU0NOrbHy27TKekklIxpnJehBQ/UAQ1WpnegWQavCsLUmgGOVnMwxzZeOPtG1A2eguvieGyNV6KLtsqC2X1apAqjmlo1EV2cSKNSSQG6cI5TLwMoGigo4haxL86W6OWGyNQuc0dGZ/FU56gzdkKlSSI71D8ed1q0///zTOmn55ptvrF6ynh+Apr+JTBsQ1dLLlWUrH5uhg4SLSMFPRWeM1SzTIbqT0jQPV9vx2bNnsgvUyisl9w9rrKSldn47lGJJOlRjUgPLuhS4Ieqpyy6jT7KrWawDiJoNNw/U1lGdhxLG6tRFPSUIJKgy20p+EKXmWG0oNPQqWUyGEF3NW6hs0HlqFxaZdJKn5anjlgtXNcy6VxPdCsO14VxNrQARpYfQKLOz/LLk4GWIhuq6X3VgVW5Uc0v0SZmdlms93qzDYUd1zcnCbl2OzhdOrG+klPAjwsT3Sazs/KeffnrjjTdiy/UFayanmgzREEtTmZSZ5CUft8l6Tb2USsbh1Ika764sqJrkmh9Ol9hAzSmDPZAjNispqFMQITvEMyc3i84rsdFvo44iM0tfyIK7qqcCDlnIXKCMNYSapmecrEhdnOS1KrNUJ8y5eXmKoIpapHgopO3byiqYVTC2jVvbS01/R4FQq4zTPnNQuEwzzFKiq+wM4sDC0UDeyjZhpHr7xAa0PSR6rb0SAWrUBImh1cZnVV4iQQ/gqFs+DjwidP9Up4Ks/Pzzz2VlqFEPMq3G1POFxJBUoRx9dzs2dmJYMOrNN990rCu5xYMIdauzGxR5mpvYpqbFyf3VRUgld33oz7c+/6dKpLxTcMI5UnaLQ44hJbcOIzo+LpHjtFET9CyndLo332JcdSWZykoCRxpZm5X3O2ZpQrAohbTo1EU+wIvQIGu3OBR1m1Q4DPmH46qRUl18D0VVNXjx4oW6klQJqW3Mp4+rTuRq5Yf2RHTZMTW2iOiOos6uXA58iRp/+cIEFdMq0+QiO0TsoQ6p4w8bD2zQn+wdKmNF219++SX0PSY6Z97ye+Rx4NoEPXbctuAYG3TuX/3V7Khf7CGk1htKhx17GrAAOoGyR3LWVwUwQn28Gf3qq68yifESG6yZFNtcrnAY0VVAy83km/bqXFqQuvzr7/9QoERb8hw1xaIvOXehtsTyIQ/XShTGL3LJwoTnz5/T/YDonA9Y1tJ5t613CRyHbSRYWZfOua3mLQyx7Jlo4UAxFmbmc/n/owx577waNQBFbx6kLs6rV1j0kERXw210n4pmvFtSiNCnjfs3uKm0/rK17CC5MJb361ArQXVNDCsHRJd/bygdvn9blkrbpKwSMerWP7dV+aqT4qDrC1dcxi0MyUoA8IDojsF07lzE1/uvZERnyaZ7fzxT5VtOKlF4RhvH7/1TfYbCyLQwDIB7RPf/Blq/yycZ3CnWT1363Xz1iF73t+A6nVHT3SJ6ANwj+iuYt8RjVxVhMunCnZzaPVSqE2nBSbOjUnbrigk6JljHO8dEd9Yv5FoTKEPtWpdqXhFN6H9oYB3tbQWm4/f+BS2COaOg7umPia4uslG/h0xd4iY9mpkW+t1sQap6KB16Zfm6RFcXxrCEmqmLn6CDuyp0pT9mjOX4mOH6z4/VvGU3MB0Qtk3QAxnUhfEgovuxDbmq0DDeRf+13p4N5gx5q2f/iH7RBD34SF0Yw6NuM6L72Spyrdz/oixHbSeScbc/QUeI9X7BPsujA0J/5jabGyqMB6mLFXtm63qifOcxMKGiP2/BNCt12SdqXJroFnlYq82I7hNdXSOsYa5S7/h41Ht/VkTfByIHhM0TdDC0aAnsJtGt2LOPS8Zq4r+NPIrom6N66QQdPqipC/XArhPdOu6N3LIkxgaXKzhPx8hN+58TBUDUiG7FofUYOuF8/wQduCwkzYi+eeCZwQAnQVc/TTFDh9NlXp3oDoB6RPcTdMSpkckZZvNbfHzVmts8FxuYm6qj7LM8OkQfCMIpZNCJfooqJw7q/Pp7zc/ATrQ9Dn31BD0aIgtmjn4YsNXIJAe4RA0OtiLZ2HC+ORoWCKh9iQQdPZ21sT2ih/fZN3deiXp3OA8oPQDRHXe3E/0wj3dG3ecW09X69Tdh7OqJaRXODtEfAIdXnehOOFc//lRFnQs1fowE3Um5daI7uU503mNEdGuvyZHiqLPziBgF9aDXcU/ad2rZCedXSdAdfIBdJ7rTJ946fOsrtty28Nlnn6m7al7M5E8ebKv2DMUem+ggphNdDTwZvofv8Wbtd7t0svN5SYu6VKqTbTFcDtEvlKBbSAK7TvSSd81JXS598GJ9CJvXWua5tiSCLKY4wz1Ggo4hVhJopi6F6akTBtZ7q2pEfgStbkOZ4Xy2rUpUVWM1oldJmNHY8eMDJOggZkZ07pXEHuf9kBn+GCjT+hXFbIssVM9dGx+G6Fbqwuv+euoCpUqyFweggaQcLoo9qHpkRGo++5NMVkS31tzhtqsCHT/Oy+JUTTorHRhNopd8bo4JdPgb6k7Vh3cnaVGfEJGah8+uDh8xFWhFdCsUpX0nlR8mQQcfFcYQsk2iF37NQs10J7lkiFg1acHYqal51NxaJ51QFPtOKjjh/HIJugpjCC4m0QuN5PcK5+aXVe7nd58yaYF8jrOr5B82togutToUNaqBY3shB0Zp0i9HhfEgonPwYq2zmULWw8Ws2emXxGz5MyJs5E9YLfttspWjq2vuGsQcojcn6KRD8If/eNF/jRVhFBXG/wUX5499FX7JBK44Qja5pf4hONDh+e5iDVXHs0NYrEYYbtJfEo1LARRaZpeat4A2ZwzoYKYutFDTWeknphHnGLJ+nxoCzIcffij1gf2zj1nkoOrmR11zZd/hNc7j7UjW2kFBO64ShRSqHUJtb2F4HNGZB6pEtZLYsGzuVg2EYmoOBsur5IxqrK6TsH+U/Co5ztcNmvFJZVYp09nYWrQDMw/+RLrqFZXoBIBORWd0ZzlT93/NXuxX0vqpdb/kBgkqOMG/DdLokuYPWNompK2X9YZSkHZA9KpXFEMy1KbljF5MZdWR6/Py1Drr4SsUSZutKasxi8rmFSadxostSoeOdkGAgOQB0Wmk5pRRUFY4l0MpOdSMhRzmdA1RLAMtXK5XzFrr0actGKfhfP32Wt1UxN2wtxkNDrDe8lO9xWA7HKvzvPbp06fZYROTm/3K+t1nBhSHbllNuLT2UmrjIZXOiCppDgdNqbL+0Fk15/8P+NMoaJWrgjp8WrxmZWqrEG+1hVDxbAuime1Vl+muMSNxgwfTlWq9LRiemRAu42bsOHVBhLPGqdJxZANSVU5SGzOoGopOwV3VMFSqDFs/Fa2ThrYHIxH5tu4OXCW30mmWcjL2LSI6rS1QUqFpmbjO2HGYBQU2efIYkZo4pxfoUDiEuh9dzw91vuFE4lShIbFZeuJxCuAqpHEnip6lRCdYShqlzFbLDB+xmFdgRsVwkqpx1sJyaKkVfhYvgyx0KVyxXLu2pOas34MGtFVbUmVKiY642gQmAMdSMM9/SFYtZGgy9UPCndhAjRqLY6EaBYGulugEzuDrNIIuxlaNdGmcrSA6qlusCnY6/w6nnUNxAvnirKnBqWoqOBwlX7E0Eqe+qyJ6yrATYU/1j+U0wtYRHeBUD0XRToEYxjzpx4JpmoKbjsgQuz20sqiWJrXRhCqGWZKr6gkKcfRYKM/RUzKk4bNKh/7GPIKIysdCtrxUEx21LJ7FMfwCOBK6qp6PMD1gRgqrHIKELJ3B/fBNlYCq0gQm6tRBpXB1vhWqkdLg3PiiWkFUTe19jQuJ+GENv2CQ73Yf9pINID1H+kw+wOVdbf4NT3ngAQUeATAf+Dd79JPJAXFMtR7EZI33uURh+YyDKb3YEFUNYHeerIW3QaPyhK1zX19V2ciG56X36VPWV5Wb8/WBVIPiVStDlYGzG6sALk7TsZGpJT3C4qmaTwDK1D43lgcliY+ZCXJRakldIgRMGjlGNuSkSzxxXYoHANFfgsPUjfAuK6jnaaSCcUMFv2lDTaowrt/BBYUTtYvoeAII/NQ5haa/DLhElOiAZVSYNJAaJiaN5YuFsqoylsv22RGxBkolmZaZvb1ED+KASd2/Sw2aawh1J+7rM9RGXWZpQABHOmnUcL4cYlYWs1Vn7baWQoxMT2astHQM0YNc6D48umMGWSA+kKo/QI267MK2E00DagDHj/ExELyhTM2GjkDbjOVcqgCOJHpwT0SqailM1WVxINSdFdgWk0yuhGpAWqzVVYZjkU+ZE8rqzqHxeFFKV2v4LBajcg7Fj3DDaRTTIJ4V4tFwpEjACP9x1OicaqlDXL2Sj3C8ePEiswLQXjUcMgQKLzlAjD/EDl0gEqefSverzN1H1VNdfFnQHtXesXZJQlvns8e/MJKy7pqBCPDtJLkFvNyH/gYCUi5K/YqgBDMIvIleDuyslvLshezucl9vnYWOLVeGA1hufXTtJroN5Ko7PISXZ2TSi6vUucY4JOLy60syZERjbqJHKM4sSA9d6+ut67GTgYADUOc1oZvo632kjMjpwR3UFVzsKkn09BsESr+xu+BbWjMCHClm7rkP1C0weXSVYUWYsBqH+juiZ4iddsnBefZcmS3p4s8un2Z85cDyb5aob7y8JNWfB/fdlQjINwJ4brpSgUuMJZ+GEiAONR//CsDhkHcDBwF5DPx4r7I55pfc4tnnS6H6yZOSt1lvopdgu66NfFB6B/UUfRnOC58i30RPYdyiLHdad1CPjsnCefl+/SZ6xHCjQvZKI97dSLnzVJEhoPwV15vo5/nNHlnuSq13lWwZj3aHpI74nWbnJXvQiMJN9AjFXgV5Xoan91JxrTbZNh3SVwFyE32tu2pGy/LRqgBWM84F2sqnabX7lpvo+7pZJjDlKem+VjVplm1aiO61Ym6i1yK2tH12mla7Xi/Vddpg2RtvbVvzm+jT/DNIcJabvmoJjExaSh4PSexvoktMtqvJFm5O2bZTcZpC2UalNjWPet1Ej1DsW5Ana8S5fdUdpxnLV3qe2HPGehN9nFtmSso2pq9Csp4dsHbmbDfRZ9JzqGyOXNLwdvgG9tDBVwsbbuxN9NUu7BkvO4TpDHI9mkzty/KVPgQd8lrbTfSpLhsvPON64bt74/WYJjHbkAxhOcreRJ/msWmCM673bNGm6dgoGJanxyywvOo5vzPqTXQHnH1vZVx/mAPH9CB17CbkJvq+bPY144QxTWShvt9+/7spyxse8vsG3kT38dn6Lpu2SA5Iv7WuR8ql75rPWKDurwCkR3YXK/O9Hr5XTI4Oy589e3Yx7V9Wl0QFK5i3zN7nz5+/fHPA1X8BIKK+OUF8QZAAAAAASUVORK5CYII="/>
  <p:tag name="POWERPOINTLATEX_PIXELSPEREMHEIGHT#5C6D61746863616C7B4F7D287429" val="133,3333"/>
  <p:tag name="POWERPOINTLATEX_BASELINEOFFSET#5C6D61746863616C7B4F7D287429" val="33"/>
  <p:tag name="POWERPOINTLATEX_CACHECONTENT#5C617070726F7820325E7B6E7D" val="iVBORw0KGgoAAAANSUhEUgAAAQwAAABaCAIAAADCTv+aAAAP60lEQVR4Ae2d/7XUOg7HH3u2AKAELhUAJUAHQAlABXBLACoASgAqgC0BqAAoAeiA/bznPUJry4oT2xknk/njHo9jy/r1lWQnk3vl9+/ffx2fc9XAz58/f/z4cf369WvXrp2rDqbl/vf0kGPEXjTw7du3//zz+f79+5cvX1Kxrl69euPGjTt37ty6devu3bsXFxfpmH49IPb58+fv37+HPVaBGTiBjUePHs3C8OfPn0XMQCpQQzQ+EHz48OEsgn+RSY7PvjVArsD58I+5/o2b4qAfPnxYQT+vXr1y2IMNpPDZCGLCs0NHLt2/f//r168+Qbl6gERUscMGfoB7iWcsbgAwYDbppos1CHHhjbXwYOK99IQG3u+4taYg4yECqUDNBA/ILOH5AEmJljY55unTp5GfVX7Fz/DF5rogUwljb9++FfqfPn2S/tCAgRSoIIfiUEYGPJtwSoHErBKcHCARo+yngXuZxRWdIAdH1D6E2zEeXyHiiqs5DYi0LcAkxqdkU5yTHLSdNMCgM+nxyJ6KhviaZto+QJLqZNs9ph9QdGlgOBLiZybAIt+CoEOk/JLAwCSoMSAMiE9rSUF4mmRMNnTaCTQj4KWzDpCkOtlwT1pRlHuPFjulIz4qDbyt0C81Zd1mulAzSQFsGSCNACeNkFlFoCmaH0EOkGirbbudmh9PWiwSfjOZUhhgOnfhon4agYgJEhYlmQhmJkusiBkzO/lEDpBEOtzqVx1ZcSAKdD86lsgJANLiRLwzNGpwIrsRqaAirkyHDtKF1WflkEBcA0xkMYs9YeYAiahiw43I8DWOG2kBnEBNnMlsAKRoVslXAQBQyY0nwJsrhk4qydxEpz/SVSDlb0v+5TBxXNqKBriFLKzic/jfvDvKMjlpQEe8Obn4vw5u3j9+/Dh3Ndf/5s2bcEkzHw02HwsIY4Duu3fvovElX4F9Oszs/DPMwdxxaRMakMo+GBWfbs62H9HDunP3P1JrOQw7SSxXoU3KbsriZ5Kj3JrU6tADoq0tgOnE7uTmBKcnHheurmue3BQnui/YisgqUUwJCPcrt6Pc+pNUt9i6vLwUtnHTFy9eyNe2jfToLKL/69evyTEyhQcQQ9vBngaSTKRBenn27JnumdU2SziepHSIHCBxlDP6JZ7q5ZlZ4VKqfOlp2Lh3757j0GGhly9f8iRvyaLycK6zIREgRQSjc7zo6uRXk6xT1/1NUNLQ0dicBji4FJ/AzL35L/HOwnqPUoq9AR+HZxOTdDpTJi/lspNfKB4gmVTsuANk7wtUfIdrJYNgMteApSZr5TYklWKaBeFkfDnKrZy5R+//+PEj2wDh0qlbZEx9gw2uTwSWYMwfU3I1F/IrxTRrLY62fJYOkPj6Gfeq3o3AJT/BvfLPh58T9tu+T/oTnJiOOFePJhFqrcr7PybZaaGaJMeDyPoa8PealD0E4+ZcRSfOputPVi8lXJkbksINT45+bk+VGy/9RyYxDb2BTjkgMnml7OFYk+Mv8+rizpJfvfuMFS5tHtROh3yXugmSEpoHSFy9jnqx0PufPHnSXAI/g4XleBVDzbq5XQ3H0DVkowI1kJrcZTHsAEmN2k82tzBaU4IXwqlckhKQFLKXW9TcOZgFWI5C2p8DXslJwAGSVJ8b6NHnWj67psP5U/yrK4CkR61l3mml1io5CegFksI7r749jqv1GqgM6ikD+uZMejX05O5y5MZH/SawSzYPER39dXGtBZEGL6cDD0jFh+MUTBIFOXQqLzurrCm1zF3bSATPhMxcju66egnxknBeQqfTmMgHZq2S28/UOM/r169NHkqf8JdzrgUNjgvm4pvxzFqw1ppT5HGPyvu7/XguD9XNRTCfoo1csOas1rwpjtvUKNP0Uv/JXw67UV14jH/hYyk4ek0wI72gR/+BmRqlVM4V0Xw9Vq5SOV2YjBw0+lr/I96IT4kg0UL6aw1ITIcGOREb5V9z93ac37FAXNT7dzwqXyyMZMnKcwatTTQ+IFSEQySdq5/VxhPnhM9cozIAm7KUnJnW+LQpi+/QJp/SaaYmwrQMSBv6oRiuzgNJiWFMIf3OmsCTSljZoyuZHk5WyZ6e7kcr/KBHAPIXDYZeXFFr79Q+o6We20YPmlRo+y7H1TAsOMAMkJTk2ZSbwh4kWazZuVrzx2s7DQ4SMACHpoZx5eaFVtCb6XMRD+jQV3Luqhn1a/I5KSjiLXz1w4fIGHyyFCQlSdbkZlYnJu9k2pxV0n5tJ+JCOmC0HvwA6wS78hcd9gs3Os06ll2sIhPzftT31zL9llWcWWgviIYyw7CiI2BOysxjZq0mKIajXh5HlU0PJ8LhQ2gpORbkHPnmzZu4ac3vMzVXC9qiI+aKIAvorDaFs9Ga49FZfGKgyfEl9ViOiEnfRE6OQtRvEvRrIomSf4Y5kAqX/H0IbgTQS9IrY1i+0O1QdAnNSebnDmBRreWa/eLcpTcx/o/faDX9fxsrL5MlUr5QXUYtzBIiuuHUWro8k2ET5Vbu+Iwl8eNlPoQuSnTNEjV5dplmo6C1jMiOZ4WiTjtc2l5cMEsI1zRrNiQYQpMKbcK0YyAJ4hrqEyCJnCYsg6bqq15gKmcIqSTSA9OrpZQoZ1aax7HERi/lIr0Yi0aN0kxnqwyUKapZJad/id0RkDyQ6NQjimANSUO5xcr7ISWcyRJpo1JTJfykHgBmSiaez5iSoFYTPVO707OsWhGjpBv3HEh0iIzisgcSokLENw4tyzdskKDTtaKlAXelvhyGYSANOQ1jgbP0hi6lKkpttFgcMyJDfzHBMDElG2WJMExXeinOs0ykkbUTQkQLQHnSDASGxSWvLBQ1kDRdd4XcFbEx+Fd96BdhQ76m7lUulJmmclG/nCwj02SiXYg2q4gIeisiq2RBElVBNbWmLDbZIHinIokA0oC3VmFehxChT6MV/UmRtzJgMtVXeogJklYVb8o8bsYn6s8tlwVJFFw1+HrblYAUra7dV9pApYYrEjGZV6jpRk5ZvQUfln5aVmh1hXaNLRA8XaJJGhGVmiAUKUCLw78NEibIfBrr1x6FKQXeUOXcLM/4KIRoYdvaRoy06YYuSLSupG1WKXNFxi4hbPG3CcGIAZwKspheQjALEWrBZzQy+mqDhFAq8tM4Ve1BsBd5ND9mG0OiAgROuaWHfoSaNDbLpdMjlZ3b13TvG+l/92HFBonOTadVAS4b7Y4iC+W+4u7EiXKMQYfBTs49N2yIvE7WDUrbfVixQcKeRpxvhAKdPBASsXDVvAFCJtOu+M35NKKaIlX7OSjNBokuS8bRAtVUaqQmPSDwyCEp8kkRfiqeuxtMl9hEzzRIhkqmMKNLwSYIIW1uwlTrM6kLilTVI5QY6+hkGiTr8DFrFaCybKMSWZoEwq501tLnM9jfr/c4fRpWtzZIJFqzaRuWdaCCqZbtVZh1JqXCMvOhW6fQWv+WwDIpWs2yQSL3STbhSeyaMJt/CBNyCNhg5Di7rFZWbE5Hb0qj9EsOb77c4ASvwF+khfCVd4QRTlb7yZvJw4JO2A6/hYR5fgtJOOSXkvwNL5sreaflgkV3NoVXueXetA1Cci9625kStDhZkOhBR/t8NECUIaCY8pKE+/17IHPFQToPkAxiiCHY4P2uVKTm2wjOFiEYptcLs4ew+cHETA2wFTERwgHJeeaQoL+it6XMVPUxfJMaePDggfk/D7gfUvpi6U3KPc10e5CQstk0h5XZNB975WkjDDCCdziZb43ieBPwDMDgKVlosCcBFaiSFxwRhzhZSqXhcJa9IKmczyYwE0pzqvPcvwFIZdx0T+44i/uJmzve7GKImiNqEnHJ3QnNN+OZRaqpWbf3XLmdfw5PXph31jk0P+4miZvZNxPlcq6B96BH7f1z2zjisM8UkkOCOLt/rAskpIbDssOaJueQXftngwS1ig+l+p3bgxcOaA+Rgvqwq/ZPSxzNp5EO4w6e59dX2jyQdHpYnawyjmHk1AGo7BgkiJkGO4rhcQyxPhhyK84Aif/gtETfZQ1C2iAbAF2B7Bgk6WZyx8LmvL+wv/RmIqcc5hHhMkiks7iHxfNCt2/fbv5/x9O1/B79HvI01vpzt3IVa0a3REjmw/4X1ZNrteg+CSfl2nVMpvEnglN4jlAqXVyfQ2Fic+50OCLFMP71wmmfgND/8HuXIEmtSRV9wv91EfnAiF8nMw5VkMN3+ZEuxS6kyOkONbmEdwKtSd6aD9C1Fszs7ydZBCBRcmgMUuU2N2VDghN7Eg5AIp3KV9x9mR9DE1NJthGCaYNhDUUtIRVV6iVTNjQmjXdtfy+EZcNnZ7v/CZBEThP8mDDfJMSS5SehsmZKiXwI2TcEgElW05uGbRECA1KdYtlJfjY0wAMJSkyje9v7a4SctABIF10hpUSFFjzsqQ5JpWsS5iJHF8M1h1+00MpfPZBIYBDhOzkrOXpyr0LO6WHXoG4YSHPaypbot1wqXQ9NahyyYj9x1qecBYmWOYCkE0JEZsJP6qmCz9AAS80NgKTpur2FFal7N8jVUbDrgRCk0HVHb6FWpp8FiTzkJ965DmfRuhFIwteGd+jNZwjAzG62ntGushNC8A3CSrAOmFzHVVZbJQuSKLiu6TQYMlo9B5WarMIqUYiVVXazG4mKWHJmP8eStdruWvsxXE7ZBgnOJx5D4yS1R0lKgTdsM3ebyPgovmphIViuvpFHRo8RdUUIehAdnsRbuhrCBkl0GLpmGtHSOsFeTCINnJvaCVdIuaWHfq5KtJNZUYPckk7XLG2lLcVPELA3QqAvmpwbs8ZXqQ0SreKTR9bClCJGCg0KNjy+pGyTiQyuqd/GMbaOcQjVGyEIrrd2Kyy3sqptkOhMPUKBjt6dAkm8vKaxG4ToU6Z1EILL6hS9sgevsJwNEi3zOIEBuGL1GiTk5u6mysJYIuNqsKdAlUXR5Apeu/IS04/KI7ao4LQNXmzDM8W6FGzCD+Ucz+dv4g0VvrxIIdEt5JCLiwt/SpOruh4ex1uaiBaI2I/K64A9lPfADG9Ju7y8pAh++fJlpSKwKMUJP2KppDPCdN7wwu8U5NVyqIjfHfBpy1tIGqxCI7xzOVqid1XcVpxSambmkn3YyXftJnvSSQG2LHRhy50dwizTQ6mXFI8bYQcr7tGqYe9J5D7JJjwJbkF1SQxjDNXaPo6wtAdIlVXszL0GjrOD1fqpbGdfTreDf70QHIG3SBJl+eyjrEq9m18adv1ldbqi00MZNlR97rBafikLknISx8gTaoCf3dbvzVrxz1aWrVErauPQmT7dGofXg5NIA7yedByEwBvpOuJwH18PkGzVju/evcv9P6pTiZT77z+n4qfVugdIWmlyVTpUNQ8fPlx1yYLFSs5OCsgMN+QAyXAmKWFI31kvGb/OmKPcWkfPxypFGpCbhkWj1xp0lFtrafpYZ7Ma2N/hbzDFfwEgOFrXIuqmsAAAAABJRU5ErkJggg=="/>
  <p:tag name="POWERPOINTLATEX_PIXELSPEREMHEIGHT#5C617070726F7820325E7B6E7D" val="133,3333"/>
  <p:tag name="POWERPOINTLATEX_CACHECONTENT#7E20325E7B6E7D" val="iVBORw0KGgoAAAANSUhEUgAAAKwAAABaCAIAAACqmCqLAAAKPElEQVR4Ae2d/d0NOxDHuZ9bAEqgA5SAClACKkAJqAAloAJuCagAJaAD93vkmjtPMpnNbnbPk2TP+YPZbHYyL7/MTLI557n469evC+N+fvz48f379ytXrly+fHlcLWs1+7uWQUvPf/369Z/fn2/fvn3+/DkV7dKlS1evXr158+b169dv3bp17dq1tM92LSDy2bNn7969QzxGQRgkQYwHDx7MwuinT59EzcAqcEM1PjC8f//+LIYXiAS9f5jrGBf95/oPN+CA9+/fH8ECL1++dMRDDLTwxQhqIrPDR27dvXv3y5cvPkO52zcI0BPzieaLCQAEjCbdIFabS8BcZGMsPMR8lZZA4F3HbZqD9IcJrAI3Exwgr0TUjkHw+PHjyI6Vl9gRW5dYbVYfIo0I9ubNG3n248eP0h4IBEiBCDJIXtIz4NWESwoUnirBQZcgwHxm8KcRZGBobSPMSn9swYwRUzoETNZNEDJHU7YpjpncghIIDSD4THoU3VPVUF/zTOn+QGDqSVLQjk/1lBbsaAIosh0M5ZEaQtxsMtQ+FgHEZ1pTEJwGCVMwHTYCzwhY6VOdgSCNeOXW0cqnfMQHQmDNQrtrzprmceFmsgK40kGIABeNgFlJylTNnyE9gSBVD0tpo8+isctkSKCD6bzCgfwwABMTBAxKMBBMTKaASBgzuvhMugGBnhkYiATpozsyjXmJg9PgKdYPRA0OpBqQCB+JYTosaBdGnxUDAnMNINHFTEYiTB8giBSrcYxoHghwADcxlkkAlOipkktxMFDI9WeCmiOGRjJd7kGnPbJVYOWXBX2AQPtplRigjWjG5Mg3/kzS3ISWxYjzLLeigeQSlYXVLELAJ6wgfBx3AALJrEErlJxllJLO/owM486tPyQXOAJrcGufQecyyKQ6pi59R4JomgKISSss6zBZHODU8iJRx+ScPHCLHC+XC0oBGSWaM4Gnn1lajwQSVFHGSa5igsWEGUXFK4Eoh6AsZJw4nBtxcSIIujPpI7G59FHVNAiiMDA3IM8FxGQwwJqFwUCSvWN9c8oyxOJEEPRNEUCLb7qmQSCmRI3K+VECiGgValqzMBiAFXIzH2dcE3NO5HBYyS2dhrT8PnabBoHUVujjG1SsUElow5n0WikpVxBUqilpSAs/OX/+0r2boj98+PDz508RiYMSQm9H6BLEHAWREMy8NasxN2Ur1eSwSSqGWSXobu2CgBM4WlCOiF38/eE40PPnz/WtFelJezGWaei5MphMyAXzTgQlo5psp5WqjJ/bPe6sodGdsFxZQJmSR6VoYuRDw2R0NTlHjWZBUFhwRKzkMlfTSIcc0W5NYDogasRnOcUWt0dDmJeLmcuDJltnW0kedAgzlxEGnEfCrUZBUDIjsWOJhpMmiDr4ESg4rzII5XYIIknmXprAKqk0G60J5BCtqZg0kgI5YSyXqxAlICgULyePmbnNBJHjkLbnytWSSrNREOh1QaqwbjENqjvMpY8AAvM4/HT55mry+vXr9D48SyrNRkGQ6pNrqZyUKVu9OZHeDS25VX6uf9RuArcSBNFiKoxoVgmRMFw2CoKS6Zgqc7SW8kCVisRXR9JGWm7fvm22lzS+evXK7Pbw4UOzPWps9BtI5SAo7xlpXnNZEi1y/BsJA+HbWlgP8DUKAjIZ8pWE+soomrqqZpan3NKW1UEQ3JkOpN+8pHfv3LkTzEtqazQdIHTuJZvWBwSs/n3CknzP9qUWYxZtgqBmaWBWA8QqJ7+QkmSCHSrHuYvRY/b3TYOeOGx1efxBg7/9N7OOSLlXBs4jk7fM3ORvPsoEYxbBv2kQ4ONctMdVW2wXYhHTptFcX7xZZL7lQ5dJT+c65Pad/OkhOgY0Nw2CoDl6stQJcvMvsFg8EXOmlPaSXAAgpP9cwsS0P2v9IcxFYJjfuQflFQPGDH2W65Mbo+t2MVA09fVlzcTVfISueWUgc1q4QfiTRPKdgO8EgjOg9SvqYGjnxNgZXsnFFgWB9r3QTi7Q6UO6nUBwxlfmxBLjBmJxLbJ6QYDokWxcsrQ+o9LZC9lW0VBud4mYqrd1CwunyU0CYuniRam5ODSrhHJNU9SKm1MmbCCGlSF9njx5Ih1OIBBTHFLp/xcZ6unTp5k7081bgKAcQ2wty0umWNOz0WLXV+msihzrR1rfdjoZa7b+U5N3U7amkDoTpWXjqSb4z87x5NCO+kOn5pt0knSQ/Zk/zA7/+2s5edYn0lWirlqgdbTQpYCwPYHgP1PIwkk7SdM1K0PGMEFQcuxHXOUQqfAgg0/UnhvuBIKDbXOLNw0CPb0cf+RupUOsEgZkOBNkIj9ocOQ/geBgRh0wxXCaMKOoOKCQIJuE0p1/V2EYjcu6H7b4W4obBmLnY3KT+yKMtLY7pDmdx3tVR3EgkjvB5zzV0a0TCC7cuHHDPPQXvMisYm1dclKvI69Hou59n4DVs4MAjMXifmwEoOOuIwG/OE3WdHYJyeL37t2L5s14l7uOBBRNDgJYUO0BAQdMRxXmfi7TvTY9xbeo3pu17U7TgZ8IWHNv98VnDbVG6J2mA76clUsE5IhdIeAAxGZj1HaCkexzUxAEbDdus5x3B4J0+1YAQRZo1k+bCravmsApBfZWBwj0IfZVE7ABbJYCrAV2VwcoFDT6NTQl4Woki35zc5ASofCLm6uJ0hqjTZNNO8xzb1przom0o12lJLsoDHPLAfaLKs03xuPjF4bmm2LeDfJmiPeHrQXmc5FncBBwipy/QhpZFgSwUFx8cjziNsDlyKsDvrifHhnitSHnA04I0NgdFgRsCXBeKFoQcvSKGDD8+QDt4BJ6WBAQA+R3GIIhaCE7nBCQwmJMEPAjHdGWAC8Fxj4nmLp2RssYixytBeftI/13dThAm6KQHm2fIN0UYpOg0Ba77TbUEpFTo48ePdJhYN1DgvITuvxw1VC1xTDwT4+Lrb4lzPIyIGyw/DLICyTK/ugLJGDC+Q03HS3KaVluCBrKn2255wirg3RTaAsEgDNxZPRFT2nvlOgeBOmm0BYIwLsSBqAH23DsHgTRptBGCMDxci5tsFyAan3XBNGmEH7a7sWg7D4NlgsAQceRgJNC+leANkUAlpKxxosEvYKAH9/SP+y8NQJ0VZi+mwYiXX+6BAGbQi9evAh2D4cDtssCYRQJA1yOFwn62zZmC0imXUDAEfa79LmEIwx35CE62zYmLEs0PtoBIVah8gcOCAOyeSxY7J3oKR3oTaGjIQAH8xpa3DxgLuhoich0JAbISSF+WZQ1myzbxEmVRPipe0aBYHeITzTEeOtDLNbNPoFGAHLX/LxsDVCGjAR9pAM2hZiUNc5b61mpSNZi2AKfDkAQbQqdr9VOkeAc7B9tCp2DBGpIqtGhzpL8Ua3pSKA3hf4IfJ7/DxkGMGi7IHj79m10Vuw8/f977CELgnZBwIKw5G++HxkWQ64P2wWBvLw/spv94U7pwLfPyndlU2hlvnXsTumgzn5DPD3k0gDP/AtVEesMk1BcvwAAAABJRU5ErkJggg=="/>
  <p:tag name="POWERPOINTLATEX_PIXELSPEREMHEIGHT#7E20325E7B6E7D" val="133,3333"/>
  <p:tag name="POWERPOINTLATEX_REFCOUNTER#7E20325E7B6E7D" val="1"/>
  <p:tag name="POWERPOINTLATEX_CACHECONTENT#5C7E325E7B6E7D" val="iVBORw0KGgoAAAANSUhEUgAAAIAAAAB2CAIAAACPlwyYAAALDklEQVR4Ae2d+9UOSRDG2bMBIAQyQAiIwCcERIAQEAFCQARsCIgAISAD+7N9tk6d6uqanu65vfPO+4fT09NTl+eprr7NNy7//v370vFbD4G/OlV//Pjx4uLixo0bl///3bp168WLF9++feuUzOOvX79GeL+cTUugB7T9Pn36dPPmzcC3O3fu0KZNOE+9evUqCb9//36zkO0/eKnNxOfPnwfQ61ttNDx58kSEIKHNyJN4qoWAhw8fCjqVBaL469evNYjQTHesfaMPIKMJAMpK0PNmMBfQ8OPHDx34PA4TNZyddJtxBBCPOaxja4CVDMbwAOJgByVv377NeaVZanDS+A4aP4KAHCNqwE5gouBCOZYh2l+/fl3EDvpw0g1qCTDok0wCgLhFjF+5cqUBeh45k9hPcVNFgB51ic36yWX9ZEmoOiv04WCYAD0w0g/G9nd6g+ZPgHYLtBwr/9TbDxMgUQwTzd4y0sY0kK8YP5rln+6DwwTgG4vSHvQFHXoDophKyfBAIY3k0ubcCpdx2M0GR+UyCPRuxi1j5Y61HASsTO5BwEHAygisrP7oAQcBKyOwsvqjBxwErIzAyuqPHnAQsDICK6s/esBBwMoIrKz+6AEHASsjsLL6GXvAz58/eUGRf1d2cdvq/57KPLD+57/f9+/fv3z5kovl7IXz5Nu3b3Pqy5kMr5PmbearIQ442nv//j3moQVjsAQzOKe7evVqvd7Pnz+Lm0lUkoZr/BD44MGDUQKrTsSCU6r0AgS6631ILYEA5z98+BAIn+qWvGbqGokZeBHrSm5isyvBVHLGF7x/ZhS1EzB4zGvMKl1CHrE5CIGxu/5SzrQxAF2gQ5waY0A2gExLSA/SHiGIStJcYmC9xshGAvSrEsaZtkt8wM8ai0e1oYeJPfrQnzdrpD4VMCAPAlghYUrLFCsuVTlJPFXDwWgCMN1NOFTCCk5q+3CJ9thBpIgbQQEh0yYlic1cbB5DBLVmV5OHnEE08T13bfAdqnEEuDrIoRp07YMp44NLnrEbgebBtkuB2BWo8RUDBC/tKdGTdw7XJN1dkkxDav7UCALyXlZvmVacyxH/pdD/fhyQiTQXPoJGGkghUaXRH5UYXdfi6KwlIBeNlRrWUWVsGuwKNHCBq1QUhz9CXAJQSicQPgbTjjHG7VWxkCoCdERgHAkxZtWY5V4Cbt5hxfNU6OFAsr9kFWOGC1byLmkfFftJuCZPfHEToBgzTIAR2gOKaE0FOECaGOoWIMk8VXMp4EJDqT2B6WpMlWTX0oNBvcEqiYqHgWECNEaTxL52wM0DBpc4grQ0KcukK3iWW0aRXOKyiBpVEOJFFIU4hgYIkEyaJKJglEE1jeNITHrHjjeSfwKDdWBpvCiXstagO64v7T3AhCdkDFrQ1mBwMADQ+gFZ54GSPUgzoMtlQ+oXLSZek8w4m0U9QDoygoJkKuqbC27PFURSoZ5+mbAFfb+ksTn5JN8JdmM2lzGjRQJM+I9NAmPJGOwEeFLZCSS5B567oYqK5uST/M3RpyaGrkiAuIGIzrioIcPMdF1PKjsBPJGL+QV6Xb6DHhOIkls69Wn747gpEiDjGLJiZ8SCzoI22i1PlQZLA0Cnm5L6tPGDsesTYFJkzGEn7vK4HnK0D7oczGpEzmDBeCfyO910B4BgHpzs9I8kOTkSsyhcu3YtfQuFYyy+hKJvTVh2HTDyOY0yNQ2XrhDyz7iTrEyxK3bYKTdegjkyekkFnYOVq9QM+5mDfyoGe7Qr2VS6A0DlAGNEyWVpDJMGpYKfglznTSV4lYQ21xsV7mWzcHnQFduZ3Nz8SfiL0lLBIaAmEvGhRnpJa6k+7nkJuM7OVxoASiZV1ruk1ozqzhggh/2uUKkk5U3yWSwRSKGGgErztFhddjO1m5T0U3GZz4a5DXhDwq3XlQ4Bv3790i2CsutM0H7w1gIEuK/MDA+Voelv3rzJ7yOzZlR3CMhllWo6gzEXqxcf+d1UU5rFl9qbejdoOgkwk8ak0R0VjDFcOgTUhGEuaLGa+g6am8RrVXklNXfv3nXrayr5sqDb7NGjR269qXTejKsnoL6l0dpzWdNLSvI3Ev7pLULQg3iHADIX92rSS2fPzWHqie5cWl4zOQEJylyR3knL7967dy/BSzp1UhAPlDYLtSzQn/z9zpr8zrJcmzGq7BLQMwVysz99NMhppEEJ7j+jdGmeG5uFjs6dE1dvrDRhHe/uumJTZWm3Mnhk8JabD+NFtQQ3EYz8IgHgW8owwDTHMhhrXH9MjDcvxNzdSnwZRLnUoLSmi0NTfEyRVCQgaUUH06n0DP9CSXMAltyQ+pr8AxnSfmzBjac4WmMV7kQzxXXpQdkyAszUpt2fko7mejHOhLy+7AlYLUfKPVtAEssijUIcoJJjhfgNERDPHJKTwSljTPwcA4DGXcpB/tEpS5ptiAA3oMSxVGgeeyYfAODb2MYl0/cgDmTZpMNoKwSUIlQ72ZN/Jh8AADqPmGAAkP5tSNoKATI504ibcpxeg9BzoxXhPQMAMvNBuEQA+9Lii5nFbYWAPJrE4lQwgRPDbe7q5KvFmmZjL3OxrpE6++UxtAkCauY/uen1eLndqxSt9WJpmXcCPUpR1qlPp37RsgkCZHKmw1OXe7I/rroE1BxXCUxBITceVviZ+pK69QmoGX51WAVYlG7lKiYJf1HnEiwBBBOB/esToDupGK0Lbs8V5ysLZLA0C+TfSQQavczrEQvWMpihiJmPGXLNU1yuTEA+jmnoKU8bqrn/q9es/Oli/s8r95A20UA0sXNbc7JqaDuhS/88YBkHOMwL0McGtu/3jf4fnNfqgyRNSZcu3z3zzrWcatC7GgFM1FzcU2Vp0tbg4cYfWYeAeOydY5ayWRpWICBOPsypNwvWHIatQEAw8WfiPIeTW5a5NAF6X9CMAWeIPpGxKAH5loBwcG6ZRzrlcgQEqf9s0V+0B5jdQYn9s5rzSOBLYaEeUJr1n898XxA3hSUIKO3Wnsla1yBuLmcnoDTtYS1mTDnPy3kJcFe8bAEN7pKfDxkzbkfzGjBfp5XBNhUS+pO/Vm20nNDlXNvRvDifr3g5JGJ//0Bfx8csBPChZv4Gwfy1BdNQMs/+9/c1uhXlWQgg9uVvEJIN1JCRDvRzRqYngD8OMedcbPKU/pI2N+jsaqadb+QLrjNf6A7CO+U0NF9wHQvd5QjIF1zTLnR5tyn92NQb9OqEGkzTA/IF17ToA2h6rYoRYmc5bQIC8l3+ObYZZHCenNp1u0svAaQF83bJHOhrjtG4LmTTau+ahuYLLtAP/kZZonhsQa8qdraQ7iLALLhmQh+2pAfISDCWws22d74VUWmrWXCBES96Vj47tpms7ErHamMFbqd9Yw+4uLjQ312YFX3AEl376wEtBDx9+lR/pGJu9PVHfvL97e3EcpslowngleaXL18mZWlzf77Mk7RI+HO5vx4wbhrKHFx4XuxgS58rTDsF3IK0EQTIVAQOQH+Z+TgbD0I54b8FyKa1oTYF6ROuFPvLzMfZytYESHk3happKAsuRj854Xr27BnzQpkaToVFCna0UGDlxc+o2N8c9A90NR1qI0PfLje3h1MQCy6Ccaow75GzvznocA/IT7h6EOx8dmcnASn3RCkoP+HqRLDncUb+mmx5cm2KBOQnXD3w9T/LCHxy4NYY7I8B7969e/z4cT9qE0rY5wDgfjuaSWfNd9cnBLdG1D7noC4BesVbA80ybTYyFZ7cWScFyYJrcmU9As8oBfXANN+ze32t8V8ipUfT3NB/ZwAAAABJRU5ErkJggg=="/>
  <p:tag name="POWERPOINTLATEX_PIXELSPEREMHEIGHT#5C7E325E7B6E7D" val="133,3333"/>
  <p:tag name="POWERPOINTLATEX_REFCOUNTER#5C7E325E7B6E7D" val="1"/>
  <p:tag name="POWERPOINTLATEX_REFCOUNTER#5C6D61746863616C7B4F7D286E7429" val="2"/>
  <p:tag name="POWERPOINTLATEX_REFCOUNTER#5C6D61746863616C7B4F7D287429" val="2"/>
  <p:tag name="POWERPOINTLATEX_REFCOUNTER#5C617070726F7820325E7B6E7D" val="2"/>
  <p:tag name="POWERPOINTLATEX_REFCOUNTER#5C6D61746863616C7B4F7D286E5E337429" val="2"/>
  <p:tag name="POWERPOINTLATEX_REFCOUNTER#5C6D61746863616C7B4F7D286E5E32205C6C6F67207429" val="2"/>
  <p:tag name="POWERPOINTLATEX_REFCOUNTER#31303030" val="2"/>
  <p:tag name="POWERPOINTLATEX_REFCOUNTER#5C6D61746863616C7B4F7D285C235C746578747B6E6F6E2D7A65726F20656E74726965737D29" val="2"/>
  <p:tag name="POWERPOINTLATEX_REFCOUNTER#5C6D61746863616C7B4F7D285C737172747B6E7D29" val="2"/>
  <p:tag name="POWERPOINTLATEX_REFCOUNTER#5C7465787473637B537465696E657220547265657D" val="3"/>
  <p:tag name="POWERPOINTLATEX_REFCOUNTER#5C6D61746863616C7B4F7D5E2A28745E7429" val="3"/>
  <p:tag name="POWERPOINTLATEX_REFCOUNTER#5C6D61746863616C7B4F7D5E7B2A7D28635E7429" val="2"/>
  <p:tag name="POWERPOINTLATEX_REFCOUNTER#63" val="2"/>
  <p:tag name="POWERPOINTLATEX_CACHECONTENT#5C6D61746863616C7B4E507D" val="iVBORw0KGgoAAAANSUhEUgAAAOcAAABuCAIAAABTKZNnAAARk0lEQVR4Ae2d65neNBOGWS4KAEogVEAogaQCkhKAChJKIFQAlACpIFBCkgqAEoAO8t2LwnyTkTySdbTffffHRpZ1mPM8Gtubmzdv3rx3/Zklgb///vvly5evX7/+888/afzzzz9//fUXv8P+H3744U8//fTo0aNZ5Jx1n5ur1U5Q3a+//vr8+fPffvsNY/W3++KLLxjsj7ne/eAqgnESILJ+9913hE+Jptm9CL3ZMdcBV6sdYgPY67fffou97l39k08+2TvlDo6/Wm1/pf/444/ffPNN3bqff/553cQ7NetqtZ3VzVkKCFu9KLi2eu7dmXg9jXXTNaiASJk9bzn7UUNgEWfA9VaQwPtXQfSSQKPJQsZXX33Vi5jLXudqtX30+/XXX7dE2UDE1WoLlXEgq3316hW6/+ijj25ubh48eFDIwBGGQXlFucBQ/uWXX967d890Xi/TEuApw/Kf33//PT6F8OhoOWGFBMTEp2W93QuipVJbuN112PpYS53o008/5bmR0enPP/9seo55yaOsmPi9pMIsSWbvrDs7fnEN4enTp99//31S+tTb//jjj+StQ3UCZkqsFnb4Iaby++OPP6YBFzT4Tag+gslSvpCXIhof0QUG+T2Ir5VWS5R6+PChY4Igh4NDPfyKRJFkAbvEHPmhtnD//v3kmFWdGKh+iYdzZPkz5700IwfM97PPPsNdEQWNDjpdCJI4f/gi4CH+QvJKtk6e+uHrxYsXJdNnjiF8/vDDD9AWwrwv+aF3gz+jXKJSnQTeq5vWZRZu50uHAV02GreIoZ/IWq2JQUQSU588eUKcM6Qe5BLCIG+v0FZabYnTH/lkTejSukf6gyyvYlnkRjA7rLFquYU2EYojaSGnK602Jj3uKeekkOGOw3SuACp0XLllKYJrFnrFcj5ID25WovFlVktSKJEUCmhR4bi5hv69OW4EYYBp7Ugl4j3mGLjwq/XLrBaXKhTZCAW3r0n+FfqRcvuCLSug48uwVxEpDQdxLXtTsfypPQWyAz7g1Y9wHz9+rMU9s00NC3DivxvJ+YHMy4+UUaGQTsrM/kQiy9ZHbOHdNNAzJTNUKT/4T68iGoV8PrCDhkTRt8XFW+Yma0ZJfR8HMgq/Bh6sOjKa46CWHsiKu36e1elCz5W2P12kYRpIA6xCpOwS/nG2WLzLEAJFIpGO3yAqGLksv9T6XgIPcJukTWCs5aXibOCIzWWv5FkB5ynXddISYsNdZrWQkiQx2Vnn9HtFXD5eWwwWXD6xy8jkkaCiVJwtNXShNiyCmxF9S2qdSQOAO03MMqtNErfV6QBzzcycNvFD0zm5eoAo9O6hTTyr4F37XrwmYaVizewUnLzOdnV0WGO1RvGxyEzPIAlmRZwcoNHkZMKSqbYcEhh2/HRnwpuZ23KJ9rNh3hhAuJQAscZqEXSSLKdTKG6RV5e52nRmJoFkaKyLskEOjrS5NfoQjA3sDbrY+lvKuyhy7yI6XCGgZNYzMtUJYu92HcebLDENcGtXEcm0hEPDiKwpjQkCh4akKwoNcYMpaHPNW+GU9zRBSD9LffIIoheZ09av0hIq5ryCSNFU7yucGueX/pJG1mp9/FCyRXYMhVg+XsqqXq8TyuSHsFpeu8xWYSg4H+Elce08yfinRdyl/ezZs+SzAHZveVHVBI6Y1F3GFE8v78Fwyz3krfd2zJ7lS2kqiVhMzLo+UpiQs7IsaCiGBWfHNw4AgWypv3H3bJxupHzXdA4tWrBbLId+Vl5zGtNkCTjLOjcDdsmi+2BjQwFjdd9FL6jdWwuNth5W0fbPEiGUVCxbPSXrRcI+Yl+AEMgIQgENMdbs03xAQnj8rafPbGt4ANmJ5+NdqQEbbOXxusqRpm5r5TAGzKYHT2jzRwXEEvztoHyB1ZqIJQLKQluY0Xbj8zbirsaXWR9rJwBElFyEQKjf3UmOyXb6VuvE+OzK1QP4K5Qlc2/BZHVIr55orFMXYrPexoDqfRsnGuQ9uua1lTEx2S5b+/bB7o3iqptegm5hf3GshUp9EM4GsIUgQYd5yB5d80pGU84AxMj2rbNASxKgb9zd72YNgB0R/gKrxfKEWyOdErimrUfWmdDQFdPRNS+sSkspqArGedW4C5j24QHbLUEI7JtNtozhLeHZVmtqroZK4m5WXskgBDOjf2aCWo1GEAgAFzveekG7gnHfaglmXXyjgjATxZIrQNvsbxlMCImpBPX6qDyAhMliNXWP0bEW7+UxPbaFfNrxQKx7cyA2A2KlmAHjLrMxK4S52bHWyCtWfwlImB9uNSxBcBN8ho+OKAaNMFlszsQOY4VZ0zHjO15mBRsMZrbVanklM1EJSNA21FFkzlIzQa1DRq9bPkIwsK3Xpl3WeRvm6ioU1bOwVKFeXjwzq23VKWUiDV0vM9O7X2qUydZdCk/didy1oJZk3F7IIGqN6dE9gc2psZYjhf6Acws/lYAEfTbSXI1o60DL+oOy9gjKk2uaA3E8ZiGDfhKQSv9UqzXqj0FtkGAJSJgJbTUg2aI51v1hezRIi4lcCGoh5gRW6/i0eFUs1tADe9mYsTV3b792tpI8sHf9yePNgdjsvhbUalHHhInBTI21Wl6+dEqMY064xTc0qrn4WLuWQcdq36mH7kLxjYO192S/uPLNmqU42DXSUzJdHw3n7FhCVcsYfSDWGgnthUcxHdQMYeAWzfK8WMvTSE3K1lFMxmQfSRMCzZoyt2NDe3+WpI77DlrKHIjjXSQLx7dG9zjJ075LpE14aNu8hkw5yd8uWwRBiMBff5H2u1pVHMvaF1y7gv91tAlpk0ndSgJxhXRerNVHV6STfQpCJSELEhzv1NZW3TaxfC3mq+ZCT9Ra0P2hvZBB/iskfX7QtMVanme1OtUWSidbSYC3X375RXPYt61pxoWyntZ39xGrOdiR7bJhYgRJYc2t/wqJ/JYQ+5wsYIRVmGrNQ6mkyHCAcSxoLWaPj+PI6LjyVhYOsp35xFEzZWHrf5qOsUGYNelbBkNWFtQKSyVRuXw1WbakYXwGRFgy68hjDEf/2cb//11CPFQlfYmQsUXPJISgU20JqBVBloAE/exKJrY3NM2sdsC//LyXR5PxzPSSAGGmdLmkEBsjWuzYUesCq90lnZJXoWO03kWa2mo1VOiy+JJFNEcxAbv0Ek+v6+G8m1QfpHIc31pzhtU2Pl7KPifjXDzi6a7W8QVUarEAv4Aw3zMpHicFCxjLlI23oEPHfv14CdnthaF+iTG4Y/ejkoGA5NaOAlm11FboCv3zqUr6SclJfcZpTKceB2I7Ukuida0DBjjTK26Z42PFCkeb4oPaOr208KitQlRZeOSdgRB0qk3SKkRvNZJ5RA/u/nS3nWZN3hHavtXW6aWar+RficRkS4+8Le5SMtfk90JnMiv7Eg+y26rtmaUKL3V0B+EUzjryMP94UKeXOn5jD0HauzDYcIRgXj+o45NZ1Muynr0XMW8RY16B2CXQrTWX92s/jCU5hzwUFGNZevYqbjhC6JVqZxZuNc0oO3OejU3geD2mjGMIjC3JDOhySZGL0GPqGGQAvtpPPLP1txzqZOYkzhGnejuzVJKpXkcKnUz7Ao9q9hsnmsOlkV73CkxMbTLoVNvDWIRgHm80PuaO8ZCRPpeNWwRx62RaLdlYcwt7tB/GQhsKarEBLc+wO/GlRVNjrVZ7GNmhUW3GB2Lp09MeNgyobRFuI78dp8d2o6XXcSO9FM6QxB7tOhprtVpY7bQiEb2glru0GaAFV9HWz0TaV6sgoPsU44ciq9Agg/XdESxHgkqenjHiLkfbgVZrylVdyNXB20hfLkserjh60jjkLoDaXnU9jBXJb0ER/L8j1hpotSOClvEEsVTdaAweOpx3FLTjJ6NvbVlSEFoLBEIdWCqhJIkERCmkWWy6I5s3rCWr921QMJIyB4Lr9dEBrwL5f+sBLpDR7mLKv8xThdGfYaJR582jvuIat9rNzc3W4rgor7Ak79JPBRBRI0x5kzC0+U2/dCanh070TvDqL8OOHqCXgjHNTGPW1ivrEK630O3qrKcXvwxQ62cnwqSWbWjjq3541qLearNCSxSPqdI9oxACuVXzo7dsbBt/0LtIu9rgLg/Uaj8U+UgjjiZkc7lb0UDy3fFAbDCjrFarvxFoxkSXRIK6GqTW02WAWh9xatkSGpMHfy0Tp81G0yQ2ymo1e92ZwSL1+sl2hauYZDouwWlbGdr285IWEbwTJpOS9DsxdILrZFkNsVryjmYV2XXXTUlU2CtKnUyrMUZ3TlsWNIrQSqEt0QQF7TVZIivGiq23kFc9d4jV6gyuHbqayniitjCjDLlErPFEpwdSZS4sOCPPcksrQliThnh1SRWcWVgqI/GEEWFol0iHWK3IhYY49C6ysoP93BcI2BsvJ5Cd5avvACeCkqxkL9xb884s7mKjGD23MNNVMVUoNI3+Vmuy0ji/9ANJUEO5z1weqDUcabukvTcRGbtZe9n//VpttfhrXbXfiDh5WZLXtv4OT7ygeae2f2E83nJwj1ZEvFX2o6Z4yoF6ujuN5q081NWRUXImKyyBXR6odYSzFzvVaWfcrM6x1jy2He3QBpBph5F2YbjVsVY/1JV1ztXg4wXnufdovQyXVV+H0BFrUPXAEFwioOxhwkDA7HhDwwEv/RrL2RnsGWvD+xZiRiWnJRlc3ShBt74K2VoHWi4v4EMxB9QCD07PYMc4AYrVxjeueqBppuioN91qS21Sz5W2drA5KUK2HtHwy4L4+YhNZ67ZM9bqPzOGHYyrHmjT5LCvbU7f0u13/gcVfePfto61GuREA8/R4QRaGCjJTkfns5eLmJiH4HqtnF3HoNItiW+FW0P52TEf4qLguCWEs1cPgjF0e8pgjvNZU+s7wNGT6I+QnNzUAJvkmBN1+vDg1A8XRAvdrBYnFvuYj5xK3gKDvGQc1QAD6xfRnLRhnFCUEhpJCZyO0z5Wa4DUEtE4RXXRXPKkpf3tAkKRk3YQ0ekMNElwH6vVJ5hVojGeI5ZqGuZRmQG15m5SZEfuvAvwAPl3sFqjeIqjq/RaEm6NU5l8OqdaN04+fmV66zw6jp5BK3ewWlNJWaj4QnSr/UqDWmPQgyQ+dFkHHlwAZBfRtVqtSUlb53TZb3TDUZuGCuJaOjzPP0T2lYZJeppf2mSVvtstXO2dpwy8csEfBDDc+pcmJfnFfH+pLncNPVtrhvzAI2j9iolG51sTj9z//Plzh7zTvzGjeROPkdNM+TnaOPdBclCh8QEnhOUgkLPDPp03tIppL8+BYmZdGm8RQmx/JSo06Rgj6EJT4yKGF6M/uaTgpUHt2R8aUW0U1uLG2WsjxiTeWm0yPqFUp/KqVY6YDnWUMQfEWItxz9mjkcPy2R3SmCyXt1bruynmiESIoxJ9cVwTZTGCQ4F9Dlv62UFso3GPLizEYjp+j8NvOeQ7PpuBwlurNVEz1mi251CBNjBmCrFZFpyscnxdGoBumJVwc3xGCim8tVrDZMXlQRCt4TlOCA5rZu65LpMALzDLrXPxUkLte76bOmqWWwcpHcTc+shH6KdxatWakrnmi/YxA0qsrF097+sXog3DhZf6ZfDCKXOG8Z2Jc0bRNLRjJL3a5LYjf8BuyX/6PpngDtvtSqPxfpjFLi+ZP9g5pgR2GDCfqo47OmXasx8xt6R0+8ebYlss7EHf8mh0a4Pl/VkIdOpzmI+Cjq+dOvN4v+XbfwxizsdhhV6UHEaK3AIAeB1aP/UHqw48gOvjayepsnxn4ZOkeKETZZ9k+fYyqpixXqTn8gpeEphvK188NciCP5FFaBwfzgqHoUFMDTyCAvG3y0idTk36IksHotNbq+UHv3Rqfmc32cDj5f3eOpNc2FsHseLeWm24AbdZ2z0RMIi5vaSe5DkM9V0wMBD1vWO1oRe2MU34N7ABdH8XJCKiOXgDXK5zIMjnslGBVkfmf8njvWkgINK5gL/nqnV8Ae1nz57xDj6RhfjCMePBgwcXwFQhC/8DlRhcHp4xyPEAAAAASUVORK5CYII="/>
  <p:tag name="POWERPOINTLATEX_PIXELSPEREMHEIGHT#5C6D61746863616C7B4E507D" val="133,3333"/>
  <p:tag name="POWERPOINTLATEX_BASELINEOFFSET#5C6D61746863616C7B4E507D" val="7"/>
  <p:tag name="POWERPOINTLATEX_REFCOUNTER#5C6D61746863616C7B4E507D" val="2"/>
  <p:tag name="POWERPOINTLATEX_REFCOUNTER#74" val="5"/>
  <p:tag name="POWERPOINTLATEX_REFCOUNTER#74205C74696D6573206E" val="4"/>
  <p:tag name="POWERPOINTLATEX_CACHECONTENT#7C587C205C6C65712071" val="iVBORw0KGgoAAAANSUhEUgAAAXoAAAB1CAIAAADP472mAAATs0lEQVR4Ae2d//0vsxLGnftSAEq4TgUo4VIBSkAFKAEVoARUgBJQAUpAB+77nDAimWSzPz9J9jl/fE82m80mz2SfzEwm+Tz5888/X1jz7/fff3/55ZfXPKGy1yEg6VyHtd60HoH/tD/y6aefPnny5JVXXnnzzTfbn1LJaxCQdK7BWW/Zg8CTdu0GrrE3ffvttyIdQ6OHhKTTgxTUhjoCrdrNL7/8Elf066+/xpdKPxYBSeex+OvtjQi00s0ff/wR15hcxreUvh6BRBzJ5fXt0RuFgItAK924DytTCAgBIdCOgOimHSuVFAJCYBcCoptd8OlhISAE2hEQ3bRjpZJCQAjsQuDFXU9f+DABbN9///0ZL3zttddeffXVVTXTmPfee8+W54hF4vGXXnqJRPhrl1btb7/9RhonLon4byjw8ccfv/POO1ZYCSEwJQJj0A2fd/ikT5IBFLAqVPqTTz755ptvDmwMFYpuDsRTVfWJwBjG1A8//NAVfD/99FNX7VFjhMAQCIxBN/99/u8kQN9+++1Vqg3N+PDDD2nRUe3B/kK7Oao21SMEukVgDGMK30oSOIt5hesErQejZq1Ph8/73XffxWXzxhtvwBpruQZZsoEjtIe/NADPS6OA//f8H6/mvZiHG17d+CIVEwI9IsCeqZZ/iTnDbNzy1DVl2MDViCzfOYUPb1UCTt4Y3vvVV18d/l6rMGlAV9KxRs6aYEShIDN/sHowax+P6tcYxlT+Acc56Botxgij4ccffzxjZ+nrr78OocRNsjT5cAHvlSfYMJkm8d133yH6t956Cw0XXfvLL79kX/40vTujIzPQDbhAJYvotFDSYiWlAu7C2eeffw7RMCJLTyl/UAS+/vprDHyIJlk0WGvXD9r9zc2ehG5wgiwyDubMZpgWH0zMGZQaFtfff//9xQdVYCwEvvjiCwYbvj+Luorbj2suvlQ6QWASuqFXrBYlfUsu0XWTnKMuGYLxJuxgtckNfBS8PdTD0gSGEjL94IMPYlnHbUN9/uijj+IcpRME5qEblNv63ILei2mT9H//JYtTDEGrB9aDfexSidERgGggEYxl1h9domGhE6GjzIprFmU9D93Q1UUF53D3DWMRA95Qpn45Cw2N0RNMJJjDEM1nn33m9iUETJni45ZRZozAVHTDqlM9+o4VBAZH3P89aapCnzIbHrLT/LYHz36ehWhYSXz69GnJAGeYsQ7AAJDEV0ltKrqh54sO4wMVHLjGFibgGuk1q0Zen4VDqAREw8zktjCEUAXFxy2gzAoCt6Ob0nxVwci9hSZlXAPHiWtclAbKDEE0BJqXFrMhGiL6FEK1R6az0c3iijjevv2uXDRtG5RElO6vcI8I9exOBEpBNFYtamyI1TwjRtTecofEbHSDzBYdxiXPX6O8cR+aps1AZLA2PqhivSHAPMGCZimIhtYyl/z8889B8emt8SO2Z0K6WVwRx7nLANomLVyDZo6hXW+uZ9vb9dRRCFgQjXn6k5oxkCGaoPgkt3S5GYEJ6QYsFhUco4xVwDFGTTOCa86I4lnVHhVei0BYS8LiLgXRUCGDhyCaoPisrV/l6wjMSTctK+IsLtShSe4y/uygCdZBzXeTFNNlnwhANBZEU4rWY9WSrc9B8emzF6O3ak66QSqLK+KrFByUagsdJrgLx6H2KIwy9C1aryRxBdFcJsr70o2ZRYtY46DBmxiKiWsW4eqnQFi0rkfrsXFXQTSXiWxaullcEQfilgVshmy8TQEbClf0ZeLRi7YhwAyBQU0Qja0hJvWEIBqIRucQJcicejkt3YDaosN4UcGBaxiyJgCivHR4jaHRZwKzNxx5VXKuEbsQovUURHO9BGemm50r4kx9DE0TCVq3Bqih0WEiLFpj9lq0d9JIgmhwugXFJ7mly2sQmJluQHCzgsNCBnqNLWGwH09a9zUjcsNbMIqxnSvRehZEI+V0A7wHPjI53SyuiKNyo8UkgCZcw/qozuVLIOrhEjFZtJ5NDEnDFESTAPLYy8npBnAXV8QTDw6DGBvKgk0Zrzpk4LFjNH87MkIoLUdeKYgmR++ROY0/6ZCcxRsCohqffWwxIkQX8Y1byJqFlYeq4lvdpseVzlpI2VhQnz/CkVdrq1X5EgIMLT52JuD4JCnSSAGPe+mpOJ8PEK8Z39SzURrfqKSHHtD1AQoQuGZC32PfMBhVAOnq1tDSaUQSogmj1iaDJBGi9RprU7E6AqCNXg93JyAnl2BeJx3qsUr4ym5BN/Q5gSm5BDXQj0czvFOXR1d356YbehdPA4nsuEQhPfVXA7uS9dmNKdE6IENAaDr8jb8U8CfHbRWCM66h2LPP0C2XZ44+oOvjNQxZ/oZ/Y3ENwhpdOvl4CznMnLFt+7d8/vmfu/XZtVSz8l0EYJN/wP07BZtgEOXl48K52yHWa6gJ3qGGu9ANg/Jv9Bb+ZwTnyHaeMx/doK2gclZExZRArzuXy0DNgx1ywAHZJRrrV8wpsI/l81Ss1yDH4Jq4C90ARI5mPprhmjq+BmhXiZnoBgu/LikGLqO8K/xHbwzknn8LJRMp6SyysGdNLrlOGtyjN6KbWPczgOIEfDwi1yD+OegGASVTYiwd0mjsNqCTQa/LzQhAKwnOXNriSUu1z3zAz/8FL4S7MhMEdyO6gUpyWJMc0U3L8Dq2DJi7Iz4WTcl9cGxLblibSw2ruCaAZuqMK8rguKHk/GF+Nmpb9oi7WqXVoMThCIRovSTS0t7CMEXlgY8UrWeYHJhgX05+BhB8sSGG3k6ec0WJ1vNXsxsZfQ51PbYzXbHhNWgEpKtig0rHpsRcFhDNhjm2K6F03hhXr0Eim5tdMYRNlDfSbhjTLXvEdQJx/vGfkQPO7tZtRi06JtsUNsyxZ7RzyjrRFnO9hp6WTu1oAcGOoMsLm3ZzL7oBiCRCKYdm0aOcP6KcDQiUlp/YbMmXoJ+42ABp4yNga7ZP/Ag6yJ4jcY1T4jpJM3/YiXT3ohs2f7tAxwAd+zvicc1KxwgwshnfcY6lmWM5QZHDIjjCxjKVOAQB1EZXDYH9d6qTpfkjpqEb0Q1AM4hLJxXEsnT1zLiA0ocgwPjGDew6EagfU4sPg4mx5YzXQ9pzh0qA1P0EStTfjkniQLQH70g3cA3HZdmxEoaFmxDduLCckYmOA5uEtXDX14jI+A0MiuFuOKMBt6oTqF3vDB7i/SdVup444L0j3dBn4xq8MzEE+YCjpHwHOSzn5QQ2YUooRfoxIWMFU4yFc4qd15KJawa3kiehlL8KDZfIYsfNs9oa170STYlh0fhgD8VickF1p0mLW6h4pIeWN7ZhaOnkfUSxLzkCwgeAEFGI8geVU0GgZLTCCJWnGm8hDpebwlYpq2R+3w2xTMa7dD44ArYdKuoCqszDEcCng1Of5fBSYA7WLkf5hWKHv33KCsGz5CJwPcdrQbBPLHkwnum5NTndMCLtl4boebzS4UZbx2CVxBOXUfo8BJgniM1BD02GrL0RAfGTdaGYZSrhIlAxl0paj1tPKbORbmY2pmJCccMlS9iF/EOUTFMjT01MZkzlWNHBEukEYXFXB9/kuIWcSjD9UYPcNX7zyqfVbljIsO0bYOGyb53XcU9qCbbOyJfdJQYH5z2fTSlKE/kqVKckDvsQ8gKHWFI4oW0dJn5FPkPMSTfQhGmPcA1zI4saMRAhHas/+V1yZE+5sDwqkxgczGGF6qzFvzKMS/S96hXuXE4Nt6AbRiSRGgEv1Dl0bJdrKLC4hYpQAm2hWjXyLiiMNJlOFKrTCHXsr8wf2R9uQ533pRtU7lg/BAjbr5FjTc6igqMtVC5uD8+EdLCXFaqzKIjKmSq59rFYm1vApRtm+vzTm8qYQhPBgDdE0GsWf6R1cUVcW6gMzz4TIfCvFKqDAw7PRVg1v2d8oK3M5uI7hG7aHTc0YB66IbIghg9Sb1QU6w5jMKqYvrkIlfMQBBSq48JeD46/2HFDCyehG7iGLVG294y5jnAMVwB55iLdyJ7KQeszR6E6iVxcMyeUcY2d5PGWy9Ir4rnf6pmBblDn4q3ecA1znfVwMYEXoM44sFjd37b4ChW4EgG0WmZ1liNLszf2BZNTKHZlw65/V2nbJC1x6WBDC126KXHZ8HQD18RbvdFEVnFNwFcO4w3jrPNHwnE5hOqU5hK+k+lDdZL4z1hkfDXx5bY0VkVjxE2of3i6gaStw7AGjsMNwLWsiIPshpr1yGMRQLK2au62ZOJTdZiJzb2Q9/0Q7cZVbXhXqfKx6QZ92NRFJrE9R6KU5kCTUyU008oo0ScCYdX8bqE6Ng27QllctHWfSjLX0s3Ae6Ziy5x0acNIez4GZ4Jmcsl4ba/typKJzjzW8SBXAhXeBT4VWXMLNblbWbfDRSBIMoDt0t1C2F6zlXRhJNMKJIlRtZvKVm/DdG3C9j2UHtSKeAmZsfJvEqpTsaSOcty4ryhZUgySIemG4WJfPn2rBxe0fwmL9pS9tL1OlewWgTuH6pQOElolrNWW1Ih0E2/1BrWjuAagF1fEMYYPfN0q0arwSQjcM1THPS9iLcKleOV5tJtkq3eJX9cCZ+UXFRw5jA2rmRJThuq4jpUgtUPoxv36eGm+VcqGykjGVLzVu3KshPVtQwJ3fV3PBGKtiG8AdohHJgvVYadYCfYKI5QeSfJLJyVUVBtqGIZusGJsqzcMWjrCJgFlw+Wiw1gKzgZUB3pkmlCdQ1SYkuBKG83tI3UfHINu0Gtsq/epXANGGPMVLZQCchi7I2myTAvVKa2a48jr/Aew6II7kt3MteIrOW7qxsEAdINvOKZMzJn9qmAd3EUFBxdSvQbdnQMBvlhbNXe/UlaCGS2hWIddrps2mxvM9O/GEKJP1b/N3ukGrok//pYjbDaDaA/KYWxQKBEQYNWcPQFYEK6FAulgYkM6vfn1XLpxg2XaBQ0OpQ/EfV1cc9d0k3ANsZ6sIMStPynNuIlDlvO3aEU8x+QOORjaEAqk45oMQdPpCofYLIgbBmXEl6vS1FkirIHpBtHGeg2IwD6rcNlTOHl1XpU8ODkmN8lZDNXpB4fSxJnsemlvMFqeu/4dahiSblhjwwJMfFGLPWmHrKUka6Ku2mzP0rw9U4TVo8SgCLihOouz1PWddZtUoYxKC+No/rwY3wvslufHOX0ZU3zAdCk+v8ba6jrq7O4ZicU3uoI8oyWqs1sELFQHC4tdnVz21lSalHsGNujmfJj1EJAmhSDZslm6TLSvw/ccI6rSimOQHx9/qW1n5OcScocRpzed8fa1dZ4tnbXtUfmuEODjykcv/NjeyPhzKNFKS4UP1m5wvLGojF5KBCTKQskFBVjcotjZ9gvtwUOETpiYcrm0Qg6KmHZRlcBRficIMJ7zwygadXO+CPSj8Dkw5ScTW9zBEg3FZV6ML05NwxSocDQX4oBu+esu3VfagMEJK7EowEfOXzzki7ZipTa7Bd9xRheNCW2z/JYEvSD+EKuV9tA25MHf8CDpo1rY0hKVEQIVBJiqOcPbfu6Rkgx4fN71Q7jjpWEGOZyFU9X1+7Q4bp41r1GhSlhtgzEV62MVXNpvsfjf2PhKscVTitvbk5eE7yuvPvDWfukc2BhV1S0CME4yShmiuUMg92zw8YZOJSPNamv8GK/TbuyUT2tiD4k+W9UDMmrDfAiwjI1lgNJthgWqytOnT4PFgD5OPv/ijwK1BZJCOQpouKoNt1osKYpdRzcQZOzZNrsjTpiAMVJIB5srJPgbMkMZUDhEMaFVJQTDizb/pV+HtHBzA/SgEMgRwBETHJQYKPZBwS8xxYSnwicGQ8WVlD6WRrq5zpjqVsOcoGGJirvB1J0ABHVhLQL4YjCCUG2YGgOnkOCSaZIR5dYWU4+lISa3cJ55nXZjjVNCCAiBHhDARDIrqaU92864iWt+8EJ43BSlhYAQ6BmBvZbUQMdr9SwGtU0I3AEB0c0dpKw+CoEuEEhchKFNOG7aw99kTHUhSDVCCHSOAI4bW8mKm9q6JvX8GdFNDJ3SQkAI+Ajst6SoV3Tjg6tcISAEYgRENzEaSgsBIXAiAi7drHLc0DhpNydKSFULgTkQ2B9xE3AQ3cwxHtQLIXAiAq5qw/tW+Ykpr6jiE4WkqusIcCYJ+y3Cbh33CKj64/3cDWePsPWRIx36adWBLRHdHAimqnoMAlj+7trqY1qz+62cQQV7csjm7pq6q8Clm7WOG3olY6o70d6kQaU4jqG7736WQ/eIxh/luKEq0c3og2HU9jM3jtr0crvZTl2+OeqdEoeuddzQf/luRh0Eo7c7HKDLEUic5zS04yYIAvcNZydd+VNolw0Azjx337WBW0U3LpLKvAKBtQcgXNEmvePfCHDyf37yVihS/znwf1fz15WMKRcWZQoBIfACXMNyWwmIDb9BIu2mBKbyhcBdEAg/RmK9xbZ9fmbxr/V1w/AbJPjg7PxfauCSEwJLe8RFNwayEkLgjgjANfEPwqyCILBS8ghsVfJhyZhKsNKlELgXAiXXzBkoSLs5A1XVKQSGQYAFtfgnw8Mx6SFOmj5YwvoTLCxUmCQRCmBMVX6fU3RjMCohBO6IAOuD/GTCNT2XMXUNznqLEBACiirWGBACQuAqBFq1G/vhq6sapvesQEDSWQGWij4OgVa6SVqo8Z0A0tWlpNOVONQYQ6CVbghYjgcxP2xuVSjxcAQknYeLQA1oQaCVbqiL1bLAOEQN8sPmLbWrzGUISDqXQa0XbUbg//Yrq2RgbCscAAAAAElFTkSuQmCC"/>
  <p:tag name="POWERPOINTLATEX_PIXELSPEREMHEIGHT#7C587C205C6C65712071" val="116,6667"/>
  <p:tag name="POWERPOINTLATEX_BASELINEOFFSET#7C587C205C6C65712071" val="29"/>
  <p:tag name="POWERPOINTLATEX_CACHECONTENT#5C6D61746863616C7B4F7D5E2A28635E7429" val="iVBORw0KGgoAAAANSUhEUgAAAUAAAAB6CAIAAABBZB2CAAAX+0lEQVR4Ae2d/9UdNQ6G+fZsARtKgFQAKYGkAvKVAFRAKIFQAaQEkgoIJZBUQFICSQfsc9YcHa8kezwe2/PjOn/keObasvxKryR75t7v7u+///5k/psITAQiBJ49e/bixYuPHz9+9dVXv/7664MHD6IPj9W8mwQ+lkGmNnsj8PTp01evXokWcPj169dyebTGJPDRLDL12ROBN2/ePHr0SGlw5CT3L6XrvJwI3DICVM5q+V988YW6c6jLSeBDmWMqszMCv//+u9LAJmTVYd/LSeB98Z+zHwiBDx8+vH//XinEHljdOdTlJPChzHFcZd69e/f48eO7u7sjn+hshM+mXwQ2JDAbbAD88ssvAXOjqjJ8EligmI0kApD24cOHwb95uJLsd/IPLIE/++yz5s+Q3r59C5gvX75sgtYkcBMYryzk+fPnT548CSv8/vvvecpy1dVaAjdMv4BG7v3xxx8Devf39zxtboAkR+Tz30QghcA333wjTgZ7U90ucP+vv/6SlUqDtziaL004zCzAu1H+JxvHz+EXRiBm73ZXOzhQcFV4Kw1Y3UPtmMNff/31lil2JvAff/yBZ/znf/8qwGL4zz//DAQ8rEOG4E6bO9wHKfpsAehmx8bs3ehkp8AwXm9wJDbA/TSPp9sC724E/u233+JH5FCunMCMDbQXxuYbCKf8+/PPP/vZ42KSgUsgxUwXW527HOgqSw4NfMzt2epmvMGunmsHApMSY+oGsODkIi4wnIwaZ1qF+OIlMJWHiUV9CjtABpyDJZessVBm124UNYIkaN9C4MMrZMnS6LEBVoaLowa+rT4tuRxKYGCiWhCAQoM1LFa5DIxzgpKw6hKPHEkkpXaJSfbtAzgxniOx2nHhIzfA8TIJjjHaFSFjHIGJ6zZ5llQO7sB42RXtumgXQ1/YVrXGYqgqFNupm/Inok+niY4mFj9UXkReGaOkih1r650RBCZ/xuV+QKok8brFtgK6+nKMd6qFH5zAcUV3pa0vsNvkUe05DCxJPOX8j8vStYGjO4EJMBa7kgSois8AN14FdgwnLfOPBpcqy5UbBgnlKNf1VKGdWFYnZ8Co2I3AcG0qGKBh9RSuL5X7ie25lmaLmsccWXUo3ZfAyn0BgpUvegZebjmJqPxAdmvKBS3u9k7vlKhcZ9GQe3VQhVxJhN1L1Yp58Y2YIdYNVt1BVPPQr/Avl9+LwCkSLqJvsYbz5TSD5Kto3DyUqgViCXEODK8+PcglxhIlafTG5CCrFjXcNCOfDmsov82nK9GqC4HdLUdJUIndPbgUqbii7LRRIHZQ1a7LNmhF1FyMLGgi07EWwd1tFMp0x265qTbq6LxF2unGErDERqEBpcevAsbGamCUEh3aEzh22aAQmafEJ1S1yViQrWBvWDZwWMPEAMXttbMgXEoyAmdmeGyVvEniw4KRDqSKN5ZT4jeX6YPtYk8IbTDZZYGKAiU5rzGBbQrF0XHiRThIgwpHBmaIsSiQDgwv5PDaJKyqHVRNmTz2jxQt6aMEAsXGtZfgE/pIJAr4lxirXPjxe6r4FUAYBr7Ch3ljc5RQoCWBLQnhT4lDWNqDY8lAtX57iZAYkWAe+z997NjMHVVzBoGpVCzTuWGC2sTVcLE4z6hX/pEK+akQUy7wdD0VAhgLp91xFUqfRYs0I7DL3pJI5obAVEKrQNaVL6SSRkmRL7O7EQdRUNFqLvxUFRHg2MQb9BnjQ0Q3WX5oNAmagtIpGu7zjh01xytWGaUNgS178doSbyDPKHW5xK3bIpjiSTz1YqhTKkFUa/sgUKVi6RbHiFTiBTdicEngU/pUXCpYmsNeodLgIZYtWNCG4MFaqSScPzppQGDLXlAoqQCBT7KTcIk7zfFy7SQzhkbdvCxT0UCkCV2l3g6YoIw7hKyrUnRzHGKBNv2WmCyWcIE2NlJuwCUG2ndp1l0zptlKYLdAFd/NAyGeHYNYODYv2X6qolo8o7RLSgYrmTsgThSzwYiszkf8H6agzepsN3DotGpX23BTBZF8mM/IOfVH1ivGbF4WQVPWyTyA3ERg3E68Xxq48qJ+dHDzNnqXjK3oYxOOKCyN7QkQQFRUgq5yR1mFj4ZVywoxi8budaPScMyl7G7EB9bupDrpScoVlUIjlYTrCWydgJkKGeiOZTg5qhMiiBUiKWjkspXxWB3MtJlWJhpcLVtIpSgIKqGq7XP5OzibWEQaxwlkOIloRSNVItUTWE3AHPhBIQPtWIbj9F2dxq32SzCq1spWGYT8VCitnmXtQOu4vZFfq+GY/m79WOjAAzS0zkNisPNWEtjNZoUbOatZIL9VrvmdmK623TARhSRsp+AO0BUC1Xz5QaDFf/eY0mmlebGELWUg8kp+yMhPbZXqxtkaAlsPAIjC+tOG/wAiMgegY/c8yoTbdbDbYDVFuMRXWPIu8V6VP4fy2u34l0uwzlDow+VTbOypNHQTzGoC2+01HllePKuDnODNrmYbF+8Ot0FXsWsLozgDU9xAODdlw0lMVSahA5+OTIC2bnTjuovelW66ieQ4G+AAtc2UVsPVBLY+Gty0xLou+Rk+Jv2i4eI22N1m5JfGEKEoa5F/cDVIk5gVLqG09JEGna1t8vPWfWpVHRk+6nTuMcoGMmyxJXz3UBKHEQ8JDXuUtY7AbgbD+Qq1d3fOI4GziCiAVnlzplqOn0hJ1hXhqCE3YwWoREA48LwQ0rXd4uloD6t91urZu7/15GNuJWy+VFFmBYFT3o8fl8Dtxjx8aHAJpzxYXQrH8itKMRBpMFMxUGygcqybioM+nTCxBUjhY788Gmf81AZQapMDLsRWTHFuQOEVBLZrDv5auGw3/ZZvngtnWezGjIq08WUhgaUqjsfSVuAGZaSP/TQTCFQUWFxXSQertoopJUIu0OcUG+CAs425qoouJbAVFPyyMP1CDPHjuFE4vKHTuGFIVCoksA1GNvEGnWNfSeVVNxUXarIKGRu8VD22Stp5O7vFYCEUnNcMO7IB4dh/xEtj5EsJbG2PuPJtg60EENjDR+O1uW3LPcGFRmHeU5TLWBSBIj9TpKlUDDiu8ltu2hhabr4t8x5wbPUGWNLYyMrFppw47RURWPmreKStCVPWkiGhQS1XGPBSAqvvNyEws0NaCIC0POfjYE/nvNo4VonMvJDUp9ZrMwElJeQa9y0lCqHAOsGBR3qvTX6xtkUEdtMvKyk0p3LiOH4USmjYze4D4+DScKIgSmI2s+yb8azXlsff5rDsKzC2eGiXZFQxJS40Un+bPmNH+rddjLrzyy+/fPz4Ud3k0gYG2yfcefz4ceDwo0ePHjx4kOp2yfvv37+XdcVtuTms8fbtWzUX5lB3jnb54cOH3//3D+jCv6AhGeXTTz8N1Qp1DX/5vlzzN2/e2M75uiz0/+GHH0KD4stK6HfH6gYUIPMPlRZjiZQNSsV9E+mi2qkOmQwcB7bU8LX3VeG6dnir/nERJHZsJby5HArUsEMRVfMN+AzOhWWtJFKRWXLiIHaMy9fmC08JFFWlISXDQhnsGh4pJWtOabPvfRvPBBQ+aq6bihf5DXPz2UWgTRo9opVMV93gpE0hJtZhC8BH8Id/NDAWTiifhkbJpsBWpEjOKyznf3u5vd3+EFCCzgsETrk7IObXfNhPLRbiBD0Wpabbq2yxdoQDh7IRoc0qiWm4KdnGKswoYlPM5MV12QycH0JiF/m7PDdh1WgoXhoaEnRyBEZ1NUwuM5halA91J7UjYGm4QnNVFfR7ZWBxQbGghPDmS64QKAWqqEcD6pYTJs6ri4SMZwkTpXSGAuIwJek9JWfjfVtAoXaQmSOwOywsfqNCOw5Xxosve6RHGCse0CNAlCDpBuKDhGAoKviILQg3FeoBtcSp/HCV6lHAhTEWuG+8YzkCjjRCMsgRWJV/MjK1YBeFo92UVdgGjt5JW7DuJ3xRZ/cgozy5Lcqv7uBmCLyuDitGSR7OuyjmUNa3sTvWba/IK8BahdE/6JwksDsmLLvHXlF07drAa5Xl5DJv8q5a9RYubi2LpVFHkoaqqs1F0I3cuHYKHNUVlY9QKqiRumEpN8l1uLdkcrTKJ/O12lb3j20X2iGsJAnsWj2MPMiSKrBwS5GwqPNGpUUcWJo1/+Korh1UERvUy+9dXX0yEXkxbTKWqG2RkTvos3uYk1XHMSVoGDw2+SIHz89lJaqRX7bqfKjLjL1dlzqU8tXK8Nxfjd3Xgrx3Yd8qoXJ++fKl0jN/ycsMGavBvfxw1Hj37t3r169fvHiBPgEleML7LYiFHod66YgXV9T7VP84s1BcNSzjBQ7V80SXeXufaCGrVLV0lYcQq+Q06ewerOBsFbnOrZzFS/c9dmqCVSzEui6g0eFfsuC4QWRSdJdPM8SWPodtpDIwXnWocNsWwONkYF6qtbmXxVLuVeD/6tWrDFA2bGU6H/8jy7vAUJ/ALsphkefFJROV7u/vj2/ChhpSjzWUVijq2bNn7r6MVLnqZeYwnftKc6yJTVnxp6dru7xjE+ET2AU6rHkX2zeBO7OofDHWZPa9hBC27NQ2nNs+be+wv/3pp5+sTDR5/vy5vb94J78E2Pv5558vCjlRB5d37Dt8AtuiS5bqRgL59MiNFIGpny9m7NgK7lbI9YZ4VNs2iSJV43CAVDcXJktxmPuZZyh10+0+yl0sPPUJnNorsgxX0O7LK1EgRWD3KUuJwFP0cQ9jBxsxxV6SwdOnT6th5EGRHcvSMPT1IrIbc4nOPoHdsG3BOtEdnhakFvXtt9+eaCFrVXVX7XrDWsmF/fk+eSp0uq9AF4qlG4bj1Qs51iYcIJCkVLGjLp90r55uzCU6O8+BKXgyWo60fUaNtR+lTiyvnX5Byc3Aa9Hb0l++B6+E4JHbQyfH2vxTkm/n0s/AmQ0w0OzuEHXmSb2DtTEJ1CkzcpSbgd1w3kMrTp5dBZjr8qGzLZ6pxOmU0CelaAYvjkBdN+Lw+XqbpQwOgz+ilHNPnoMak8DbzQFVHQK7vi6T5T+VbodqpI463VOQQ2l+amVSsLOoa5/8j7SaQ+D89KfLzzwIdQ9RbiT9uvZK1WN506/9NBMfU+fSa6e4nf6pXc9qAud3yAcENFXFZdzrgKuoVmkMV616qW1L6DnrZ4tY3Z2LE5htmFvIcXZ1y7tfNy3XOVBqVOrUkP7XfvM8BcjG+6mt62oCpwRt1K/TcDfNUo3Uvb7XSclLik09t2OxF3tLeV/zOQROVdui6OJ75NJz30bqFNTNyfuqerHZeW0ms6K5Ac6As+oj9kcOgRd3TZkXLVdN37uz+woBZ1dbXt/rrXNz+W447l1GuaeGsrRLviklq+vUSO16HAIvfl0hb55OC1grljLBZlq82d5cK/lc/RfDcY/lZL6OOuvnhoDjzw6BF79afQoCu+ecnKwsrq4hvkcQ5WbgVDhvpXCmRpNXl1vNdSNy3KLJL6FBJJ+EkXXwbTAv0NskwMnzDb4362Zg1xsaMiEjf2bgOpzdmOtnYCZYDJOZhwR1+jUcxZsb3333nRLIim7z5Hl8BnZ/QkDMcfw/iSiqHqrhxsRkBl5E+cg7SXvIiROfouzv4THu427XG1rNnhGOIW5tC9MKVTcDUyk7e2CmXMzAGCn/qKCV3mvl8PUXWzyzJbtlv7FJeK/X6fJbs7W2vqn+bljEq30Cl+wV3Yc0+2Lq/vAS3/l2s9C+qo6c3W6D3XA+QKVJ4GqQbcwNYPoEZprFwwYS3aGOslDGFs/s1UuCUTWspxhoaWO9oeFCbMIX4VYT+Wg28ghYkwWckwQu+aFG91FNXo9On3JwYiMOv2x2U+9spLC1GyK3HksNX3s/U+9MAq8FU/rboikcVCUJbLOZyJIGSZgHNnK5V4NXJp88eaKcEvZu/8WWvVbUdl6XNoDWdpZYWioJ22I+HtWw3XV1DfUsF6Xcm4HBrEkCsz+2Oc3OxwObfcFidkKRKjConCd7xVjuM4XMuxYysLrhzog0m0aqp8gM5CCTSMH/mT7n+sh9MhcKqySBWWHh70WV8LwTXiyMOGTZOyvnGHA3AyvQ4v7b2zu6BCVh+AZ45utQ2xc4WIJ9sIICCxmYHhz/2O2TVR3pu6Q7Tq2I9HFpQeVGYpnsVTaimLI1bVcCpw5Quk7Kqnm0Ke/wuN8kVcic5dLihkH/OWuI/wKabau/g5xZMHjZ4f3u2J/eJyDxt577zXhqyTYlcqfritzQD7H7TRr7ateJ+i0hJdmeFov5kn/gW2RZ26doTMkto/o12EfZAH8xgzVHz6YjQnjzWWKBNsLiNv0mjdkrzh3rc+q2jYbCtWUCk9ZSjLX3exOJ0ylbDeIrpzbPAOVj/xarEQq7Tu3uvXtUSXGwwNe7LmoX4WIyaWDQoMkygekXAyQiUg3Mxka0+ToxvK0FZtlcjrO1lzhBuZBVPd1vvEjqWCUq0zkuL6+Xe1m4m0El+BYRGCmWPNYh4jvAKnNk0C/5iAXYmpm5mrtCiTLn7WPLsAHHFq7hWjkGeSJO8lf1BxsH4yqjlMA4rvWAmLFuG0y3lEyo7gYONNki9rwk3KI5tlA2GpCv4GrMsaDA9n0WYuPQwK4KV9kCzpHHxiVGADAOVSsI7BpD+YR7Cd8I9oWUYxaMEZsnlomp5o63ztvsmxv9jpRiDbG7PbaoTv64h3JowhA34xkv1rYRMN773LHamCH5Nq89gZf7WDk/UD6FzDy8xaK8KxPsyoNcDMD/POzCyeLnujIqNAg8t/mlfIVD9eXd3Z0aC7syry6rztWXvG/Du67qYeZaa/KMl2+hx69n4NlE82t/WQXG2fdP/4+zFeEqlR6rDbw4EGNfO8pWWKFiiDXcsHIG89ndEAzMl77EFzS0ahP6h2legXPDIeCj2AEasfwVJXQ8DPiU3B6X2Ilaa1I3Rn5L23rDgG1wrDAKhLJLeQt1GYUxYZp/NNDK1o1hCB/lOR9Pd4G22i8Aglp+JYGBhuhoQ6MyTPXlrdlpmKtZiwybWiYi+sNYq0nmzqpjFJnoAg0b79Si6gkcBLFrbUjjYKeZcpWRGl5aY8UnIg0nWhQVymMyDEaP3ZQ26ZcIzkfUXzjYoqirdgAiFdRU/czCtxI4YAflwHptWA3KYTDUIipP3g5wROiqfAKeDJh3TlGBABsKZSwbbdedQitx7iWnhRxTy5EytJSDZbgaDp8JsZxFQ3j+v+Wfm3MB7H0TwMUizIVR9v1Gd+/1nlc+Dwjio3vfUhWBYQ45NQLUSsqnbVw/9QKvobytnzGcXVruC/3KzPPyGgjYg80j/8r3NTCvWIU1ijUcYtuX0BW6ziGDEeA3D+I3Ipid0D5YhzldHgG10+GciF9NtkNmBraYXP+OraKP8OOE18e9eIVwNT6nYFzqZ9gngYtBvVBHTkd4ThMvyBZs8aezPRgBZQ6MlfqjyrOEHmyao0zH+8kPHz6MteGJa8pL4m6z3RuBVaaZGbi3OQ4qnySsXuqwdfVBVb+6WqpaxkyZwDoz8NXdIb0+G+l5dDHgy0lpjeYnn9ivH+WNMjPw7ToNXFXv+qjYf7vQ7LdyZQIeHeVD6szA+9nqGDOrxxX5eH8MlS+rhaqJePWKN7HyryrODHxZbyhcmDrwlB9GLxw+uzVEQKVfTJNnL1PPDNwQ/7OKUu918GbltX/m4ph2Cn9pRHTj0RFfK5DLVGMSOIXMDd3n4ISvl8ibA7Sp5W5o/cdYKnvd+KsLfAtoMf2i+Cyhj2G9XbXAUeJCGjeavz022CAAHrOXn90oYS9Kzgw82FLHnY6/UBfTeJ5mDTOVOrtKvfbs6jMJ7MJyozfjKm4W0sOcgPc05Jde18I+S+hhZjrBRBxf8egiKEpFd6W/kX1Y9AFZ2IuSmGCVqjMDr4Lr+p05+eQ3nGWdbMbm31sWNJo3FNoV5/8zAzc3yrkF8gAp/s3g+/v7eSLdyaIAC7wiHNgrnt5NAguAs/EPApxmxV9sICHPH83q4RwAK4/ueKcV2Gtmsb+yM+9MBEAgfk2anx+cmLRFIP4+9pYfBm3zs7Jt1zalHQSB+EeYcLiDaHUBNWJgt7AXKCaBL+APHZcQ52GeT3ac6WZEx5DS3rjuSeCNAF5/eHymNTm80d4xe92fiV0rfxJ4LWK32D9+Pqz+uNYtwlG7ZnnGy8N22rVi/m/cPIWuOfm7tTE83uC9DtIvC+dVoVtbfqv1Ah3U5TQBMCueGLlq/BcRCLEXVyPGwAAAAABJRU5ErkJggg=="/>
  <p:tag name="POWERPOINTLATEX_PIXELSPEREMHEIGHT#5C6D61746863616C7B4F7D5E2A28635E7429" val="116,6667"/>
  <p:tag name="POWERPOINTLATEX_BASELINEOFFSET#5C6D61746863616C7B4F7D5E2A28635E7429" val="29"/>
  <p:tag name="POWERPOINTLATEX_REFCOUNTER#7C587C205C6C65712071" val="5"/>
  <p:tag name="POWERPOINTLATEX_REFCOUNTER#5C6D61746863616C7B4F7D5E2A28635E7429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heme/theme1.xml><?xml version="1.0" encoding="utf-8"?>
<a:theme xmlns:a="http://schemas.openxmlformats.org/drawingml/2006/main" name="Office Theme">
  <a:themeElements>
    <a:clrScheme name="Disseration">
      <a:dk1>
        <a:srgbClr val="181818"/>
      </a:dk1>
      <a:lt1>
        <a:srgbClr val="FFFFFF"/>
      </a:lt1>
      <a:dk2>
        <a:srgbClr val="1F497D"/>
      </a:dk2>
      <a:lt2>
        <a:srgbClr val="EEECE1"/>
      </a:lt2>
      <a:accent1>
        <a:srgbClr val="F36619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6351</TotalTime>
  <Words>3326</Words>
  <Application>Microsoft Office PowerPoint</Application>
  <PresentationFormat>On-screen Show (4:3)</PresentationFormat>
  <Paragraphs>359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Graphs and Algorithms (2MMD30)</vt:lpstr>
      <vt:lpstr>Outline</vt:lpstr>
      <vt:lpstr>Recent video about today’s algorithm</vt:lpstr>
      <vt:lpstr>Historical account (not examined)</vt:lpstr>
      <vt:lpstr>Brief reminder previous time</vt:lpstr>
      <vt:lpstr>Brief reminder linear algebra</vt:lpstr>
      <vt:lpstr>Brief reminder linear algebra</vt:lpstr>
      <vt:lpstr>Brief reminder linear algebra</vt:lpstr>
      <vt:lpstr>Vector coding</vt:lpstr>
      <vt:lpstr>Vector coding</vt:lpstr>
      <vt:lpstr>Counting Finding LI k-paths mod 2</vt:lpstr>
      <vt:lpstr>Counting Finding LI k-paths mod 2</vt:lpstr>
      <vt:lpstr>Counting Finding LI k-paths mod 2</vt:lpstr>
      <vt:lpstr>Counting Finding LI k-paths mod 2</vt:lpstr>
      <vt:lpstr>PowerPoint Presentation</vt:lpstr>
      <vt:lpstr>PowerPoint Presentation</vt:lpstr>
      <vt:lpstr>Finding LI k-paths in O^∗ (2^k) time</vt:lpstr>
      <vt:lpstr>Finding LI k-paths in O^∗ (2^k) time</vt:lpstr>
      <vt:lpstr>k-paths in O^∗ (2^(k/2)) time in bipartite undirected graphs</vt:lpstr>
      <vt:lpstr>k-paths in O^∗ (2^(k/2)) time in bipartite undirected graphs</vt:lpstr>
      <vt:lpstr>k-paths in O^∗ (2^(k/2)) time in bipartite undirected graphs</vt:lpstr>
      <vt:lpstr>k-paths in O^∗ (2^(k/2)) time in bipartite undirected graphs</vt:lpstr>
      <vt:lpstr>k-paths in O^∗ (2^(k/2)) time in bipartite undirected graphs</vt:lpstr>
      <vt:lpstr>k-paths in O^∗ (2^(3k/4)) time in undirected graphs (not examined)</vt:lpstr>
      <vt:lpstr>k-paths in O^∗ (2^(3k/4)) time in undirected graphs (not examined)</vt:lpstr>
    </vt:vector>
  </TitlesOfParts>
  <Company>Jesper Nederlof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Jesper Nederlof</dc:creator>
  <cp:lastModifiedBy>Nederlof, J.</cp:lastModifiedBy>
  <cp:revision>451</cp:revision>
  <cp:lastPrinted>2016-03-03T14:09:54Z</cp:lastPrinted>
  <dcterms:created xsi:type="dcterms:W3CDTF">2011-11-17T22:16:35Z</dcterms:created>
  <dcterms:modified xsi:type="dcterms:W3CDTF">2016-03-23T12:25:41Z</dcterms:modified>
</cp:coreProperties>
</file>