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78" r:id="rId3"/>
    <p:sldId id="264" r:id="rId4"/>
    <p:sldId id="265" r:id="rId5"/>
    <p:sldId id="269" r:id="rId6"/>
    <p:sldId id="308" r:id="rId7"/>
    <p:sldId id="270" r:id="rId8"/>
    <p:sldId id="272" r:id="rId9"/>
    <p:sldId id="274" r:id="rId10"/>
    <p:sldId id="306" r:id="rId11"/>
    <p:sldId id="307" r:id="rId12"/>
    <p:sldId id="370" r:id="rId13"/>
    <p:sldId id="266" r:id="rId14"/>
    <p:sldId id="290" r:id="rId15"/>
    <p:sldId id="273" r:id="rId16"/>
    <p:sldId id="302" r:id="rId17"/>
    <p:sldId id="275" r:id="rId18"/>
    <p:sldId id="276" r:id="rId19"/>
    <p:sldId id="277" r:id="rId20"/>
    <p:sldId id="281" r:id="rId21"/>
    <p:sldId id="282" r:id="rId22"/>
    <p:sldId id="267" r:id="rId23"/>
    <p:sldId id="309" r:id="rId24"/>
    <p:sldId id="283" r:id="rId25"/>
    <p:sldId id="310" r:id="rId26"/>
    <p:sldId id="298" r:id="rId27"/>
    <p:sldId id="303" r:id="rId28"/>
    <p:sldId id="279" r:id="rId29"/>
    <p:sldId id="280" r:id="rId30"/>
    <p:sldId id="284" r:id="rId31"/>
    <p:sldId id="285" r:id="rId32"/>
    <p:sldId id="311" r:id="rId33"/>
    <p:sldId id="371" r:id="rId34"/>
    <p:sldId id="369" r:id="rId35"/>
    <p:sldId id="366" r:id="rId36"/>
    <p:sldId id="367" r:id="rId37"/>
    <p:sldId id="286" r:id="rId38"/>
    <p:sldId id="301" r:id="rId39"/>
    <p:sldId id="287" r:id="rId40"/>
    <p:sldId id="368" r:id="rId41"/>
    <p:sldId id="299" r:id="rId42"/>
    <p:sldId id="289" r:id="rId43"/>
    <p:sldId id="305" r:id="rId44"/>
    <p:sldId id="291" r:id="rId45"/>
    <p:sldId id="294" r:id="rId46"/>
    <p:sldId id="297" r:id="rId47"/>
    <p:sldId id="295" r:id="rId48"/>
    <p:sldId id="262" r:id="rId4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727" autoAdjust="0"/>
  </p:normalViewPr>
  <p:slideViewPr>
    <p:cSldViewPr>
      <p:cViewPr varScale="1">
        <p:scale>
          <a:sx n="57" d="100"/>
          <a:sy n="57" d="100"/>
        </p:scale>
        <p:origin x="756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F5D28B53-2D1F-4880-8A41-3C01A8A14B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3079F48-B2E0-44C2-8FAE-1A5FCAE8F7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93717-C522-4609-91D3-A546A89A1DA5}" type="datetimeFigureOut">
              <a:rPr lang="nl-NL" smtClean="0"/>
              <a:t>11-10-2023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D2EDEB5-B6DC-4F2B-AB70-533DC00E87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5BFA30D-355D-412B-BA18-7CFF1250B1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D88FE-420B-46E1-A7B8-0A943C46EA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18391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3A17A-5F0C-4860-BBC9-78D7E292BD4A}" type="datetimeFigureOut">
              <a:rPr lang="nl-NL" smtClean="0"/>
              <a:t>11-10-2023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C1D66-9F81-44E1-A46A-CD12564803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58568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B0B2-04DE-4D19-9A2F-FE0B651FEC25}" type="datetime1">
              <a:rPr lang="nl-NL" smtClean="0"/>
              <a:t>11-10-2023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34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0AC0-2849-4336-B23F-C7F82A40F956}" type="datetime1">
              <a:rPr lang="nl-NL" smtClean="0"/>
              <a:t>11-10-2023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64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F781-800C-49A3-A948-7ADEDCE5B704}" type="datetime1">
              <a:rPr lang="nl-NL" smtClean="0"/>
              <a:t>11-10-2023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46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660E-F108-422D-8694-0527C4699DB4}" type="datetime1">
              <a:rPr lang="nl-NL" smtClean="0"/>
              <a:t>11-10-2023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590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518D-0BE0-44BE-9ED8-6508EE5014A0}" type="datetime1">
              <a:rPr lang="nl-NL" smtClean="0"/>
              <a:t>11-10-2023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07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3F40-0F40-4C4F-A00C-2BD2FA740386}" type="datetime1">
              <a:rPr lang="nl-NL" smtClean="0"/>
              <a:t>11-10-2023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93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D3D03-1D71-4C4C-A4CD-E0D2F89C279D}" type="datetime1">
              <a:rPr lang="nl-NL" smtClean="0"/>
              <a:t>11-10-2023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06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C57A7-5D85-4EE5-9300-2D0E38FF15B9}" type="datetime1">
              <a:rPr lang="nl-NL" smtClean="0"/>
              <a:t>11-10-2023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46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C3E5-CE35-475A-9E86-B4061BAF07E1}" type="datetime1">
              <a:rPr lang="nl-NL" smtClean="0"/>
              <a:t>11-10-2023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45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E71C-979F-475A-AA13-FE81A1F889F7}" type="datetime1">
              <a:rPr lang="nl-NL" smtClean="0"/>
              <a:t>11-10-2023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18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C2EB-12D5-462D-AA23-F36F1448AE68}" type="datetime1">
              <a:rPr lang="nl-NL" smtClean="0"/>
              <a:t>11-10-2023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79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E53A0-C656-4DED-ABB3-B15C310423D6}" type="datetime1">
              <a:rPr lang="nl-NL" smtClean="0"/>
              <a:t>11-10-2023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372794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s://www.kisskissbankbank.com/fr/projects/heleor-radio-vintage-bluetooth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dropbox.com/scl/fi/5yi1dsp52hwemc74fqg4o/BluetoothHaartsen.pdf?rlkey=w784k33w5m1t6lowssn081ns2&amp;dl=0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Smartphone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Smartphone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504" y="621432"/>
            <a:ext cx="8928992" cy="1223392"/>
          </a:xfrm>
        </p:spPr>
        <p:txBody>
          <a:bodyPr>
            <a:normAutofit/>
          </a:bodyPr>
          <a:lstStyle/>
          <a:p>
            <a:r>
              <a:rPr lang="en-US" dirty="0" err="1"/>
              <a:t>Knutselen</a:t>
            </a:r>
            <a:r>
              <a:rPr lang="en-US" dirty="0"/>
              <a:t> met Bluetooth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580112" y="2996952"/>
            <a:ext cx="3200400" cy="3024336"/>
          </a:xfrm>
        </p:spPr>
        <p:txBody>
          <a:bodyPr>
            <a:normAutofit/>
          </a:bodyPr>
          <a:lstStyle/>
          <a:p>
            <a:r>
              <a:rPr lang="en-US" dirty="0"/>
              <a:t>Gerard Tel</a:t>
            </a:r>
          </a:p>
          <a:p>
            <a:r>
              <a:rPr lang="en-US" dirty="0" err="1"/>
              <a:t>RadioCafe</a:t>
            </a:r>
            <a:r>
              <a:rPr lang="en-US" dirty="0"/>
              <a:t>-TV, </a:t>
            </a:r>
            <a:br>
              <a:rPr lang="en-US" dirty="0"/>
            </a:br>
            <a:r>
              <a:rPr lang="en-US" dirty="0"/>
              <a:t>28/04/2020</a:t>
            </a:r>
          </a:p>
          <a:p>
            <a:r>
              <a:rPr lang="en-US" dirty="0"/>
              <a:t>LC-</a:t>
            </a:r>
            <a:r>
              <a:rPr lang="en-US" dirty="0" err="1"/>
              <a:t>Kring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11/10/2023</a:t>
            </a:r>
          </a:p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E871DE7-6F63-4DBC-B38E-C049DA57A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AF5E1F9-70D9-C37A-5BF8-287B6246A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88" y="2270094"/>
            <a:ext cx="5288632" cy="396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98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682C54-E6DD-1A7E-4D3B-D160CA034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Naam van Bluetooth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8E0AA4-FE18-E29B-66C4-BF4D9451E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920" y="1600200"/>
            <a:ext cx="4968552" cy="4525963"/>
          </a:xfrm>
        </p:spPr>
        <p:txBody>
          <a:bodyPr/>
          <a:lstStyle/>
          <a:p>
            <a:r>
              <a:rPr lang="nl-NL" dirty="0"/>
              <a:t>Koning Harald Blauwtand, </a:t>
            </a:r>
            <a:r>
              <a:rPr lang="nl-NL" dirty="0">
                <a:solidFill>
                  <a:srgbClr val="0070C0"/>
                </a:solidFill>
              </a:rPr>
              <a:t>verbinding</a:t>
            </a:r>
            <a:r>
              <a:rPr lang="nl-NL" dirty="0"/>
              <a:t> met Europa</a:t>
            </a:r>
          </a:p>
          <a:p>
            <a:r>
              <a:rPr lang="nl-NL" dirty="0"/>
              <a:t>Tijdelijke naam 1998</a:t>
            </a:r>
          </a:p>
          <a:p>
            <a:r>
              <a:rPr lang="nl-NL" dirty="0"/>
              <a:t>Personal Air and Networking (PAN): bezet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C968039-0041-4DA1-6657-EB71540AE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10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F9DB2B6-6021-1590-67F7-A363E954C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87740"/>
            <a:ext cx="3292072" cy="431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944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E13C188C-AD22-ADDC-B217-8D26B91559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76" b="34005"/>
          <a:stretch/>
        </p:blipFill>
        <p:spPr>
          <a:xfrm>
            <a:off x="755576" y="239304"/>
            <a:ext cx="8226848" cy="6356350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851E05D-1724-483C-86ED-3E1002A3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9554E5C8-E530-C0CF-D6C5-5E8C134718BA}"/>
              </a:ext>
            </a:extLst>
          </p:cNvPr>
          <p:cNvSpPr txBox="1">
            <a:spLocks/>
          </p:cNvSpPr>
          <p:nvPr/>
        </p:nvSpPr>
        <p:spPr>
          <a:xfrm>
            <a:off x="4859644" y="324007"/>
            <a:ext cx="3827156" cy="5127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2800" dirty="0"/>
              <a:t>Genesis_17_vers_1…jpg</a:t>
            </a:r>
          </a:p>
        </p:txBody>
      </p:sp>
    </p:spTree>
    <p:extLst>
      <p:ext uri="{BB962C8B-B14F-4D97-AF65-F5344CB8AC3E}">
        <p14:creationId xmlns:p14="http://schemas.microsoft.com/office/powerpoint/2010/main" val="135687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E13C188C-AD22-ADDC-B217-8D26B91559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76" b="34005"/>
          <a:stretch/>
        </p:blipFill>
        <p:spPr>
          <a:xfrm>
            <a:off x="755576" y="239304"/>
            <a:ext cx="8226848" cy="635635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1FB653-18BC-07A8-05A1-17D05253B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727" y="4719242"/>
            <a:ext cx="5194920" cy="2002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>
                <a:solidFill>
                  <a:srgbClr val="FF0000"/>
                </a:solidFill>
              </a:rPr>
              <a:t>‘Ik ben God, de Ontzagwekkende. Leef in </a:t>
            </a:r>
            <a:r>
              <a:rPr lang="nl-NL" sz="2800" dirty="0">
                <a:solidFill>
                  <a:srgbClr val="0070C0"/>
                </a:solidFill>
              </a:rPr>
              <a:t>verbondenheid</a:t>
            </a:r>
            <a:r>
              <a:rPr lang="nl-NL" sz="2800" dirty="0">
                <a:solidFill>
                  <a:srgbClr val="FF0000"/>
                </a:solidFill>
              </a:rPr>
              <a:t> met mij, leid een onberispelijk leven. </a:t>
            </a:r>
            <a:br>
              <a:rPr lang="nl-NL" sz="2800" dirty="0">
                <a:solidFill>
                  <a:srgbClr val="FF0000"/>
                </a:solidFill>
              </a:rPr>
            </a:br>
            <a:r>
              <a:rPr lang="nl-NL" sz="2800" dirty="0"/>
              <a:t>Genesis 17: 1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851E05D-1724-483C-86ED-3E1002A3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9554E5C8-E530-C0CF-D6C5-5E8C134718BA}"/>
              </a:ext>
            </a:extLst>
          </p:cNvPr>
          <p:cNvSpPr txBox="1">
            <a:spLocks/>
          </p:cNvSpPr>
          <p:nvPr/>
        </p:nvSpPr>
        <p:spPr>
          <a:xfrm>
            <a:off x="4859644" y="324007"/>
            <a:ext cx="3827156" cy="5127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2800" dirty="0"/>
              <a:t>Genesis_17_vers_1…jpg</a:t>
            </a:r>
          </a:p>
        </p:txBody>
      </p:sp>
    </p:spTree>
    <p:extLst>
      <p:ext uri="{BB962C8B-B14F-4D97-AF65-F5344CB8AC3E}">
        <p14:creationId xmlns:p14="http://schemas.microsoft.com/office/powerpoint/2010/main" val="2210880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4307DA-E4D1-48CC-9EF0-F920884BA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Mogelijkheden van de setjes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30ABFD-2EC3-4FE7-B2D9-35C3000F8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Niet elk apparaat heeft precies dezelfde opties</a:t>
            </a:r>
          </a:p>
          <a:p>
            <a:pPr marL="0" indent="0">
              <a:buNone/>
            </a:pPr>
            <a:r>
              <a:rPr lang="nl-NL" dirty="0"/>
              <a:t>Een greep uit wat je vaak tegenkomt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F5B11DD-E08E-4433-8122-7C211C85A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5638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82081D8-C5C0-46D2-B15C-8080215DDA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41" y="0"/>
            <a:ext cx="9164141" cy="6873105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60A7E2A-F628-49C3-95C4-7EA9D3F84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178696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Verschijnings- vormen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CAFB4BD-7D0A-4C2A-93EE-0413582C3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/>
              <a:pPr/>
              <a:t>14</a:t>
            </a:fld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28974C5-EF26-E73C-7D2F-D58D0A5934F4}"/>
              </a:ext>
            </a:extLst>
          </p:cNvPr>
          <p:cNvSpPr txBox="1"/>
          <p:nvPr/>
        </p:nvSpPr>
        <p:spPr>
          <a:xfrm>
            <a:off x="396168" y="5579090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Inbouwmodule van </a:t>
            </a:r>
            <a:r>
              <a:rPr lang="nl-NL" sz="3200" dirty="0" err="1"/>
              <a:t>AliExpress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84AA14D-34E5-2341-34CE-FD43D486A358}"/>
              </a:ext>
            </a:extLst>
          </p:cNvPr>
          <p:cNvSpPr txBox="1"/>
          <p:nvPr/>
        </p:nvSpPr>
        <p:spPr>
          <a:xfrm>
            <a:off x="6269596" y="5644257"/>
            <a:ext cx="2700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Losse speaker: “Eitje”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AC47B20-CACD-AE62-2BA7-B7A6DB7D2457}"/>
              </a:ext>
            </a:extLst>
          </p:cNvPr>
          <p:cNvSpPr txBox="1"/>
          <p:nvPr/>
        </p:nvSpPr>
        <p:spPr>
          <a:xfrm>
            <a:off x="5508106" y="70918"/>
            <a:ext cx="34742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Powerpack met zaklamp en speaker</a:t>
            </a:r>
          </a:p>
        </p:txBody>
      </p:sp>
    </p:spTree>
    <p:extLst>
      <p:ext uri="{BB962C8B-B14F-4D97-AF65-F5344CB8AC3E}">
        <p14:creationId xmlns:p14="http://schemas.microsoft.com/office/powerpoint/2010/main" val="2754602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1A39197-648D-41DD-A21A-0A840F781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15885" y="2046929"/>
            <a:ext cx="5281378" cy="396103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822E755-4B89-4CED-A366-BBE50FC63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BT Eitje: meer dan speaker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FE1374-991D-4D43-97FA-0F59872CE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451" y="1700808"/>
            <a:ext cx="5492701" cy="4882554"/>
          </a:xfrm>
        </p:spPr>
        <p:txBody>
          <a:bodyPr/>
          <a:lstStyle/>
          <a:p>
            <a:r>
              <a:rPr lang="nl-NL" dirty="0"/>
              <a:t>Sowieso nodig:</a:t>
            </a:r>
          </a:p>
          <a:p>
            <a:pPr lvl="1"/>
            <a:r>
              <a:rPr lang="nl-NL" dirty="0"/>
              <a:t>Speaker in kast (3 à 4 cm!)</a:t>
            </a:r>
          </a:p>
          <a:p>
            <a:pPr lvl="1"/>
            <a:r>
              <a:rPr lang="nl-NL" dirty="0"/>
              <a:t>BT ontvanger + processor</a:t>
            </a:r>
          </a:p>
          <a:p>
            <a:pPr lvl="1"/>
            <a:r>
              <a:rPr lang="nl-NL" dirty="0"/>
              <a:t>Eindversterker (typisch 3W)</a:t>
            </a:r>
          </a:p>
          <a:p>
            <a:pPr lvl="1"/>
            <a:r>
              <a:rPr lang="nl-NL" dirty="0"/>
              <a:t>Batterij</a:t>
            </a:r>
          </a:p>
          <a:p>
            <a:pPr lvl="1"/>
            <a:r>
              <a:rPr lang="nl-NL" dirty="0"/>
              <a:t>Soms FM tuner</a:t>
            </a:r>
          </a:p>
          <a:p>
            <a:pPr lvl="1"/>
            <a:r>
              <a:rPr lang="nl-NL" dirty="0"/>
              <a:t>Knopjes</a:t>
            </a:r>
          </a:p>
          <a:p>
            <a:r>
              <a:rPr lang="nl-NL" dirty="0"/>
              <a:t>Compleet “Eitje”: </a:t>
            </a:r>
            <a:br>
              <a:rPr lang="nl-NL" dirty="0"/>
            </a:br>
            <a:r>
              <a:rPr lang="nl-NL" dirty="0"/>
              <a:t>5€ bij Action, 1€ Kringloop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CDD0B3F-9C9E-4A41-8BF5-A616C4B86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/>
              <a:pPr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303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00DD9544-F292-4FEC-B1BC-EF8F4F740C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6"/>
            <a:ext cx="9148182" cy="6861136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4F84A62-B9DB-4FDE-A947-E77F6B14C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krijg je van Ali?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293D4C-679D-45E0-BB66-E846AAAF3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16</a:t>
            </a:fld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EEDB00B-F336-A254-24AF-48D3E5EBEE19}"/>
              </a:ext>
            </a:extLst>
          </p:cNvPr>
          <p:cNvSpPr txBox="1"/>
          <p:nvPr/>
        </p:nvSpPr>
        <p:spPr>
          <a:xfrm>
            <a:off x="3203848" y="198884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Wat is dit?</a:t>
            </a:r>
          </a:p>
        </p:txBody>
      </p:sp>
    </p:spTree>
    <p:extLst>
      <p:ext uri="{BB962C8B-B14F-4D97-AF65-F5344CB8AC3E}">
        <p14:creationId xmlns:p14="http://schemas.microsoft.com/office/powerpoint/2010/main" val="1174339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C170FE-E125-45A5-8334-14D608608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Bluetooth inbouwunit heeft 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BA0C25-B00F-4A51-AD89-30052AE7F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nl-NL" dirty="0"/>
              <a:t>Bluetooth zend- en ontvang-eenheid</a:t>
            </a:r>
            <a:br>
              <a:rPr lang="nl-NL" dirty="0"/>
            </a:br>
            <a:r>
              <a:rPr lang="nl-NL" dirty="0"/>
              <a:t>Communicatie in twee richtingen</a:t>
            </a:r>
          </a:p>
          <a:p>
            <a:r>
              <a:rPr lang="nl-NL" dirty="0"/>
              <a:t>FM ontvanger</a:t>
            </a:r>
            <a:br>
              <a:rPr lang="nl-NL" dirty="0"/>
            </a:br>
            <a:r>
              <a:rPr lang="nl-NL" dirty="0"/>
              <a:t>Scan &amp; store, antenne nodig</a:t>
            </a:r>
          </a:p>
          <a:p>
            <a:r>
              <a:rPr lang="nl-NL" dirty="0"/>
              <a:t>AUX input</a:t>
            </a:r>
            <a:br>
              <a:rPr lang="nl-NL" dirty="0"/>
            </a:br>
            <a:r>
              <a:rPr lang="nl-NL" dirty="0"/>
              <a:t>Gebruik als versterker met 3.5mm input</a:t>
            </a:r>
          </a:p>
          <a:p>
            <a:r>
              <a:rPr lang="nl-NL" dirty="0"/>
              <a:t>MP3-speler</a:t>
            </a:r>
            <a:br>
              <a:rPr lang="nl-NL" dirty="0"/>
            </a:br>
            <a:r>
              <a:rPr lang="nl-NL" dirty="0"/>
              <a:t>USB poort of kaartsleuf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D9968E8-4A13-4C72-B515-B3F065EE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3011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46ECCB-396E-4E44-8A4C-3E9BE0AC0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… en ook nog deze 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4E7735-10A6-4505-A3DC-CD760F824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/>
          <a:lstStyle/>
          <a:p>
            <a:r>
              <a:rPr lang="nl-NL" dirty="0"/>
              <a:t>Microfoon</a:t>
            </a:r>
            <a:br>
              <a:rPr lang="nl-NL" dirty="0"/>
            </a:br>
            <a:r>
              <a:rPr lang="nl-NL" dirty="0"/>
              <a:t>om te bellen via je losse apparaat</a:t>
            </a:r>
          </a:p>
          <a:p>
            <a:r>
              <a:rPr lang="nl-NL" dirty="0"/>
              <a:t>Display</a:t>
            </a:r>
            <a:br>
              <a:rPr lang="nl-NL" dirty="0"/>
            </a:br>
            <a:r>
              <a:rPr lang="nl-NL" dirty="0"/>
              <a:t>Frequentie, MP3-nummer, Mode, sterkte</a:t>
            </a:r>
          </a:p>
          <a:p>
            <a:r>
              <a:rPr lang="nl-NL" dirty="0"/>
              <a:t>Bediening met vier knopjes</a:t>
            </a:r>
            <a:br>
              <a:rPr lang="nl-NL" dirty="0"/>
            </a:br>
            <a:r>
              <a:rPr lang="nl-NL" dirty="0"/>
              <a:t>Lang/Kort, afwisselen</a:t>
            </a:r>
          </a:p>
          <a:p>
            <a:r>
              <a:rPr lang="nl-NL" dirty="0"/>
              <a:t>Eindversterkers (cl D)</a:t>
            </a:r>
            <a:br>
              <a:rPr lang="nl-NL" dirty="0"/>
            </a:br>
            <a:r>
              <a:rPr lang="nl-NL" dirty="0"/>
              <a:t>5V@4</a:t>
            </a:r>
            <a:r>
              <a:rPr lang="el-GR" dirty="0"/>
              <a:t>Ω</a:t>
            </a:r>
            <a:r>
              <a:rPr lang="nl-NL" dirty="0"/>
              <a:t> geeft tot 3W (genoeg!)</a:t>
            </a:r>
            <a:br>
              <a:rPr lang="nl-NL" dirty="0"/>
            </a:br>
            <a:r>
              <a:rPr lang="nl-NL" dirty="0">
                <a:solidFill>
                  <a:srgbClr val="FF0000"/>
                </a:solidFill>
              </a:rPr>
              <a:t>Bestaan ook zonder eindversterkers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EC322E8-D9C2-42C1-A85A-4A6017E8C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/>
              <a:pPr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7265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2623DB-0ED9-4A49-8E31-E08CDB3B6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… en deze spulletjes 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D6559C-857E-44F6-B8C8-0C2060C04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Afstandsbediening</a:t>
            </a:r>
            <a:br>
              <a:rPr lang="nl-NL" dirty="0"/>
            </a:br>
            <a:r>
              <a:rPr lang="nl-NL" dirty="0"/>
              <a:t>Meer knopjes, makkelijker</a:t>
            </a:r>
          </a:p>
          <a:p>
            <a:r>
              <a:rPr lang="nl-NL" dirty="0"/>
              <a:t>Opneemfunctie naar MP3</a:t>
            </a:r>
            <a:br>
              <a:rPr lang="nl-NL" dirty="0"/>
            </a:br>
            <a:r>
              <a:rPr lang="nl-NL" dirty="0"/>
              <a:t>(USB stick vereist)</a:t>
            </a:r>
          </a:p>
          <a:p>
            <a:endParaRPr lang="nl-NL" dirty="0"/>
          </a:p>
          <a:p>
            <a:pPr marL="0" indent="0" algn="just">
              <a:buNone/>
            </a:pPr>
            <a:r>
              <a:rPr lang="nl-NL" dirty="0"/>
              <a:t>En dat allemaal voor 5€?  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CD7580D-2264-4053-9AFA-F792461B6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/>
              <a:pPr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4088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68D118-9248-444E-93BB-7897D91EA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 op NFOR over inbouw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FA0328-488E-4B3A-8EDA-D2D109915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5303836"/>
          </a:xfrm>
        </p:spPr>
        <p:txBody>
          <a:bodyPr>
            <a:normAutofit/>
          </a:bodyPr>
          <a:lstStyle/>
          <a:p>
            <a:r>
              <a:rPr lang="nl-NL" dirty="0"/>
              <a:t>Hoe moet dat precies</a:t>
            </a:r>
          </a:p>
          <a:p>
            <a:r>
              <a:rPr lang="nl-NL" dirty="0"/>
              <a:t>Wat kun je er dan mee</a:t>
            </a:r>
          </a:p>
          <a:p>
            <a:r>
              <a:rPr lang="nl-NL" dirty="0"/>
              <a:t>Functionaliteit van radio behouden</a:t>
            </a:r>
          </a:p>
          <a:p>
            <a:r>
              <a:rPr lang="nl-NL" dirty="0"/>
              <a:t>Originaliteit / beschadiging</a:t>
            </a:r>
          </a:p>
          <a:p>
            <a:r>
              <a:rPr lang="nl-NL" dirty="0"/>
              <a:t>Waar koop ik dat (bij Ali natuurlijk!)</a:t>
            </a:r>
          </a:p>
          <a:p>
            <a:r>
              <a:rPr lang="nl-NL" dirty="0"/>
              <a:t>Klinkt het goed</a:t>
            </a:r>
          </a:p>
          <a:p>
            <a:endParaRPr lang="nl-NL" dirty="0"/>
          </a:p>
          <a:p>
            <a:pPr marL="0" indent="0" algn="ctr">
              <a:buNone/>
            </a:pPr>
            <a:r>
              <a:rPr lang="nl-NL" sz="5400" dirty="0">
                <a:solidFill>
                  <a:srgbClr val="0070C0"/>
                </a:solidFill>
              </a:rPr>
              <a:t>Ieder projectje is uniek! 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0706848-4397-4A24-B967-6083FB72C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4635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2623DB-0ED9-4A49-8E31-E08CDB3B6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… en deze spulletjes 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D6559C-857E-44F6-B8C8-0C2060C04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5"/>
          </a:xfrm>
        </p:spPr>
        <p:txBody>
          <a:bodyPr/>
          <a:lstStyle/>
          <a:p>
            <a:r>
              <a:rPr lang="nl-NL" dirty="0"/>
              <a:t>Afstandsbediening</a:t>
            </a:r>
            <a:br>
              <a:rPr lang="nl-NL" dirty="0"/>
            </a:br>
            <a:r>
              <a:rPr lang="nl-NL" dirty="0"/>
              <a:t>Meer knopjes, makkelijker</a:t>
            </a:r>
          </a:p>
          <a:p>
            <a:r>
              <a:rPr lang="nl-NL" dirty="0"/>
              <a:t>Opneemfunctie naar MP3</a:t>
            </a:r>
            <a:br>
              <a:rPr lang="nl-NL" dirty="0"/>
            </a:br>
            <a:r>
              <a:rPr lang="nl-NL" dirty="0"/>
              <a:t>(USB stick vereist)</a:t>
            </a:r>
          </a:p>
          <a:p>
            <a:endParaRPr lang="nl-NL" dirty="0"/>
          </a:p>
          <a:p>
            <a:pPr marL="0" indent="0" algn="just">
              <a:buNone/>
            </a:pPr>
            <a:r>
              <a:rPr lang="nl-NL" dirty="0"/>
              <a:t>En dat allemaal voor 5€?   </a:t>
            </a:r>
            <a:r>
              <a:rPr lang="nl-NL" dirty="0">
                <a:solidFill>
                  <a:srgbClr val="00B050"/>
                </a:solidFill>
              </a:rPr>
              <a:t>JA!</a:t>
            </a:r>
          </a:p>
          <a:p>
            <a:pPr marL="0" indent="0" algn="just">
              <a:buNone/>
            </a:pPr>
            <a:r>
              <a:rPr lang="nl-NL" dirty="0">
                <a:solidFill>
                  <a:srgbClr val="FF0000"/>
                </a:solidFill>
              </a:rPr>
              <a:t>Minpunten:</a:t>
            </a:r>
            <a:r>
              <a:rPr lang="nl-NL" dirty="0"/>
              <a:t>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nl-NL" dirty="0"/>
              <a:t>Ruis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nl-NL" dirty="0"/>
              <a:t>Versterker slaat af tussen nummers</a:t>
            </a:r>
          </a:p>
          <a:p>
            <a:pPr marL="0" indent="0" algn="just">
              <a:buNone/>
            </a:pP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F7049DB-E002-4494-B944-352A77A97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/>
              <a:pPr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7364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2C7C5C-5367-4DB3-8F26-9FFBB959E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module kaal (ondersteboven)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CB8E9D8B-56AA-437C-BF03-814CCB373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6176" y="1600200"/>
            <a:ext cx="2530624" cy="4525963"/>
          </a:xfrm>
        </p:spPr>
        <p:txBody>
          <a:bodyPr>
            <a:normAutofit/>
          </a:bodyPr>
          <a:lstStyle/>
          <a:p>
            <a:r>
              <a:rPr lang="nl-NL" dirty="0" err="1"/>
              <a:t>Aliexpress</a:t>
            </a:r>
            <a:endParaRPr lang="nl-NL" dirty="0"/>
          </a:p>
          <a:p>
            <a:r>
              <a:rPr lang="nl-NL" dirty="0"/>
              <a:t>BT/FM/</a:t>
            </a:r>
            <a:br>
              <a:rPr lang="nl-NL" dirty="0"/>
            </a:br>
            <a:r>
              <a:rPr lang="nl-NL" dirty="0"/>
              <a:t>AUX/MP3</a:t>
            </a:r>
          </a:p>
          <a:p>
            <a:r>
              <a:rPr lang="nl-NL" dirty="0" err="1"/>
              <a:t>Afst</a:t>
            </a:r>
            <a:r>
              <a:rPr lang="nl-NL" dirty="0"/>
              <a:t> Bed </a:t>
            </a:r>
          </a:p>
          <a:p>
            <a:r>
              <a:rPr lang="nl-NL" dirty="0"/>
              <a:t>Display</a:t>
            </a:r>
          </a:p>
          <a:p>
            <a:r>
              <a:rPr lang="nl-NL" dirty="0"/>
              <a:t>Deze MET 2x3W</a:t>
            </a:r>
          </a:p>
          <a:p>
            <a:r>
              <a:rPr lang="nl-NL" dirty="0"/>
              <a:t>5V DC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CF486D6-EFCB-46BE-A43A-C90956840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2348880"/>
            <a:ext cx="5853675" cy="4390256"/>
          </a:xfrm>
          <a:prstGeom prst="rect">
            <a:avLst/>
          </a:prstGeom>
        </p:spPr>
      </p:pic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C6297EEC-9EAC-47D1-B779-3FF7BCE1F908}"/>
              </a:ext>
            </a:extLst>
          </p:cNvPr>
          <p:cNvCxnSpPr>
            <a:cxnSpLocks/>
          </p:cNvCxnSpPr>
          <p:nvPr/>
        </p:nvCxnSpPr>
        <p:spPr>
          <a:xfrm flipH="1">
            <a:off x="1187624" y="2564904"/>
            <a:ext cx="5616624" cy="1944216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C3B5CB68-E165-4D1E-9063-DDF5FAE33020}"/>
              </a:ext>
            </a:extLst>
          </p:cNvPr>
          <p:cNvCxnSpPr>
            <a:cxnSpLocks/>
          </p:cNvCxnSpPr>
          <p:nvPr/>
        </p:nvCxnSpPr>
        <p:spPr>
          <a:xfrm flipH="1">
            <a:off x="1691680" y="2564904"/>
            <a:ext cx="5734744" cy="1368152"/>
          </a:xfrm>
          <a:prstGeom prst="straightConnector1">
            <a:avLst/>
          </a:prstGeom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EBFC598A-8101-4DEC-B75A-4F24BFADF88A}"/>
              </a:ext>
            </a:extLst>
          </p:cNvPr>
          <p:cNvCxnSpPr>
            <a:cxnSpLocks/>
          </p:cNvCxnSpPr>
          <p:nvPr/>
        </p:nvCxnSpPr>
        <p:spPr>
          <a:xfrm flipH="1">
            <a:off x="3851920" y="2977381"/>
            <a:ext cx="3121156" cy="2462981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0D6EFC80-6FA2-43FD-A725-5008E3ACC7FD}"/>
              </a:ext>
            </a:extLst>
          </p:cNvPr>
          <p:cNvCxnSpPr>
            <a:cxnSpLocks/>
          </p:cNvCxnSpPr>
          <p:nvPr/>
        </p:nvCxnSpPr>
        <p:spPr>
          <a:xfrm flipH="1">
            <a:off x="4711688" y="3032444"/>
            <a:ext cx="3005066" cy="2623942"/>
          </a:xfrm>
          <a:prstGeom prst="straightConnector1">
            <a:avLst/>
          </a:prstGeom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2DA42440-0F8A-40E1-B5D2-3378B19417DB}"/>
              </a:ext>
            </a:extLst>
          </p:cNvPr>
          <p:cNvCxnSpPr>
            <a:cxnSpLocks/>
          </p:cNvCxnSpPr>
          <p:nvPr/>
        </p:nvCxnSpPr>
        <p:spPr>
          <a:xfrm flipH="1" flipV="1">
            <a:off x="3563889" y="4400596"/>
            <a:ext cx="3096343" cy="716249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6DC6923E-E03F-4561-9FB5-B53287B7982B}"/>
              </a:ext>
            </a:extLst>
          </p:cNvPr>
          <p:cNvCxnSpPr>
            <a:cxnSpLocks/>
          </p:cNvCxnSpPr>
          <p:nvPr/>
        </p:nvCxnSpPr>
        <p:spPr>
          <a:xfrm flipH="1" flipV="1">
            <a:off x="4860032" y="4144885"/>
            <a:ext cx="1800201" cy="1530366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3CAB1002-9C83-41C7-8661-12E8AEC131B1}"/>
              </a:ext>
            </a:extLst>
          </p:cNvPr>
          <p:cNvCxnSpPr>
            <a:cxnSpLocks/>
          </p:cNvCxnSpPr>
          <p:nvPr/>
        </p:nvCxnSpPr>
        <p:spPr>
          <a:xfrm flipH="1">
            <a:off x="2820211" y="4103596"/>
            <a:ext cx="3928595" cy="1627432"/>
          </a:xfrm>
          <a:prstGeom prst="straightConnector1">
            <a:avLst/>
          </a:prstGeom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898956C9-1514-4E17-B90B-16627DE05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13573" y="337140"/>
            <a:ext cx="1685909" cy="3704704"/>
          </a:xfrm>
          <a:prstGeom prst="rect">
            <a:avLst/>
          </a:prstGeom>
        </p:spPr>
      </p:pic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F0BE60A3-CB09-4818-BD74-60C1CDC7C589}"/>
              </a:ext>
            </a:extLst>
          </p:cNvPr>
          <p:cNvCxnSpPr>
            <a:cxnSpLocks/>
          </p:cNvCxnSpPr>
          <p:nvPr/>
        </p:nvCxnSpPr>
        <p:spPr>
          <a:xfrm flipH="1" flipV="1">
            <a:off x="3995936" y="2394364"/>
            <a:ext cx="2750872" cy="1220701"/>
          </a:xfrm>
          <a:prstGeom prst="straightConnector1">
            <a:avLst/>
          </a:prstGeom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557F270-E4A7-4BD4-8A71-EA7ED8DB7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/>
              <a:pPr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4975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708713-4AA9-4E48-9D4E-F163209E6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Bouwprojectjes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2567FA-E9A3-4BBA-A9BB-2F5464974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r>
              <a:rPr lang="nl-NL" dirty="0"/>
              <a:t>Kistje &amp; </a:t>
            </a:r>
            <a:br>
              <a:rPr lang="nl-NL" dirty="0"/>
            </a:br>
            <a:r>
              <a:rPr lang="nl-NL" dirty="0"/>
              <a:t>Reuzen-</a:t>
            </a:r>
            <a:r>
              <a:rPr lang="nl-NL" dirty="0" err="1"/>
              <a:t>Uutje</a:t>
            </a:r>
            <a:endParaRPr lang="nl-NL" dirty="0"/>
          </a:p>
          <a:p>
            <a:r>
              <a:rPr lang="nl-NL" dirty="0"/>
              <a:t>Tesla </a:t>
            </a:r>
            <a:r>
              <a:rPr lang="nl-NL" dirty="0" err="1"/>
              <a:t>Rytmus</a:t>
            </a:r>
            <a:r>
              <a:rPr lang="nl-NL" dirty="0"/>
              <a:t> &amp; </a:t>
            </a:r>
            <a:br>
              <a:rPr lang="nl-NL" dirty="0"/>
            </a:br>
            <a:r>
              <a:rPr lang="nl-NL" dirty="0"/>
              <a:t>Pendule</a:t>
            </a:r>
          </a:p>
          <a:p>
            <a:r>
              <a:rPr lang="nl-NL" dirty="0" err="1"/>
              <a:t>BigTooth</a:t>
            </a:r>
            <a:r>
              <a:rPr lang="nl-NL" dirty="0"/>
              <a:t> &amp; </a:t>
            </a:r>
            <a:br>
              <a:rPr lang="nl-NL" dirty="0"/>
            </a:br>
            <a:r>
              <a:rPr lang="nl-NL" dirty="0" err="1"/>
              <a:t>Dr</a:t>
            </a:r>
            <a:r>
              <a:rPr lang="nl-NL" dirty="0"/>
              <a:t> Watson</a:t>
            </a:r>
          </a:p>
          <a:p>
            <a:endParaRPr lang="nl-NL" dirty="0"/>
          </a:p>
          <a:p>
            <a:r>
              <a:rPr lang="nl-NL" dirty="0" err="1"/>
              <a:t>Erres</a:t>
            </a:r>
            <a:r>
              <a:rPr lang="nl-NL" dirty="0"/>
              <a:t> KY504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FA2B958-F6F3-4797-9B64-541A550348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080" y="1268760"/>
            <a:ext cx="2324472" cy="174335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41202B0-030D-4DAB-BB69-A8EB0BBCDF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190" y="1844824"/>
            <a:ext cx="2453680" cy="184026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EA0B592-C68E-4F7B-8C2E-EBD1E918B2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080" y="3166179"/>
            <a:ext cx="2324472" cy="174335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8EC9CB4D-102D-4DFE-90EE-DA0C910157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080" y="5063598"/>
            <a:ext cx="2324472" cy="1743354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E3D8F5-8D21-49B5-9A31-77E3AF104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/>
              <a:pPr/>
              <a:t>22</a:t>
            </a:fld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3B99621-54A5-0E18-A819-1E0BF5C346B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0" b="7315"/>
          <a:stretch/>
        </p:blipFill>
        <p:spPr>
          <a:xfrm>
            <a:off x="6249596" y="4035784"/>
            <a:ext cx="2395042" cy="250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32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3F5BC3-4567-F694-E663-7DE5FBF98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Weg met de kristalontvanger!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CF4CFB-6D2E-EB45-DF47-1835C6C12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/>
          <a:lstStyle/>
          <a:p>
            <a:r>
              <a:rPr lang="nl-NL" dirty="0"/>
              <a:t>Knutselen met opa</a:t>
            </a:r>
          </a:p>
          <a:p>
            <a:r>
              <a:rPr lang="nl-NL" dirty="0"/>
              <a:t>Meeste jongens </a:t>
            </a:r>
            <a:br>
              <a:rPr lang="nl-NL" dirty="0"/>
            </a:br>
            <a:r>
              <a:rPr lang="nl-NL" dirty="0"/>
              <a:t>vinden dat leuk</a:t>
            </a:r>
          </a:p>
          <a:p>
            <a:r>
              <a:rPr lang="nl-NL" dirty="0"/>
              <a:t>En nu meisjes ook!</a:t>
            </a:r>
          </a:p>
          <a:p>
            <a:endParaRPr lang="nl-NL" dirty="0"/>
          </a:p>
          <a:p>
            <a:r>
              <a:rPr lang="nl-NL" dirty="0"/>
              <a:t>Probleem is alleen …</a:t>
            </a:r>
            <a:br>
              <a:rPr lang="nl-NL" dirty="0"/>
            </a:br>
            <a:r>
              <a:rPr lang="nl-NL" dirty="0"/>
              <a:t>… je kunt er niks mee!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52A23B2-51B5-CFD1-6594-CBDFE947A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23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3488036-4EAE-9354-E483-1D19094727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3" t="7423" r="22038" b="9300"/>
          <a:stretch/>
        </p:blipFill>
        <p:spPr>
          <a:xfrm>
            <a:off x="5652120" y="1721382"/>
            <a:ext cx="2808312" cy="471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57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D40343-1575-4A44-8CE6-D56B455A0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Simpelste project: </a:t>
            </a:r>
            <a:r>
              <a:rPr lang="nl-NL" dirty="0" err="1"/>
              <a:t>Stereoset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4D1FA5A-4778-4C88-863E-D4E84B227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17638"/>
            <a:ext cx="4065777" cy="3049333"/>
          </a:xfrm>
        </p:spPr>
      </p:pic>
      <p:sp>
        <p:nvSpPr>
          <p:cNvPr id="4" name="Tijdelijke aanduiding voor inhoud 6">
            <a:extLst>
              <a:ext uri="{FF2B5EF4-FFF2-40B4-BE49-F238E27FC236}">
                <a16:creationId xmlns:a16="http://schemas.microsoft.com/office/drawing/2014/main" id="{413BC631-6D05-4BE5-8B47-B8549AABC35E}"/>
              </a:ext>
            </a:extLst>
          </p:cNvPr>
          <p:cNvSpPr txBox="1">
            <a:spLocks/>
          </p:cNvSpPr>
          <p:nvPr/>
        </p:nvSpPr>
        <p:spPr>
          <a:xfrm>
            <a:off x="6287852" y="1417638"/>
            <a:ext cx="2664296" cy="5165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Kost ca. 5€</a:t>
            </a:r>
          </a:p>
          <a:p>
            <a:pPr lvl="1"/>
            <a:r>
              <a:rPr lang="nl-NL" dirty="0"/>
              <a:t>BT Unit</a:t>
            </a:r>
          </a:p>
          <a:p>
            <a:pPr lvl="1"/>
            <a:r>
              <a:rPr lang="nl-NL" dirty="0"/>
              <a:t>Aansluit</a:t>
            </a:r>
          </a:p>
          <a:p>
            <a:pPr lvl="1"/>
            <a:r>
              <a:rPr lang="nl-NL" dirty="0"/>
              <a:t>Kistje</a:t>
            </a:r>
          </a:p>
          <a:p>
            <a:pPr lvl="1"/>
            <a:r>
              <a:rPr lang="nl-NL" dirty="0"/>
              <a:t>CR2025</a:t>
            </a:r>
          </a:p>
          <a:p>
            <a:r>
              <a:rPr lang="nl-NL" dirty="0"/>
              <a:t>Speakers uit Kringloop</a:t>
            </a:r>
          </a:p>
          <a:p>
            <a:r>
              <a:rPr lang="nl-NL" dirty="0"/>
              <a:t>Kan 10 jaar vooruit!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B5711A-626A-467E-B138-6C4BDB04F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/>
              <a:pPr/>
              <a:t>24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8FEABF4-F825-DB30-4A62-85AEEE6183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36" y="3641018"/>
            <a:ext cx="3923928" cy="294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39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9CADB0-E5BA-56E4-9B4E-A081C4AAF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Mini Reuzen </a:t>
            </a:r>
            <a:r>
              <a:rPr lang="nl-NL" dirty="0" err="1"/>
              <a:t>Uutje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FD03B6-DAC6-D347-4378-BA2FE346B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4618856" cy="1540768"/>
          </a:xfrm>
        </p:spPr>
        <p:txBody>
          <a:bodyPr/>
          <a:lstStyle/>
          <a:p>
            <a:r>
              <a:rPr lang="nl-NL" dirty="0"/>
              <a:t>Met </a:t>
            </a:r>
            <a:r>
              <a:rPr lang="nl-NL" dirty="0" err="1"/>
              <a:t>speakertje</a:t>
            </a:r>
            <a:r>
              <a:rPr lang="nl-NL" dirty="0"/>
              <a:t> en LED</a:t>
            </a:r>
          </a:p>
          <a:p>
            <a:r>
              <a:rPr lang="nl-NL" dirty="0"/>
              <a:t>In stijl van BX645U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3AAC70C-6996-AF33-E499-3801FE255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25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8DB5030-D714-F08B-DDFD-0B1C9D8E6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52936"/>
            <a:ext cx="4750544" cy="356290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07333E2-F207-B876-4686-944118EF6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992" y="1647825"/>
            <a:ext cx="3034808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04D1985E-A9BE-5DED-8924-997A41E28599}"/>
              </a:ext>
            </a:extLst>
          </p:cNvPr>
          <p:cNvSpPr txBox="1">
            <a:spLocks/>
          </p:cNvSpPr>
          <p:nvPr/>
        </p:nvSpPr>
        <p:spPr>
          <a:xfrm>
            <a:off x="5651992" y="5086043"/>
            <a:ext cx="3312496" cy="1439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Ook Line out</a:t>
            </a:r>
          </a:p>
          <a:p>
            <a:r>
              <a:rPr lang="nl-NL" dirty="0"/>
              <a:t>Kleine LS erin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57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6953E6-1479-46A3-9F93-8B702CEC7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Namen en Nummers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4940EF-4163-4682-8D06-AA6EB41DE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nl-NL" dirty="0"/>
              <a:t>Elke Unit heeft eigen MAC maar zelfde naam</a:t>
            </a:r>
          </a:p>
          <a:p>
            <a:pPr lvl="1"/>
            <a:r>
              <a:rPr lang="nl-NL" dirty="0"/>
              <a:t>Verander naam in telefoon</a:t>
            </a:r>
          </a:p>
          <a:p>
            <a:r>
              <a:rPr lang="nl-NL" dirty="0"/>
              <a:t>Unit KAN telefoongesprekken aannemen</a:t>
            </a:r>
          </a:p>
          <a:p>
            <a:pPr lvl="1"/>
            <a:r>
              <a:rPr lang="nl-NL" dirty="0"/>
              <a:t>Instellen: meestal liever niet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FM Scan &amp; Store</a:t>
            </a:r>
          </a:p>
          <a:p>
            <a:pPr lvl="1"/>
            <a:r>
              <a:rPr lang="nl-NL" dirty="0"/>
              <a:t>Zwakke stations ook, nummers steeds anders</a:t>
            </a:r>
          </a:p>
          <a:p>
            <a:pPr lvl="1"/>
            <a:r>
              <a:rPr lang="nl-NL" dirty="0"/>
              <a:t>NPO1 op 1, NPO2 op 2, </a:t>
            </a:r>
            <a:r>
              <a:rPr lang="nl-NL" dirty="0" err="1"/>
              <a:t>etc</a:t>
            </a:r>
            <a:r>
              <a:rPr lang="nl-NL" dirty="0"/>
              <a:t> ???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8D0D671-7571-4D05-B82E-95A1336C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1357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C8D2DE-A9ED-498B-BBE3-046729001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Energieverbruik: Extreem laag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244D92-B937-4F77-97CF-60582089A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2380327"/>
          </a:xfrm>
        </p:spPr>
        <p:txBody>
          <a:bodyPr/>
          <a:lstStyle/>
          <a:p>
            <a:r>
              <a:rPr lang="nl-NL" dirty="0" err="1"/>
              <a:t>Stereoset</a:t>
            </a:r>
            <a:r>
              <a:rPr lang="nl-NL" dirty="0"/>
              <a:t> klassiek: 20W,</a:t>
            </a:r>
            <a:br>
              <a:rPr lang="nl-NL" dirty="0"/>
            </a:br>
            <a:r>
              <a:rPr lang="nl-NL" dirty="0"/>
              <a:t>1 tot 3W </a:t>
            </a:r>
            <a:r>
              <a:rPr lang="nl-NL" dirty="0" err="1"/>
              <a:t>standby</a:t>
            </a:r>
            <a:endParaRPr lang="nl-NL" dirty="0"/>
          </a:p>
          <a:p>
            <a:r>
              <a:rPr lang="nl-NL" dirty="0" err="1"/>
              <a:t>Boombox</a:t>
            </a:r>
            <a:r>
              <a:rPr lang="nl-NL" dirty="0"/>
              <a:t> 2 – 4W, </a:t>
            </a:r>
            <a:br>
              <a:rPr lang="nl-NL" dirty="0"/>
            </a:br>
            <a:r>
              <a:rPr lang="nl-NL" dirty="0"/>
              <a:t>1 – 2W wanneer UIT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63B4A41-6E54-4A84-8FB4-29F8EADE8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27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C799D22-8045-4534-BD42-4683383004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45" y="3981478"/>
            <a:ext cx="3505337" cy="2735873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53422ADD-26C7-4D4B-8D23-6E065C76BFFB}"/>
              </a:ext>
            </a:extLst>
          </p:cNvPr>
          <p:cNvSpPr txBox="1"/>
          <p:nvPr/>
        </p:nvSpPr>
        <p:spPr>
          <a:xfrm>
            <a:off x="4068122" y="3980527"/>
            <a:ext cx="432483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Ali-setje op USB stekker: </a:t>
            </a:r>
          </a:p>
          <a:p>
            <a:r>
              <a:rPr lang="nl-NL" sz="3200" dirty="0"/>
              <a:t>0,4 – 0,6W zachtjes</a:t>
            </a:r>
          </a:p>
          <a:p>
            <a:r>
              <a:rPr lang="nl-NL" sz="3200" dirty="0"/>
              <a:t>2 – 3W heel hard</a:t>
            </a:r>
            <a:br>
              <a:rPr lang="nl-NL" sz="3200" dirty="0"/>
            </a:br>
            <a:r>
              <a:rPr lang="nl-NL" sz="3200" dirty="0"/>
              <a:t>0,2W UIT</a:t>
            </a:r>
          </a:p>
          <a:p>
            <a:r>
              <a:rPr lang="nl-NL" sz="3200" dirty="0"/>
              <a:t>Uitzetten niet nodig!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431E0F7-5577-016B-22CA-8D2DA78CA7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37"/>
          <a:stretch/>
        </p:blipFill>
        <p:spPr>
          <a:xfrm>
            <a:off x="5148063" y="1570130"/>
            <a:ext cx="3747879" cy="218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39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C0BF49-05F9-4648-918C-BB6B585B2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Tesla </a:t>
            </a:r>
            <a:r>
              <a:rPr lang="nl-NL" dirty="0" err="1"/>
              <a:t>Rytmus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A5FC9F-B2F6-4493-90E3-B90A817C2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70696"/>
          </a:xfrm>
        </p:spPr>
        <p:txBody>
          <a:bodyPr/>
          <a:lstStyle/>
          <a:p>
            <a:r>
              <a:rPr lang="nl-NL" dirty="0" err="1"/>
              <a:t>Rytmus</a:t>
            </a:r>
            <a:r>
              <a:rPr lang="nl-NL" dirty="0"/>
              <a:t> (U, 1948) wrak, 2014 uit Tsjechië</a:t>
            </a:r>
          </a:p>
          <a:p>
            <a:r>
              <a:rPr lang="nl-NL" dirty="0"/>
              <a:t>Bluetooth eitje, 2015 uit Tsjechië,</a:t>
            </a:r>
            <a:br>
              <a:rPr lang="nl-NL" dirty="0"/>
            </a:br>
            <a:r>
              <a:rPr lang="nl-NL" dirty="0"/>
              <a:t>Mono, FM, MP3, zonder AB of display!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09EA35B-A03A-42EF-832A-0447A3399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86" y="3370897"/>
            <a:ext cx="4200738" cy="315055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F5EE37E-861C-4B27-B828-65E807A08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70898"/>
            <a:ext cx="4198186" cy="314864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A7BC5A-FD81-4585-8E21-764CA6D0A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/>
              <a:pPr/>
              <a:t>28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0199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5DC293-6FF9-4B11-9EBA-1472C80E2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819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Electronica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>
                <a:solidFill>
                  <a:schemeClr val="bg1"/>
                </a:solidFill>
              </a:rPr>
              <a:t>uit Eitje, 31x42mm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A31E35A-34E7-4EA0-80A0-F340484761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80" y="769566"/>
            <a:ext cx="7960320" cy="5970240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7DC6DCB-1D2F-4533-9F56-88F6574F4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/>
              <a:pPr/>
              <a:t>29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94E6D63-2C53-46E6-95AF-39A2E6C143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01782" y="1078852"/>
            <a:ext cx="2474291" cy="185571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3DC19C7-B788-58AC-E44C-DFEAA1F53A08}"/>
              </a:ext>
            </a:extLst>
          </p:cNvPr>
          <p:cNvSpPr txBox="1"/>
          <p:nvPr/>
        </p:nvSpPr>
        <p:spPr>
          <a:xfrm>
            <a:off x="7337400" y="3933056"/>
            <a:ext cx="10801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  <a:sym typeface="Wingdings" panose="05000000000000000000" pitchFamily="2" charset="2"/>
              </a:rPr>
              <a:t> </a:t>
            </a:r>
            <a:r>
              <a:rPr lang="nl-NL" sz="2400" dirty="0" err="1">
                <a:solidFill>
                  <a:srgbClr val="FF0000"/>
                </a:solidFill>
              </a:rPr>
              <a:t>Mic</a:t>
            </a:r>
            <a:endParaRPr lang="nl-N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985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B38D5A-D5C5-468E-A45A-73064C4B0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gaan we doen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7E293B-B2CF-4E9A-8E89-70E52695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Wat is Bluetooth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Mogelijkheden van de setjes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Projecten met Bluetooth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Conclusies: Do’s en </a:t>
            </a:r>
            <a:r>
              <a:rPr lang="nl-NL" dirty="0" err="1"/>
              <a:t>Don’ts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0" indent="0">
              <a:buNone/>
            </a:pPr>
            <a:r>
              <a:rPr lang="nl-NL" dirty="0"/>
              <a:t>Interactie: 	</a:t>
            </a:r>
            <a:r>
              <a:rPr lang="nl-NL" dirty="0" err="1"/>
              <a:t>Jitsi</a:t>
            </a:r>
            <a:r>
              <a:rPr lang="nl-NL" dirty="0"/>
              <a:t>-Handje opsteken</a:t>
            </a:r>
            <a:br>
              <a:rPr lang="nl-NL" dirty="0"/>
            </a:br>
            <a:r>
              <a:rPr lang="nl-NL" dirty="0"/>
              <a:t>		Praten in </a:t>
            </a:r>
            <a:r>
              <a:rPr lang="nl-NL" dirty="0" err="1"/>
              <a:t>mike</a:t>
            </a:r>
            <a:r>
              <a:rPr lang="nl-NL" dirty="0"/>
              <a:t> (</a:t>
            </a:r>
            <a:r>
              <a:rPr lang="nl-NL" dirty="0" err="1"/>
              <a:t>mute</a:t>
            </a:r>
            <a:r>
              <a:rPr lang="nl-NL" dirty="0"/>
              <a:t>/</a:t>
            </a:r>
            <a:r>
              <a:rPr lang="nl-NL" dirty="0" err="1"/>
              <a:t>unmute</a:t>
            </a:r>
            <a:r>
              <a:rPr lang="nl-NL" dirty="0"/>
              <a:t>)</a:t>
            </a:r>
            <a:br>
              <a:rPr lang="nl-NL" dirty="0"/>
            </a:br>
            <a:r>
              <a:rPr lang="nl-NL" dirty="0"/>
              <a:t>		Tekstvraag in chat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1147867-FDBC-431B-BD9F-8D179716B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60893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D1EA66-6E4F-4F25-B3E2-5A74D8919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nl-NL" dirty="0"/>
              <a:t>Inbouw in Tesla </a:t>
            </a:r>
            <a:r>
              <a:rPr lang="nl-NL" dirty="0" err="1"/>
              <a:t>Rytmus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FC18F4-C82B-4412-B6B4-584344F03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700808"/>
            <a:ext cx="8352928" cy="4824536"/>
          </a:xfrm>
        </p:spPr>
        <p:txBody>
          <a:bodyPr>
            <a:normAutofit/>
          </a:bodyPr>
          <a:lstStyle/>
          <a:p>
            <a:r>
              <a:rPr lang="nl-NL" dirty="0"/>
              <a:t>Doel: doe “iets </a:t>
            </a:r>
            <a:br>
              <a:rPr lang="nl-NL" dirty="0"/>
            </a:br>
            <a:r>
              <a:rPr lang="nl-NL" dirty="0"/>
              <a:t>leuks” met Tesla</a:t>
            </a:r>
          </a:p>
          <a:p>
            <a:r>
              <a:rPr lang="nl-NL" dirty="0"/>
              <a:t>Afstemnaald !!</a:t>
            </a:r>
          </a:p>
          <a:p>
            <a:r>
              <a:rPr lang="nl-NL" dirty="0"/>
              <a:t>Podcasts (BT), </a:t>
            </a:r>
            <a:br>
              <a:rPr lang="nl-NL" dirty="0"/>
            </a:br>
            <a:r>
              <a:rPr lang="nl-NL" dirty="0"/>
              <a:t>Nieuws (FM)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Methode “leeghalen”: slechte naam op NFOR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45D66DA-5249-4C07-AF39-CF3E81625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192" y="1340768"/>
            <a:ext cx="5252642" cy="3939482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366B33-E898-4B20-9F06-2E7E2EA3D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/>
              <a:pPr/>
              <a:t>30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07670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4C8042-3242-413A-B93E-55721D189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nl-NL" dirty="0" err="1"/>
              <a:t>Monoknop</a:t>
            </a:r>
            <a:r>
              <a:rPr lang="nl-NL" dirty="0"/>
              <a:t> bediening Tesla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E9733A9-523F-41BE-A4F9-DF7B8D1D54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1196752"/>
            <a:ext cx="7515679" cy="5636759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A4C9BD4-AAE3-47CD-849C-97752B86A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/>
              <a:pPr/>
              <a:t>31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91879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560B4F-F523-5B8A-6220-FB53074A5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“oudste Bluetooth speaker”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F0A4F3-3733-46CC-61BB-9AFFB96BB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00864" cy="4756150"/>
          </a:xfrm>
        </p:spPr>
        <p:txBody>
          <a:bodyPr/>
          <a:lstStyle/>
          <a:p>
            <a:r>
              <a:rPr lang="nl-NL" dirty="0" err="1"/>
              <a:t>Rytmus</a:t>
            </a:r>
            <a:r>
              <a:rPr lang="nl-NL" dirty="0"/>
              <a:t> 1948</a:t>
            </a:r>
          </a:p>
          <a:p>
            <a:r>
              <a:rPr lang="nl-NL" dirty="0"/>
              <a:t>Ombouw 2015</a:t>
            </a:r>
          </a:p>
          <a:p>
            <a:r>
              <a:rPr lang="nl-NL" dirty="0"/>
              <a:t>Klinkt super</a:t>
            </a:r>
          </a:p>
          <a:p>
            <a:r>
              <a:rPr lang="nl-NL" dirty="0"/>
              <a:t>Bedienen </a:t>
            </a:r>
            <a:br>
              <a:rPr lang="nl-NL" dirty="0"/>
            </a:br>
            <a:r>
              <a:rPr lang="nl-NL" dirty="0"/>
              <a:t>een crime</a:t>
            </a:r>
          </a:p>
          <a:p>
            <a:endParaRPr lang="nl-NL" dirty="0"/>
          </a:p>
          <a:p>
            <a:r>
              <a:rPr lang="nl-NL" dirty="0"/>
              <a:t>Verkocht 2020</a:t>
            </a:r>
          </a:p>
          <a:p>
            <a:r>
              <a:rPr lang="nl-NL" dirty="0"/>
              <a:t>Werkt op </a:t>
            </a:r>
            <a:r>
              <a:rPr lang="nl-NL" dirty="0">
                <a:solidFill>
                  <a:srgbClr val="00B050"/>
                </a:solidFill>
              </a:rPr>
              <a:t>laagspanning</a:t>
            </a:r>
            <a:r>
              <a:rPr lang="nl-NL" dirty="0"/>
              <a:t> dus absoluut </a:t>
            </a:r>
            <a:r>
              <a:rPr lang="nl-NL" dirty="0">
                <a:solidFill>
                  <a:srgbClr val="00B050"/>
                </a:solidFill>
              </a:rPr>
              <a:t>veilig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66DC22E-BAB6-F6CA-C49E-881D570D6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32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91BCBD1-3CF3-F369-C304-DA8C2724C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405413"/>
            <a:ext cx="5250160" cy="393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187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77FD36-0DFC-4AE3-2DF6-5D3A2BFC7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Bedrijfje: Heleor (2019-23)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5D66F4-FEED-DA9F-3DE6-ECBBD9A45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2981945" cy="4525963"/>
          </a:xfrm>
        </p:spPr>
        <p:txBody>
          <a:bodyPr/>
          <a:lstStyle/>
          <a:p>
            <a:r>
              <a:rPr lang="nl-NL" dirty="0"/>
              <a:t>Sarah </a:t>
            </a:r>
            <a:r>
              <a:rPr lang="nl-NL" dirty="0" err="1"/>
              <a:t>Néron</a:t>
            </a:r>
            <a:endParaRPr lang="nl-NL" dirty="0"/>
          </a:p>
          <a:p>
            <a:r>
              <a:rPr lang="nl-NL" dirty="0"/>
              <a:t>BT in oude</a:t>
            </a:r>
            <a:br>
              <a:rPr lang="nl-NL" dirty="0"/>
            </a:br>
            <a:r>
              <a:rPr lang="nl-NL" dirty="0"/>
              <a:t>radio’s</a:t>
            </a:r>
          </a:p>
          <a:p>
            <a:r>
              <a:rPr lang="nl-NL" dirty="0"/>
              <a:t>450 – 1000 €</a:t>
            </a:r>
          </a:p>
          <a:p>
            <a:r>
              <a:rPr lang="nl-NL" dirty="0"/>
              <a:t>Versterkers </a:t>
            </a:r>
            <a:br>
              <a:rPr lang="nl-NL" dirty="0"/>
            </a:br>
            <a:r>
              <a:rPr lang="nl-NL" dirty="0"/>
              <a:t>tot 250W ?!</a:t>
            </a:r>
          </a:p>
          <a:p>
            <a:r>
              <a:rPr lang="nl-NL" dirty="0"/>
              <a:t>Video </a:t>
            </a:r>
            <a:r>
              <a:rPr lang="nl-NL" dirty="0">
                <a:hlinkClick r:id="rId2"/>
              </a:rPr>
              <a:t>Heleor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865E67E-28BC-569F-E4EB-062B82467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33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D249E43-718A-13A9-B19A-90A600B647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5"/>
          <a:stretch/>
        </p:blipFill>
        <p:spPr>
          <a:xfrm>
            <a:off x="3563888" y="1696037"/>
            <a:ext cx="5257374" cy="441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470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BB828A-23D2-CA52-0CE8-9219ECFFF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Operatie Eitje Plus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5C7B1B-3B2E-BE0A-17C0-B47046807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Openschroeven en foto maken</a:t>
            </a:r>
          </a:p>
          <a:p>
            <a:r>
              <a:rPr lang="nl-NL" dirty="0"/>
              <a:t>3.5mm jack op LS, onderbreekt interne LS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2A71DF6-4B6C-6493-0918-632D9D187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34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1D08F44-AC5E-E1BB-F769-62EC50D97A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7"/>
          <a:stretch/>
        </p:blipFill>
        <p:spPr>
          <a:xfrm>
            <a:off x="3131840" y="2953461"/>
            <a:ext cx="5832648" cy="358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843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273BE2-1F6C-B92F-B6D7-166EB559D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Philips Pendule (1930)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57A82B-08CE-DF20-953D-3713897FD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028" y="1600200"/>
            <a:ext cx="3219772" cy="4983162"/>
          </a:xfrm>
        </p:spPr>
        <p:txBody>
          <a:bodyPr>
            <a:normAutofit/>
          </a:bodyPr>
          <a:lstStyle/>
          <a:p>
            <a:r>
              <a:rPr lang="nl-NL" dirty="0"/>
              <a:t>Philips 2032</a:t>
            </a:r>
          </a:p>
          <a:p>
            <a:r>
              <a:rPr lang="nl-NL" dirty="0"/>
              <a:t>Bakeliet 40cm</a:t>
            </a:r>
          </a:p>
          <a:p>
            <a:r>
              <a:rPr lang="nl-NL" dirty="0" err="1"/>
              <a:t>Hoogohmig</a:t>
            </a:r>
            <a:r>
              <a:rPr lang="nl-NL" dirty="0"/>
              <a:t>, trafo (10V)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DEMO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DC5F5B5-8863-2525-237F-ED6EA738D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35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CC2E38B-7716-92D7-C71E-C5EE620F62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0" b="7315"/>
          <a:stretch/>
        </p:blipFill>
        <p:spPr>
          <a:xfrm>
            <a:off x="323528" y="1345853"/>
            <a:ext cx="5143500" cy="53756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475853-F742-87DA-589A-FA6DDA5C0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428" y="4005064"/>
            <a:ext cx="2214289" cy="139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843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055BCE-22C1-96B9-8154-9B30442D6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Project </a:t>
            </a:r>
            <a:r>
              <a:rPr lang="nl-NL" dirty="0" err="1"/>
              <a:t>BigTooth</a:t>
            </a:r>
            <a:r>
              <a:rPr lang="nl-NL" dirty="0"/>
              <a:t> (maart 2020)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8195D2-E147-A10E-86A1-1A3238119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168" y="1600200"/>
            <a:ext cx="2808312" cy="4525963"/>
          </a:xfrm>
        </p:spPr>
        <p:txBody>
          <a:bodyPr/>
          <a:lstStyle/>
          <a:p>
            <a:r>
              <a:rPr lang="nl-NL" dirty="0"/>
              <a:t>Inbouw unit in speaker</a:t>
            </a:r>
          </a:p>
          <a:p>
            <a:r>
              <a:rPr lang="nl-NL" dirty="0"/>
              <a:t>Extra setje in pandemie</a:t>
            </a:r>
          </a:p>
          <a:p>
            <a:r>
              <a:rPr lang="nl-NL" dirty="0"/>
              <a:t>Verbruik 100/600mW</a:t>
            </a:r>
          </a:p>
          <a:p>
            <a:r>
              <a:rPr lang="nl-NL" dirty="0"/>
              <a:t>Kosten 10€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A3A2BD9-C9EE-C82A-1764-FF39920DE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36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DDFB531-E1F7-ABB4-132E-23AA2FD78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75194"/>
            <a:ext cx="5688632" cy="426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311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9464638-4B9D-48E5-84AF-2F694B85B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441532"/>
            <a:ext cx="5439274" cy="407945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04C3DB6-135B-44EC-A992-6C8968976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Koop je speakers niet te klein!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B0225C-949D-403A-AC2B-EFC19E672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854" y="1579983"/>
            <a:ext cx="8401946" cy="5008111"/>
          </a:xfrm>
        </p:spPr>
        <p:txBody>
          <a:bodyPr>
            <a:normAutofit/>
          </a:bodyPr>
          <a:lstStyle/>
          <a:p>
            <a:r>
              <a:rPr lang="nl-NL" dirty="0"/>
              <a:t>Philips 22AH491 (1978) 40cm, 1LS, 3-in-1-set</a:t>
            </a:r>
          </a:p>
          <a:p>
            <a:r>
              <a:rPr lang="nl-NL" dirty="0"/>
              <a:t>Setje 6€, vies</a:t>
            </a:r>
          </a:p>
          <a:p>
            <a:r>
              <a:rPr lang="nl-NL" dirty="0"/>
              <a:t>Li </a:t>
            </a:r>
            <a:r>
              <a:rPr lang="nl-NL" dirty="0" err="1"/>
              <a:t>sp</a:t>
            </a:r>
            <a:r>
              <a:rPr lang="nl-NL" dirty="0"/>
              <a:t>, DC, Off </a:t>
            </a:r>
            <a:br>
              <a:rPr lang="nl-NL" dirty="0"/>
            </a:br>
            <a:r>
              <a:rPr lang="nl-NL" dirty="0"/>
              <a:t>in zijkant</a:t>
            </a:r>
          </a:p>
          <a:p>
            <a:r>
              <a:rPr lang="nl-NL" dirty="0"/>
              <a:t>Spriet bovenop</a:t>
            </a:r>
          </a:p>
          <a:p>
            <a:r>
              <a:rPr lang="nl-NL" dirty="0"/>
              <a:t>Handgreep</a:t>
            </a:r>
          </a:p>
          <a:p>
            <a:r>
              <a:rPr lang="nl-NL" dirty="0"/>
              <a:t>Doel: goeie set</a:t>
            </a:r>
            <a:br>
              <a:rPr lang="nl-NL" dirty="0"/>
            </a:br>
            <a:r>
              <a:rPr lang="nl-NL" sz="4800" dirty="0">
                <a:sym typeface="Wingdings" panose="05000000000000000000" pitchFamily="2" charset="2"/>
              </a:rPr>
              <a:t>  !!</a:t>
            </a:r>
            <a:endParaRPr lang="nl-NL" sz="48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8E2F90-1EDC-496E-9E88-B3A433A3B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>
                <a:sym typeface="Wingdings" panose="05000000000000000000" pitchFamily="2" charset="2"/>
              </a:rPr>
              <a:t>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82384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1A22D1-8B7A-46B1-9590-A84604F35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2-of-3-in-1 set jaren 70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C64F79-58F8-4712-95B6-CCE1202BD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780" y="1346370"/>
            <a:ext cx="4474840" cy="5121275"/>
          </a:xfrm>
        </p:spPr>
        <p:txBody>
          <a:bodyPr/>
          <a:lstStyle/>
          <a:p>
            <a:r>
              <a:rPr lang="nl-NL" dirty="0"/>
              <a:t>Radio, Cassette, Plaat (en versterker 2x10W)</a:t>
            </a:r>
          </a:p>
          <a:p>
            <a:r>
              <a:rPr lang="nl-NL" dirty="0"/>
              <a:t>Hifi DIN45500</a:t>
            </a:r>
          </a:p>
          <a:p>
            <a:pPr lvl="1"/>
            <a:r>
              <a:rPr lang="nl-NL" dirty="0"/>
              <a:t>Vervorming</a:t>
            </a:r>
          </a:p>
          <a:p>
            <a:pPr lvl="1"/>
            <a:r>
              <a:rPr lang="nl-NL" dirty="0"/>
              <a:t>Ruis</a:t>
            </a:r>
          </a:p>
          <a:p>
            <a:pPr lvl="1"/>
            <a:r>
              <a:rPr lang="nl-NL" dirty="0"/>
              <a:t>Wow/Flutter</a:t>
            </a:r>
          </a:p>
          <a:p>
            <a:pPr lvl="1"/>
            <a:r>
              <a:rPr lang="nl-NL" dirty="0"/>
              <a:t>3dB </a:t>
            </a:r>
            <a:r>
              <a:rPr lang="nl-NL" dirty="0" err="1"/>
              <a:t>Freq</a:t>
            </a:r>
            <a:r>
              <a:rPr lang="nl-NL" dirty="0"/>
              <a:t> bereik</a:t>
            </a:r>
          </a:p>
          <a:p>
            <a:pPr lvl="1"/>
            <a:r>
              <a:rPr lang="nl-NL" dirty="0"/>
              <a:t>Kanaalscheiding</a:t>
            </a:r>
          </a:p>
          <a:p>
            <a:r>
              <a:rPr lang="nl-NL" dirty="0"/>
              <a:t>Met BT ruim te halen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D045C95-F818-4AD2-8405-719FC3EAA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38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97C0DB1-F39A-4C9F-9377-748306CF8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5" y="1196752"/>
            <a:ext cx="3902254" cy="560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995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DEF4BF-881B-4CC6-92BB-47F7C807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85793"/>
          </a:xfrm>
        </p:spPr>
        <p:txBody>
          <a:bodyPr/>
          <a:lstStyle/>
          <a:p>
            <a:r>
              <a:rPr lang="nl-NL" dirty="0"/>
              <a:t>Watson: Basreflex, 23cm hoog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587DDA-4C6E-4E94-8523-6F4874E1C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19" y="1484784"/>
            <a:ext cx="4312637" cy="5245019"/>
          </a:xfrm>
        </p:spPr>
        <p:txBody>
          <a:bodyPr>
            <a:normAutofit/>
          </a:bodyPr>
          <a:lstStyle/>
          <a:p>
            <a:r>
              <a:rPr lang="nl-NL" dirty="0"/>
              <a:t>Gesloten kast met gat</a:t>
            </a:r>
          </a:p>
          <a:p>
            <a:r>
              <a:rPr lang="nl-NL" dirty="0"/>
              <a:t>Bij grotere box is de</a:t>
            </a:r>
            <a:br>
              <a:rPr lang="nl-NL" dirty="0"/>
            </a:br>
            <a:r>
              <a:rPr lang="nl-NL" dirty="0"/>
              <a:t>kantelfrequentie lager</a:t>
            </a:r>
          </a:p>
          <a:p>
            <a:r>
              <a:rPr lang="nl-NL" dirty="0"/>
              <a:t>Resonantie versterkt lage </a:t>
            </a:r>
            <a:r>
              <a:rPr lang="nl-NL" dirty="0" err="1"/>
              <a:t>frequentieBeter</a:t>
            </a:r>
            <a:r>
              <a:rPr lang="nl-NL" dirty="0"/>
              <a:t> grote boxen!</a:t>
            </a:r>
          </a:p>
          <a:p>
            <a:endParaRPr lang="nl-NL" dirty="0"/>
          </a:p>
          <a:p>
            <a:r>
              <a:rPr lang="nl-NL" dirty="0"/>
              <a:t>Doel: </a:t>
            </a:r>
            <a:r>
              <a:rPr lang="nl-NL" dirty="0">
                <a:solidFill>
                  <a:srgbClr val="0070C0"/>
                </a:solidFill>
              </a:rPr>
              <a:t>Test</a:t>
            </a:r>
            <a:r>
              <a:rPr lang="nl-NL" dirty="0"/>
              <a:t> BT-unit en Basreflex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92DCA7C-6B78-437C-BA5A-0B37891BB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157" y="1268760"/>
            <a:ext cx="4468614" cy="169945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5584699-6AC8-46F3-AAB3-536C9EBF1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68213"/>
            <a:ext cx="4460771" cy="3761591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7FBE3CB-6E60-43DA-AEF3-CDC6A7C18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/>
              <a:pPr/>
              <a:t>39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1256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70A426-FC9A-41C2-9D46-A3E3B552E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Wat is Bluetooth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50D3CE-5CE3-43C2-8A70-CB4BBFDA3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Jaap </a:t>
            </a:r>
            <a:r>
              <a:rPr lang="nl-NL" dirty="0" err="1"/>
              <a:t>Haartsen</a:t>
            </a:r>
            <a:r>
              <a:rPr lang="nl-NL" dirty="0"/>
              <a:t> (1963), woont in Rolde</a:t>
            </a:r>
            <a:br>
              <a:rPr lang="nl-NL" dirty="0"/>
            </a:br>
            <a:r>
              <a:rPr lang="nl-NL" dirty="0"/>
              <a:t>Serie </a:t>
            </a:r>
            <a:r>
              <a:rPr lang="nl-NL" dirty="0">
                <a:hlinkClick r:id="rId2"/>
              </a:rPr>
              <a:t>uitvinders in </a:t>
            </a:r>
            <a:r>
              <a:rPr lang="nl-NL" dirty="0" err="1">
                <a:hlinkClick r:id="rId2"/>
              </a:rPr>
              <a:t>Ned</a:t>
            </a:r>
            <a:r>
              <a:rPr lang="nl-NL" dirty="0">
                <a:hlinkClick r:id="rId2"/>
              </a:rPr>
              <a:t> Dagblad</a:t>
            </a:r>
            <a:r>
              <a:rPr lang="nl-NL" dirty="0"/>
              <a:t>, 17/07/2023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CDE599F-4814-41E8-8D5A-94138200D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4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EBA657B-C79D-C2E3-8716-4037C17A8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42" y="2852937"/>
            <a:ext cx="6564296" cy="373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184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8C0AD9-55AE-72E1-E1E3-21AE2025C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Boxensetje </a:t>
            </a:r>
            <a:r>
              <a:rPr lang="nl-NL" dirty="0" err="1"/>
              <a:t>DrWatson</a:t>
            </a:r>
            <a:r>
              <a:rPr lang="nl-NL" dirty="0"/>
              <a:t> (2022)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318730-0DB4-3228-B6C5-68D29A581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5759808" cy="1252736"/>
          </a:xfrm>
        </p:spPr>
        <p:txBody>
          <a:bodyPr/>
          <a:lstStyle/>
          <a:p>
            <a:r>
              <a:rPr lang="nl-NL" dirty="0"/>
              <a:t>Kringloop, €2</a:t>
            </a:r>
            <a:r>
              <a:rPr lang="nl-NL" baseline="30000" dirty="0"/>
              <a:t>50</a:t>
            </a:r>
            <a:r>
              <a:rPr lang="nl-NL" dirty="0"/>
              <a:t>, proefjes</a:t>
            </a:r>
          </a:p>
          <a:p>
            <a:r>
              <a:rPr lang="nl-NL" dirty="0"/>
              <a:t>Uiteindelijk Ali-unit in voorkant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B83FD9C-453D-3BA8-81A4-E612D708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40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DD72E7B-CC68-E480-711B-2EF58EF0FB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5" t="12653" r="8309" b="14706"/>
          <a:stretch/>
        </p:blipFill>
        <p:spPr>
          <a:xfrm>
            <a:off x="312352" y="2971038"/>
            <a:ext cx="5904656" cy="376396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25D4B00-C544-0838-4C7E-FDDEA3ECC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407" y="1647825"/>
            <a:ext cx="2501186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894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2A8B46-2631-4F6E-A007-E48BBF26A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Welke boxen doen het goed?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371110-26B2-4C27-A0B4-18C2E84B6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/>
          </a:bodyPr>
          <a:lstStyle/>
          <a:p>
            <a:r>
              <a:rPr lang="nl-NL" dirty="0"/>
              <a:t>Goed geluid</a:t>
            </a:r>
          </a:p>
          <a:p>
            <a:pPr lvl="1"/>
            <a:r>
              <a:rPr lang="nl-NL" dirty="0"/>
              <a:t>Groot en evt. </a:t>
            </a:r>
            <a:r>
              <a:rPr lang="nl-NL" dirty="0" err="1"/>
              <a:t>meerweg</a:t>
            </a:r>
            <a:endParaRPr lang="nl-NL" dirty="0"/>
          </a:p>
          <a:p>
            <a:pPr lvl="1"/>
            <a:r>
              <a:rPr lang="nl-NL" dirty="0"/>
              <a:t>Kwaliteit van boxen bepaalt geluid</a:t>
            </a:r>
          </a:p>
          <a:p>
            <a:r>
              <a:rPr lang="nl-NL" dirty="0"/>
              <a:t>Lage impedantie 4Ω</a:t>
            </a:r>
          </a:p>
          <a:p>
            <a:pPr lvl="1"/>
            <a:r>
              <a:rPr lang="nl-NL" dirty="0"/>
              <a:t>Voor 2 à 3W vermogen</a:t>
            </a:r>
          </a:p>
          <a:p>
            <a:pPr lvl="1"/>
            <a:r>
              <a:rPr lang="nl-NL" dirty="0"/>
              <a:t>Formule </a:t>
            </a:r>
            <a:r>
              <a:rPr lang="nl-NL" dirty="0">
                <a:solidFill>
                  <a:srgbClr val="FF0000"/>
                </a:solidFill>
              </a:rPr>
              <a:t>P = V</a:t>
            </a:r>
            <a:r>
              <a:rPr lang="nl-NL" baseline="30000" dirty="0">
                <a:solidFill>
                  <a:srgbClr val="FF0000"/>
                </a:solidFill>
              </a:rPr>
              <a:t>2</a:t>
            </a:r>
            <a:r>
              <a:rPr lang="nl-NL" dirty="0">
                <a:solidFill>
                  <a:srgbClr val="FF0000"/>
                </a:solidFill>
              </a:rPr>
              <a:t> / 2Z</a:t>
            </a:r>
            <a:r>
              <a:rPr lang="nl-NL" dirty="0"/>
              <a:t>, met V is 5V</a:t>
            </a:r>
          </a:p>
          <a:p>
            <a:r>
              <a:rPr lang="nl-NL" dirty="0"/>
              <a:t>Bewerken</a:t>
            </a:r>
          </a:p>
          <a:p>
            <a:pPr lvl="1"/>
            <a:r>
              <a:rPr lang="nl-NL" dirty="0"/>
              <a:t>Makkelijk te openen/zagen</a:t>
            </a:r>
          </a:p>
          <a:p>
            <a:pPr lvl="1"/>
            <a:r>
              <a:rPr lang="nl-NL" dirty="0"/>
              <a:t>Plek voor </a:t>
            </a:r>
            <a:r>
              <a:rPr lang="nl-NL" dirty="0" err="1"/>
              <a:t>bt</a:t>
            </a:r>
            <a:r>
              <a:rPr lang="nl-NL" dirty="0"/>
              <a:t>-unit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8199D0D-509A-4025-8CC5-C1E704103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41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13586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7C2DAE-769C-4955-BBE4-A86EA72B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Buizentoestel: </a:t>
            </a:r>
            <a:r>
              <a:rPr lang="nl-NL" dirty="0" err="1"/>
              <a:t>Erres</a:t>
            </a:r>
            <a:r>
              <a:rPr lang="nl-NL" dirty="0"/>
              <a:t> KY504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297578-BF70-4D56-A5DC-8BCF414F9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nl-NL" dirty="0"/>
              <a:t>Beschadigen kast?</a:t>
            </a:r>
          </a:p>
          <a:p>
            <a:r>
              <a:rPr lang="nl-NL" dirty="0"/>
              <a:t>Origineel?</a:t>
            </a:r>
          </a:p>
          <a:p>
            <a:endParaRPr lang="nl-NL" dirty="0"/>
          </a:p>
          <a:p>
            <a:r>
              <a:rPr lang="nl-NL" dirty="0"/>
              <a:t>Inbouw achterwand</a:t>
            </a:r>
          </a:p>
          <a:p>
            <a:r>
              <a:rPr lang="nl-NL" dirty="0"/>
              <a:t>Zonder versterker</a:t>
            </a:r>
          </a:p>
          <a:p>
            <a:r>
              <a:rPr lang="nl-NL" dirty="0"/>
              <a:t>AB via muur</a:t>
            </a:r>
          </a:p>
          <a:p>
            <a:r>
              <a:rPr lang="nl-NL" dirty="0"/>
              <a:t>Aansluiten op PU</a:t>
            </a:r>
          </a:p>
          <a:p>
            <a:r>
              <a:rPr lang="nl-NL" dirty="0"/>
              <a:t>Voeding </a:t>
            </a:r>
            <a:r>
              <a:rPr lang="nl-NL" dirty="0">
                <a:solidFill>
                  <a:srgbClr val="FF0000"/>
                </a:solidFill>
              </a:rPr>
              <a:t>uit gloei </a:t>
            </a:r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nl-NL" dirty="0">
                <a:sym typeface="Wingdings" panose="05000000000000000000" pitchFamily="2" charset="2"/>
              </a:rPr>
              <a:t>, beter </a:t>
            </a:r>
            <a:r>
              <a:rPr lang="nl-NL" dirty="0">
                <a:solidFill>
                  <a:srgbClr val="00B050"/>
                </a:solidFill>
                <a:sym typeface="Wingdings" panose="05000000000000000000" pitchFamily="2" charset="2"/>
              </a:rPr>
              <a:t>trafo inbouwen </a:t>
            </a:r>
            <a:endParaRPr lang="nl-NL" dirty="0">
              <a:solidFill>
                <a:srgbClr val="00B050"/>
              </a:solidFill>
            </a:endParaRP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D2F45E2-8E8A-4574-8EF1-4449FD1B4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28665"/>
            <a:ext cx="4461520" cy="334614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51B417F-640F-4181-A5CB-B3CA23D5B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/>
              <a:pPr/>
              <a:t>42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37955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D15A9C-2451-41AE-92FA-50998A900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Zoemen en Klinken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D4289F-F2C9-4B25-BB07-2C9D83903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Microprocessor trekt “blokstroom”</a:t>
            </a:r>
          </a:p>
          <a:p>
            <a:pPr lvl="1"/>
            <a:r>
              <a:rPr lang="nl-NL" dirty="0"/>
              <a:t>Met voeding 2x 220µF: Storend</a:t>
            </a:r>
          </a:p>
          <a:p>
            <a:pPr lvl="1"/>
            <a:r>
              <a:rPr lang="nl-NL" dirty="0"/>
              <a:t>Met extra 3000µF: Zacht</a:t>
            </a:r>
          </a:p>
          <a:p>
            <a:pPr lvl="1"/>
            <a:r>
              <a:rPr lang="nl-NL" dirty="0"/>
              <a:t>Met aparte voeding: Weg</a:t>
            </a:r>
          </a:p>
          <a:p>
            <a:endParaRPr lang="nl-NL" dirty="0"/>
          </a:p>
          <a:p>
            <a:r>
              <a:rPr lang="nl-NL" dirty="0"/>
              <a:t>Klinkt VEEL beter dan AM ontvangst</a:t>
            </a:r>
          </a:p>
          <a:p>
            <a:pPr lvl="1"/>
            <a:r>
              <a:rPr lang="nl-NL" dirty="0"/>
              <a:t>Speelt Bluetooth, FM en MP3 van USB stick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41E4724-440E-4C21-924E-AF224EFBA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43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80731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0D83CB-0EEF-4A44-AB82-546B57CBE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Conclusies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6F16DD7-50F0-4283-A4E8-D538E9F26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44</a:t>
            </a:fld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54954560-69FE-0E28-8A9B-161F9ECD4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r>
              <a:rPr lang="nl-NL" dirty="0"/>
              <a:t>Wat doe je met al die dingen?</a:t>
            </a:r>
            <a:br>
              <a:rPr lang="nl-NL" dirty="0"/>
            </a:br>
            <a:r>
              <a:rPr lang="nl-NL" dirty="0"/>
              <a:t>Extra </a:t>
            </a:r>
            <a:r>
              <a:rPr lang="nl-NL" dirty="0" err="1"/>
              <a:t>stereoset</a:t>
            </a:r>
            <a:r>
              <a:rPr lang="nl-NL" dirty="0"/>
              <a:t>, altijd handig in huis</a:t>
            </a:r>
          </a:p>
          <a:p>
            <a:endParaRPr lang="nl-NL" dirty="0"/>
          </a:p>
          <a:p>
            <a:r>
              <a:rPr lang="nl-NL" dirty="0"/>
              <a:t>Privacy?  </a:t>
            </a:r>
            <a:r>
              <a:rPr lang="nl-NL" dirty="0">
                <a:solidFill>
                  <a:srgbClr val="FF0000"/>
                </a:solidFill>
              </a:rPr>
              <a:t>Klasse D versterker is MG zender!!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/>
              <a:t>Op 24 oktober in Driebergen (Radiocafé): </a:t>
            </a:r>
            <a:br>
              <a:rPr lang="nl-NL" dirty="0"/>
            </a:br>
            <a:r>
              <a:rPr lang="nl-NL" dirty="0"/>
              <a:t>Lezing over </a:t>
            </a:r>
            <a:r>
              <a:rPr lang="nl-NL" dirty="0">
                <a:solidFill>
                  <a:srgbClr val="0070C0"/>
                </a:solidFill>
              </a:rPr>
              <a:t>Versterkers</a:t>
            </a:r>
            <a:r>
              <a:rPr lang="nl-NL" dirty="0"/>
              <a:t> met demo</a:t>
            </a:r>
          </a:p>
        </p:txBody>
      </p:sp>
    </p:spTree>
    <p:extLst>
      <p:ext uri="{BB962C8B-B14F-4D97-AF65-F5344CB8AC3E}">
        <p14:creationId xmlns:p14="http://schemas.microsoft.com/office/powerpoint/2010/main" val="38391869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423378-4927-4D7E-A428-3C6A962BF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nl-NL" dirty="0"/>
              <a:t>Wat moet er nog heel zijn </a:t>
            </a:r>
            <a:br>
              <a:rPr lang="nl-NL" dirty="0"/>
            </a:br>
            <a:r>
              <a:rPr lang="nl-NL" dirty="0"/>
              <a:t>van mijn radio??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A84298-381E-482D-86B1-E27DDA3C6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38538"/>
          </a:xfrm>
        </p:spPr>
        <p:txBody>
          <a:bodyPr>
            <a:normAutofit/>
          </a:bodyPr>
          <a:lstStyle/>
          <a:p>
            <a:r>
              <a:rPr lang="nl-NL" dirty="0"/>
              <a:t>Tesla, Pendule: Kast met LS </a:t>
            </a:r>
          </a:p>
          <a:p>
            <a:pPr lvl="1"/>
            <a:r>
              <a:rPr lang="nl-NL" dirty="0"/>
              <a:t>Gebruik eitje met versterker</a:t>
            </a:r>
          </a:p>
          <a:p>
            <a:pPr lvl="1"/>
            <a:r>
              <a:rPr lang="nl-NL" dirty="0"/>
              <a:t>Alle onderdelen eruit gesloopt</a:t>
            </a:r>
          </a:p>
          <a:p>
            <a:r>
              <a:rPr lang="nl-NL" dirty="0" err="1"/>
              <a:t>Erres</a:t>
            </a:r>
            <a:r>
              <a:rPr lang="nl-NL" dirty="0"/>
              <a:t>: Perfect werkende radio!</a:t>
            </a:r>
          </a:p>
          <a:p>
            <a:pPr lvl="1"/>
            <a:r>
              <a:rPr lang="nl-NL" dirty="0"/>
              <a:t>Unit zonder versterker, speel via PU ingang</a:t>
            </a:r>
          </a:p>
          <a:p>
            <a:pPr lvl="1"/>
            <a:r>
              <a:rPr lang="nl-NL" dirty="0"/>
              <a:t>5VDC uit losse trafo</a:t>
            </a:r>
          </a:p>
          <a:p>
            <a:pPr lvl="1"/>
            <a:r>
              <a:rPr lang="nl-NL" dirty="0"/>
              <a:t>Nog 100% functioneel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52BF5EB-22AC-4E6C-90E8-8874C8FB6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45</a:t>
            </a:fld>
            <a:endParaRPr lang="nl-NL" dirty="0"/>
          </a:p>
        </p:txBody>
      </p:sp>
      <p:pic>
        <p:nvPicPr>
          <p:cNvPr id="5" name="Afbeelding 3">
            <a:extLst>
              <a:ext uri="{FF2B5EF4-FFF2-40B4-BE49-F238E27FC236}">
                <a16:creationId xmlns:a16="http://schemas.microsoft.com/office/drawing/2014/main" id="{0D9C60BA-8571-C7AF-09C3-8FE4EBD671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0" b="7315"/>
          <a:stretch/>
        </p:blipFill>
        <p:spPr>
          <a:xfrm>
            <a:off x="6424920" y="1741496"/>
            <a:ext cx="2020561" cy="2111747"/>
          </a:xfrm>
          <a:prstGeom prst="rect">
            <a:avLst/>
          </a:prstGeom>
        </p:spPr>
      </p:pic>
      <p:pic>
        <p:nvPicPr>
          <p:cNvPr id="6" name="Afbeelding 12">
            <a:extLst>
              <a:ext uri="{FF2B5EF4-FFF2-40B4-BE49-F238E27FC236}">
                <a16:creationId xmlns:a16="http://schemas.microsoft.com/office/drawing/2014/main" id="{DB2A23F8-EA4D-8752-BEB5-A8A191DF17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4" t="12483" r="10163" b="10472"/>
          <a:stretch/>
        </p:blipFill>
        <p:spPr>
          <a:xfrm>
            <a:off x="5292079" y="4730886"/>
            <a:ext cx="2265683" cy="162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502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A05F57CF-CB3A-4F70-A46B-11A70A406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212976"/>
            <a:ext cx="3807123" cy="285534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2006BCD-1EA3-4082-8EE4-215AF411D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Beschadigingen, originaliteit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3418E5-4B4D-4F47-B06F-D951640AE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5798"/>
            <a:ext cx="8229600" cy="4893013"/>
          </a:xfrm>
        </p:spPr>
        <p:txBody>
          <a:bodyPr/>
          <a:lstStyle/>
          <a:p>
            <a:r>
              <a:rPr lang="nl-NL" dirty="0"/>
              <a:t>Kan geheel zonder beschadiging:</a:t>
            </a:r>
            <a:br>
              <a:rPr lang="nl-NL" dirty="0"/>
            </a:br>
            <a:r>
              <a:rPr lang="nl-NL" dirty="0"/>
              <a:t>Binnenin met tie rips, aan </a:t>
            </a:r>
            <a:r>
              <a:rPr lang="nl-NL" dirty="0" err="1"/>
              <a:t>pickup</a:t>
            </a:r>
            <a:r>
              <a:rPr lang="nl-NL" dirty="0"/>
              <a:t> ingang</a:t>
            </a:r>
            <a:br>
              <a:rPr lang="nl-NL" dirty="0"/>
            </a:br>
            <a:r>
              <a:rPr lang="nl-NL" dirty="0"/>
              <a:t>Onzichtbaar, Reversibel</a:t>
            </a:r>
          </a:p>
          <a:p>
            <a:r>
              <a:rPr lang="nl-NL" dirty="0"/>
              <a:t>Het is je eigen radio!</a:t>
            </a:r>
            <a:br>
              <a:rPr lang="nl-NL" dirty="0"/>
            </a:br>
            <a:r>
              <a:rPr lang="nl-NL" dirty="0"/>
              <a:t>Gat in voorkant hakken</a:t>
            </a:r>
            <a:br>
              <a:rPr lang="nl-NL" dirty="0"/>
            </a:br>
            <a:r>
              <a:rPr lang="nl-NL" dirty="0"/>
              <a:t>mag ook!</a:t>
            </a:r>
          </a:p>
          <a:p>
            <a:r>
              <a:rPr lang="nl-NL" dirty="0"/>
              <a:t>Kijk naar “waarde” of </a:t>
            </a:r>
            <a:br>
              <a:rPr lang="nl-NL" dirty="0"/>
            </a:br>
            <a:r>
              <a:rPr lang="nl-NL" dirty="0"/>
              <a:t>zeldzaamheid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B82BCBA-0173-4C84-9017-005180107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46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61291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416E20-AF6F-4389-A191-73F77972F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Bediening van de unit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83BF6C-B1EB-4C3F-8394-E8A16E7FE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61048"/>
          </a:xfrm>
        </p:spPr>
        <p:txBody>
          <a:bodyPr/>
          <a:lstStyle/>
          <a:p>
            <a:r>
              <a:rPr lang="nl-NL" dirty="0"/>
              <a:t>Bluetooth hoef je niet te bedienen</a:t>
            </a:r>
          </a:p>
          <a:p>
            <a:pPr lvl="1"/>
            <a:r>
              <a:rPr lang="nl-NL" dirty="0"/>
              <a:t>Aan/Uit via toestel, of altijd aan</a:t>
            </a:r>
          </a:p>
          <a:p>
            <a:pPr lvl="1"/>
            <a:r>
              <a:rPr lang="nl-NL" dirty="0"/>
              <a:t>Volume met telefoon</a:t>
            </a:r>
          </a:p>
          <a:p>
            <a:endParaRPr lang="nl-NL" dirty="0"/>
          </a:p>
          <a:p>
            <a:r>
              <a:rPr lang="nl-NL" dirty="0"/>
              <a:t>FM / USB-stick wel</a:t>
            </a:r>
          </a:p>
          <a:p>
            <a:pPr lvl="1"/>
            <a:r>
              <a:rPr lang="nl-NL" dirty="0" err="1"/>
              <a:t>BigTooth</a:t>
            </a:r>
            <a:r>
              <a:rPr lang="nl-NL" dirty="0"/>
              <a:t>: In voorkant, gebruik AB</a:t>
            </a:r>
          </a:p>
          <a:p>
            <a:pPr lvl="1"/>
            <a:r>
              <a:rPr lang="nl-NL" dirty="0" err="1"/>
              <a:t>Erres</a:t>
            </a:r>
            <a:r>
              <a:rPr lang="nl-NL" dirty="0"/>
              <a:t> KY504: Geen of via muur</a:t>
            </a:r>
          </a:p>
          <a:p>
            <a:endParaRPr lang="nl-NL" dirty="0"/>
          </a:p>
          <a:p>
            <a:pPr lvl="1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E54A7D2-CD3E-4F52-A081-EAACBCA2F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47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28630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Klaarzetten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82752" cy="4205064"/>
          </a:xfrm>
        </p:spPr>
        <p:txBody>
          <a:bodyPr/>
          <a:lstStyle/>
          <a:p>
            <a:r>
              <a:rPr lang="en-US" dirty="0" err="1"/>
              <a:t>Erres</a:t>
            </a:r>
            <a:r>
              <a:rPr lang="en-US" dirty="0"/>
              <a:t> KY504</a:t>
            </a:r>
          </a:p>
          <a:p>
            <a:r>
              <a:rPr lang="en-US" dirty="0" err="1"/>
              <a:t>BigTooth</a:t>
            </a:r>
            <a:endParaRPr lang="en-US" dirty="0"/>
          </a:p>
          <a:p>
            <a:r>
              <a:rPr lang="en-US" dirty="0"/>
              <a:t>Mini </a:t>
            </a:r>
            <a:r>
              <a:rPr lang="en-US" dirty="0" err="1"/>
              <a:t>Reuzen</a:t>
            </a:r>
            <a:r>
              <a:rPr lang="en-US" dirty="0"/>
              <a:t> </a:t>
            </a:r>
            <a:r>
              <a:rPr lang="en-US" dirty="0" err="1"/>
              <a:t>Uutje</a:t>
            </a:r>
            <a:endParaRPr lang="en-US" dirty="0"/>
          </a:p>
          <a:p>
            <a:r>
              <a:rPr lang="en-US" dirty="0"/>
              <a:t>Pendule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5004048" y="1600201"/>
            <a:ext cx="3682752" cy="3917032"/>
          </a:xfrm>
        </p:spPr>
        <p:txBody>
          <a:bodyPr/>
          <a:lstStyle/>
          <a:p>
            <a:r>
              <a:rPr lang="en-US" dirty="0" err="1"/>
              <a:t>Zaklamp</a:t>
            </a:r>
            <a:endParaRPr lang="en-US" dirty="0"/>
          </a:p>
          <a:p>
            <a:r>
              <a:rPr lang="en-US" dirty="0"/>
              <a:t>Wit </a:t>
            </a:r>
            <a:r>
              <a:rPr lang="en-US" dirty="0" err="1"/>
              <a:t>eitje</a:t>
            </a:r>
            <a:endParaRPr lang="en-US" dirty="0"/>
          </a:p>
          <a:p>
            <a:r>
              <a:rPr lang="en-US" dirty="0"/>
              <a:t>Roze </a:t>
            </a:r>
            <a:r>
              <a:rPr lang="en-US" dirty="0" err="1"/>
              <a:t>eitje</a:t>
            </a:r>
            <a:endParaRPr lang="en-US" dirty="0"/>
          </a:p>
          <a:p>
            <a:r>
              <a:rPr lang="en-US" dirty="0" err="1"/>
              <a:t>Inbouwunit</a:t>
            </a:r>
            <a:endParaRPr lang="en-US"/>
          </a:p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6B5989-4F73-499A-AFF4-1BE6C9E23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48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5539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028015-FEF2-4090-A610-EE8DC413F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Bluetooth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537DD3-7E83-4DF3-A6EA-1B73E8777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Telefoon: kleine computer, kan veel</a:t>
            </a:r>
          </a:p>
          <a:p>
            <a:r>
              <a:rPr lang="nl-NL" dirty="0"/>
              <a:t>Wens, 1994 al, (betere) randapparatuur:</a:t>
            </a:r>
          </a:p>
          <a:p>
            <a:pPr lvl="1"/>
            <a:r>
              <a:rPr lang="nl-NL" dirty="0"/>
              <a:t>Toetsenbord, Muis, Printer, GPS, </a:t>
            </a:r>
            <a:br>
              <a:rPr lang="nl-NL" dirty="0"/>
            </a:br>
            <a:r>
              <a:rPr lang="nl-NL" dirty="0"/>
              <a:t>Camera, Groot scherm, Disc</a:t>
            </a:r>
          </a:p>
          <a:p>
            <a:pPr lvl="1"/>
            <a:r>
              <a:rPr lang="nl-NL" dirty="0"/>
              <a:t>USB poort bestond nog niet!  </a:t>
            </a:r>
            <a:br>
              <a:rPr lang="nl-NL" dirty="0"/>
            </a:br>
            <a:r>
              <a:rPr lang="nl-NL" dirty="0"/>
              <a:t>Elk apparaat had eigen stekker</a:t>
            </a:r>
          </a:p>
          <a:p>
            <a:pPr lvl="1"/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37A22A3-C10F-4C14-8472-558D23D3F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/>
              <a:pPr/>
              <a:t>5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BD37D6C-F14F-96FB-647D-19339EE8F5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5"/>
          <a:stretch/>
        </p:blipFill>
        <p:spPr>
          <a:xfrm>
            <a:off x="6428518" y="2924945"/>
            <a:ext cx="2382964" cy="372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07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B07645-1699-4052-3ED5-A6B547FFD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Project van Jaap </a:t>
            </a:r>
            <a:r>
              <a:rPr lang="nl-NL" dirty="0" err="1"/>
              <a:t>Haartsen</a:t>
            </a:r>
            <a:r>
              <a:rPr lang="nl-NL" dirty="0"/>
              <a:t> (1994)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630F2E-EE30-02B0-BCB1-38C65ADC5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r>
              <a:rPr lang="nl-NL" dirty="0"/>
              <a:t>Was pas 31 jaar oud!</a:t>
            </a:r>
          </a:p>
          <a:p>
            <a:r>
              <a:rPr lang="nl-NL" dirty="0"/>
              <a:t>Eerdere uitvindingen en octrooien</a:t>
            </a:r>
          </a:p>
          <a:p>
            <a:r>
              <a:rPr lang="nl-NL" dirty="0"/>
              <a:t>“Fantastische Speeltuin” bij </a:t>
            </a:r>
            <a:r>
              <a:rPr lang="nl-NL" dirty="0" err="1"/>
              <a:t>Erickson</a:t>
            </a:r>
            <a:endParaRPr lang="nl-NL" dirty="0"/>
          </a:p>
          <a:p>
            <a:r>
              <a:rPr lang="nl-NL" dirty="0"/>
              <a:t>Eisen: 10m, lage energie, vrije band</a:t>
            </a:r>
          </a:p>
          <a:p>
            <a:r>
              <a:rPr lang="nl-NL" dirty="0"/>
              <a:t>Gelanceerd in 1999</a:t>
            </a:r>
          </a:p>
          <a:p>
            <a:r>
              <a:rPr lang="nl-NL" dirty="0"/>
              <a:t>In 2006 miljard apparaten</a:t>
            </a:r>
          </a:p>
          <a:p>
            <a:r>
              <a:rPr lang="nl-NL" dirty="0"/>
              <a:t>In 2015 </a:t>
            </a:r>
            <a:r>
              <a:rPr lang="nl-NL" dirty="0" err="1"/>
              <a:t>Inventors</a:t>
            </a:r>
            <a:r>
              <a:rPr lang="nl-NL" dirty="0"/>
              <a:t> Hall of Fame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33E9262-6B74-4658-2AFB-455DD0071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5330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028015-FEF2-4090-A610-EE8DC413F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Bluetooth Speaker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537DD3-7E83-4DF3-A6EA-1B73E8777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3361539"/>
          </a:xfrm>
        </p:spPr>
        <p:txBody>
          <a:bodyPr/>
          <a:lstStyle/>
          <a:p>
            <a:r>
              <a:rPr lang="nl-NL" dirty="0"/>
              <a:t>Wens: betere luidspreker</a:t>
            </a:r>
          </a:p>
          <a:p>
            <a:r>
              <a:rPr lang="nl-NL" dirty="0"/>
              <a:t>Kan: versterker op koptelefoonuitgang</a:t>
            </a:r>
          </a:p>
          <a:p>
            <a:r>
              <a:rPr lang="nl-NL" dirty="0"/>
              <a:t>Snoeren lastig dus….</a:t>
            </a:r>
            <a:br>
              <a:rPr lang="nl-NL" dirty="0"/>
            </a:br>
            <a:r>
              <a:rPr lang="nl-NL" dirty="0"/>
              <a:t>Geen snoer!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76C9636-19EC-41AF-A016-BFFD3DC32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15616" y="3911660"/>
            <a:ext cx="1156503" cy="229723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D0D5A2B-987C-49F2-BA33-C869D7636253}"/>
              </a:ext>
            </a:extLst>
          </p:cNvPr>
          <p:cNvSpPr txBox="1"/>
          <p:nvPr/>
        </p:nvSpPr>
        <p:spPr>
          <a:xfrm>
            <a:off x="1115616" y="6374394"/>
            <a:ext cx="33123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hlinkClick r:id="rId3" tooltip="https://nl.wikipedia.org/wiki/Smartphone"/>
              </a:rPr>
              <a:t>Deze foto</a:t>
            </a:r>
            <a:r>
              <a:rPr lang="nl-NL" sz="900" dirty="0"/>
              <a:t> van Onbekende auteur is </a:t>
            </a:r>
            <a:r>
              <a:rPr lang="nl-NL" sz="900" dirty="0" err="1"/>
              <a:t>gelicentieerd</a:t>
            </a:r>
            <a:r>
              <a:rPr lang="nl-NL" sz="900" dirty="0"/>
              <a:t> onder </a:t>
            </a:r>
            <a:r>
              <a:rPr lang="nl-NL" sz="900" dirty="0">
                <a:hlinkClick r:id="rId4" tooltip="https://creativecommons.org/licenses/by-sa/3.0/"/>
              </a:rPr>
              <a:t>CC BY-SA</a:t>
            </a:r>
            <a:endParaRPr lang="nl-NL" sz="900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5F99CBD-A192-4CB6-9181-1F51BF3CDE24}"/>
              </a:ext>
            </a:extLst>
          </p:cNvPr>
          <p:cNvSpPr/>
          <p:nvPr/>
        </p:nvSpPr>
        <p:spPr>
          <a:xfrm>
            <a:off x="6727864" y="3066251"/>
            <a:ext cx="2092608" cy="3027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22F34768-EBCD-407C-924C-976881C98623}"/>
              </a:ext>
            </a:extLst>
          </p:cNvPr>
          <p:cNvSpPr/>
          <p:nvPr/>
        </p:nvSpPr>
        <p:spPr>
          <a:xfrm>
            <a:off x="6912469" y="4149081"/>
            <a:ext cx="1752488" cy="178357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106DFE1E-1E53-4779-B840-1486080D4C54}"/>
              </a:ext>
            </a:extLst>
          </p:cNvPr>
          <p:cNvSpPr/>
          <p:nvPr/>
        </p:nvSpPr>
        <p:spPr>
          <a:xfrm>
            <a:off x="7956376" y="3238378"/>
            <a:ext cx="708581" cy="67328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D20AEA1A-E318-489C-8429-697D20DA09A1}"/>
              </a:ext>
            </a:extLst>
          </p:cNvPr>
          <p:cNvCxnSpPr>
            <a:cxnSpLocks/>
          </p:cNvCxnSpPr>
          <p:nvPr/>
        </p:nvCxnSpPr>
        <p:spPr>
          <a:xfrm>
            <a:off x="2272119" y="5780358"/>
            <a:ext cx="44557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F97A115-EFCC-4468-A0DB-EE63CC898341}"/>
              </a:ext>
            </a:extLst>
          </p:cNvPr>
          <p:cNvCxnSpPr>
            <a:cxnSpLocks/>
          </p:cNvCxnSpPr>
          <p:nvPr/>
        </p:nvCxnSpPr>
        <p:spPr>
          <a:xfrm>
            <a:off x="3851920" y="5373216"/>
            <a:ext cx="864096" cy="83568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232E335B-47C9-48C8-9522-58C53A5A174F}"/>
              </a:ext>
            </a:extLst>
          </p:cNvPr>
          <p:cNvCxnSpPr>
            <a:cxnSpLocks/>
          </p:cNvCxnSpPr>
          <p:nvPr/>
        </p:nvCxnSpPr>
        <p:spPr>
          <a:xfrm flipV="1">
            <a:off x="3933353" y="5373216"/>
            <a:ext cx="701228" cy="81327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0CBDF302-3210-46BB-9E96-83D95557D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47CEA01-5D2E-9F5E-375D-57D96453B59C}"/>
              </a:ext>
            </a:extLst>
          </p:cNvPr>
          <p:cNvSpPr/>
          <p:nvPr/>
        </p:nvSpPr>
        <p:spPr>
          <a:xfrm>
            <a:off x="4952621" y="5373216"/>
            <a:ext cx="2092608" cy="648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31BE20D6-AB76-0CFF-5121-C32C2B9AB7F3}"/>
              </a:ext>
            </a:extLst>
          </p:cNvPr>
          <p:cNvSpPr/>
          <p:nvPr/>
        </p:nvSpPr>
        <p:spPr>
          <a:xfrm>
            <a:off x="5084285" y="5570261"/>
            <a:ext cx="332138" cy="3170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2698AC8A-3B0F-8BA0-00F0-0C2E6A07CA43}"/>
              </a:ext>
            </a:extLst>
          </p:cNvPr>
          <p:cNvSpPr/>
          <p:nvPr/>
        </p:nvSpPr>
        <p:spPr>
          <a:xfrm>
            <a:off x="5573936" y="5570261"/>
            <a:ext cx="332138" cy="3170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2B51A84E-4546-9815-33BE-58EE73BB01B4}"/>
              </a:ext>
            </a:extLst>
          </p:cNvPr>
          <p:cNvSpPr/>
          <p:nvPr/>
        </p:nvSpPr>
        <p:spPr>
          <a:xfrm>
            <a:off x="6054441" y="5556879"/>
            <a:ext cx="332138" cy="3170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4104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028015-FEF2-4090-A610-EE8DC413F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Bluetooth: Draadloze verbinding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537DD3-7E83-4DF3-A6EA-1B73E8777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455745" cy="2692887"/>
          </a:xfrm>
        </p:spPr>
        <p:txBody>
          <a:bodyPr/>
          <a:lstStyle/>
          <a:p>
            <a:r>
              <a:rPr lang="nl-NL" dirty="0"/>
              <a:t>Zendontvanger: </a:t>
            </a:r>
            <a:br>
              <a:rPr lang="nl-NL" dirty="0"/>
            </a:br>
            <a:r>
              <a:rPr lang="nl-NL" dirty="0"/>
              <a:t>Kleiner dan stekker!</a:t>
            </a:r>
          </a:p>
          <a:p>
            <a:r>
              <a:rPr lang="nl-NL" dirty="0"/>
              <a:t>Aan telefoonzijde:</a:t>
            </a:r>
            <a:br>
              <a:rPr lang="nl-NL" dirty="0"/>
            </a:br>
            <a:r>
              <a:rPr lang="nl-NL" dirty="0"/>
              <a:t>Universeel!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76C9636-19EC-41AF-A016-BFFD3DC32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15616" y="3911660"/>
            <a:ext cx="1156503" cy="229723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D0D5A2B-987C-49F2-BA33-C869D7636253}"/>
              </a:ext>
            </a:extLst>
          </p:cNvPr>
          <p:cNvSpPr txBox="1"/>
          <p:nvPr/>
        </p:nvSpPr>
        <p:spPr>
          <a:xfrm>
            <a:off x="1115616" y="6374394"/>
            <a:ext cx="33123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hlinkClick r:id="rId3" tooltip="https://nl.wikipedia.org/wiki/Smartphone"/>
              </a:rPr>
              <a:t>Deze foto</a:t>
            </a:r>
            <a:r>
              <a:rPr lang="nl-NL" sz="900" dirty="0"/>
              <a:t> van Onbekende auteur is </a:t>
            </a:r>
            <a:r>
              <a:rPr lang="nl-NL" sz="900" dirty="0" err="1"/>
              <a:t>gelicentieerd</a:t>
            </a:r>
            <a:r>
              <a:rPr lang="nl-NL" sz="900" dirty="0"/>
              <a:t> onder </a:t>
            </a:r>
            <a:r>
              <a:rPr lang="nl-NL" sz="900" dirty="0">
                <a:hlinkClick r:id="rId4" tooltip="https://creativecommons.org/licenses/by-sa/3.0/"/>
              </a:rPr>
              <a:t>CC BY-SA</a:t>
            </a:r>
            <a:endParaRPr lang="nl-NL" sz="900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5F99CBD-A192-4CB6-9181-1F51BF3CDE24}"/>
              </a:ext>
            </a:extLst>
          </p:cNvPr>
          <p:cNvSpPr/>
          <p:nvPr/>
        </p:nvSpPr>
        <p:spPr>
          <a:xfrm>
            <a:off x="6727864" y="3066251"/>
            <a:ext cx="2092608" cy="3027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22F34768-EBCD-407C-924C-976881C98623}"/>
              </a:ext>
            </a:extLst>
          </p:cNvPr>
          <p:cNvSpPr/>
          <p:nvPr/>
        </p:nvSpPr>
        <p:spPr>
          <a:xfrm>
            <a:off x="6912469" y="4149081"/>
            <a:ext cx="1752488" cy="178357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106DFE1E-1E53-4779-B840-1486080D4C54}"/>
              </a:ext>
            </a:extLst>
          </p:cNvPr>
          <p:cNvSpPr/>
          <p:nvPr/>
        </p:nvSpPr>
        <p:spPr>
          <a:xfrm>
            <a:off x="7956376" y="3238378"/>
            <a:ext cx="708581" cy="67328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76D98EF-FE60-4789-8658-E747C7852D8B}"/>
              </a:ext>
            </a:extLst>
          </p:cNvPr>
          <p:cNvSpPr/>
          <p:nvPr/>
        </p:nvSpPr>
        <p:spPr>
          <a:xfrm>
            <a:off x="2123728" y="5445224"/>
            <a:ext cx="504056" cy="487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EACDE3B7-74C1-482F-9105-5B794E0E1871}"/>
              </a:ext>
            </a:extLst>
          </p:cNvPr>
          <p:cNvSpPr/>
          <p:nvPr/>
        </p:nvSpPr>
        <p:spPr>
          <a:xfrm>
            <a:off x="6334515" y="5472955"/>
            <a:ext cx="504056" cy="487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4F9CAE25-D472-4E29-B4E0-8B855D68CEB1}"/>
              </a:ext>
            </a:extLst>
          </p:cNvPr>
          <p:cNvCxnSpPr>
            <a:cxnSpLocks/>
          </p:cNvCxnSpPr>
          <p:nvPr/>
        </p:nvCxnSpPr>
        <p:spPr>
          <a:xfrm>
            <a:off x="2375756" y="5688940"/>
            <a:ext cx="4210787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1A3CBC73-7451-4041-9B5F-2AE6B36A590C}"/>
              </a:ext>
            </a:extLst>
          </p:cNvPr>
          <p:cNvCxnSpPr>
            <a:cxnSpLocks/>
          </p:cNvCxnSpPr>
          <p:nvPr/>
        </p:nvCxnSpPr>
        <p:spPr>
          <a:xfrm flipV="1">
            <a:off x="2367239" y="3996681"/>
            <a:ext cx="3700028" cy="1692259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6725B776-6696-4782-8198-BC1F77AAE67A}"/>
              </a:ext>
            </a:extLst>
          </p:cNvPr>
          <p:cNvCxnSpPr>
            <a:cxnSpLocks/>
          </p:cNvCxnSpPr>
          <p:nvPr/>
        </p:nvCxnSpPr>
        <p:spPr>
          <a:xfrm flipV="1">
            <a:off x="2367239" y="3113708"/>
            <a:ext cx="3005521" cy="2602963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E38E173E-87FA-41CC-A269-D95EC32E9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2680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8356E5-C3C8-4CC9-88F0-59FF8B188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Techniek van Bluetooth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68E464-47EB-4180-BB38-74E6FC72F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65724"/>
          </a:xfrm>
        </p:spPr>
        <p:txBody>
          <a:bodyPr/>
          <a:lstStyle/>
          <a:p>
            <a:r>
              <a:rPr lang="nl-NL" dirty="0"/>
              <a:t>f = 2,4GHz, </a:t>
            </a:r>
            <a:r>
              <a:rPr lang="el-GR" dirty="0"/>
              <a:t>λ</a:t>
            </a:r>
            <a:r>
              <a:rPr lang="nl-NL" dirty="0"/>
              <a:t> = 12,5cm (dus </a:t>
            </a:r>
            <a:r>
              <a:rPr lang="el-GR" dirty="0"/>
              <a:t>λ</a:t>
            </a:r>
            <a:r>
              <a:rPr lang="nl-NL" dirty="0"/>
              <a:t>/4 = 32mm)</a:t>
            </a:r>
          </a:p>
          <a:p>
            <a:r>
              <a:rPr lang="nl-NL" dirty="0"/>
              <a:t>Bereik </a:t>
            </a:r>
            <a:r>
              <a:rPr lang="nl-NL" dirty="0">
                <a:solidFill>
                  <a:schemeClr val="tx2"/>
                </a:solidFill>
              </a:rPr>
              <a:t>10m met P = 2,5mW</a:t>
            </a:r>
            <a:br>
              <a:rPr lang="nl-NL" dirty="0"/>
            </a:br>
            <a:r>
              <a:rPr lang="nl-NL" dirty="0"/>
              <a:t>(ook </a:t>
            </a:r>
            <a:r>
              <a:rPr lang="nl-NL" dirty="0">
                <a:solidFill>
                  <a:schemeClr val="tx2"/>
                </a:solidFill>
              </a:rPr>
              <a:t>1m met 1mW </a:t>
            </a:r>
            <a:r>
              <a:rPr lang="nl-NL" dirty="0"/>
              <a:t>en </a:t>
            </a:r>
            <a:r>
              <a:rPr lang="nl-NL" dirty="0">
                <a:solidFill>
                  <a:schemeClr val="tx2"/>
                </a:solidFill>
              </a:rPr>
              <a:t>100m met 100mW</a:t>
            </a:r>
            <a:r>
              <a:rPr lang="nl-NL" dirty="0"/>
              <a:t>)</a:t>
            </a:r>
          </a:p>
          <a:p>
            <a:r>
              <a:rPr lang="nl-NL" dirty="0"/>
              <a:t>Verbruik chip 8 – 30mA</a:t>
            </a:r>
          </a:p>
          <a:p>
            <a:r>
              <a:rPr lang="nl-NL" dirty="0"/>
              <a:t>Data tot 2Mb/s,</a:t>
            </a:r>
            <a:br>
              <a:rPr lang="nl-NL" dirty="0"/>
            </a:br>
            <a:r>
              <a:rPr lang="nl-NL" dirty="0"/>
              <a:t>A2DP ca 320kb/s</a:t>
            </a:r>
          </a:p>
          <a:p>
            <a:r>
              <a:rPr lang="nl-NL" dirty="0" err="1"/>
              <a:t>Frequency</a:t>
            </a:r>
            <a:r>
              <a:rPr lang="nl-NL" dirty="0"/>
              <a:t> </a:t>
            </a:r>
            <a:r>
              <a:rPr lang="nl-NL" dirty="0" err="1"/>
              <a:t>Hopping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DFE317-6ED0-4E83-9209-DF00390D1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141539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1473</Words>
  <Application>Microsoft Office PowerPoint</Application>
  <PresentationFormat>Diavoorstelling (4:3)</PresentationFormat>
  <Paragraphs>324</Paragraphs>
  <Slides>48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48</vt:i4>
      </vt:variant>
    </vt:vector>
  </HeadingPairs>
  <TitlesOfParts>
    <vt:vector size="51" baseType="lpstr">
      <vt:lpstr>Arial</vt:lpstr>
      <vt:lpstr>Calibri</vt:lpstr>
      <vt:lpstr>Kantoorthema</vt:lpstr>
      <vt:lpstr>Knutselen met Bluetooth</vt:lpstr>
      <vt:lpstr>Vragen op NFOR over inbouw</vt:lpstr>
      <vt:lpstr>Wat gaan we doen</vt:lpstr>
      <vt:lpstr>1. Wat is Bluetooth</vt:lpstr>
      <vt:lpstr>Waarom Bluetooth</vt:lpstr>
      <vt:lpstr>Project van Jaap Haartsen (1994)</vt:lpstr>
      <vt:lpstr>Waarom Bluetooth Speaker</vt:lpstr>
      <vt:lpstr>Bluetooth: Draadloze verbinding</vt:lpstr>
      <vt:lpstr>Techniek van Bluetooth</vt:lpstr>
      <vt:lpstr>De Naam van Bluetooth</vt:lpstr>
      <vt:lpstr>PowerPoint-presentatie</vt:lpstr>
      <vt:lpstr>PowerPoint-presentatie</vt:lpstr>
      <vt:lpstr>2. Mogelijkheden van de setjes</vt:lpstr>
      <vt:lpstr>Verschijnings- vormen</vt:lpstr>
      <vt:lpstr>BT Eitje: meer dan speaker</vt:lpstr>
      <vt:lpstr>Wat krijg je van Ali?</vt:lpstr>
      <vt:lpstr>De Bluetooth inbouwunit heeft …</vt:lpstr>
      <vt:lpstr>… en ook nog deze …</vt:lpstr>
      <vt:lpstr>… en deze spulletjes …</vt:lpstr>
      <vt:lpstr>… en deze spulletjes …</vt:lpstr>
      <vt:lpstr>De module kaal (ondersteboven)</vt:lpstr>
      <vt:lpstr>3. Bouwprojectjes</vt:lpstr>
      <vt:lpstr>Weg met de kristalontvanger!</vt:lpstr>
      <vt:lpstr>Simpelste project: Stereoset</vt:lpstr>
      <vt:lpstr>Mini Reuzen Uutje</vt:lpstr>
      <vt:lpstr>Namen en Nummers</vt:lpstr>
      <vt:lpstr>Energieverbruik: Extreem laag</vt:lpstr>
      <vt:lpstr>Tesla Rytmus</vt:lpstr>
      <vt:lpstr>Electronica uit Eitje, 31x42mm</vt:lpstr>
      <vt:lpstr>Inbouw in Tesla Rytmus</vt:lpstr>
      <vt:lpstr>Monoknop bediening Tesla</vt:lpstr>
      <vt:lpstr>De “oudste Bluetooth speaker”</vt:lpstr>
      <vt:lpstr>Bedrijfje: Heleor (2019-23)</vt:lpstr>
      <vt:lpstr>Operatie Eitje Plus</vt:lpstr>
      <vt:lpstr>De Philips Pendule (1930)</vt:lpstr>
      <vt:lpstr>Project BigTooth (maart 2020)</vt:lpstr>
      <vt:lpstr>Koop je speakers niet te klein!</vt:lpstr>
      <vt:lpstr>De 2-of-3-in-1 set jaren 70</vt:lpstr>
      <vt:lpstr>Watson: Basreflex, 23cm hoog</vt:lpstr>
      <vt:lpstr>Boxensetje DrWatson (2022)</vt:lpstr>
      <vt:lpstr>Welke boxen doen het goed?</vt:lpstr>
      <vt:lpstr>Buizentoestel: Erres KY504</vt:lpstr>
      <vt:lpstr>Zoemen en Klinken</vt:lpstr>
      <vt:lpstr>4. Conclusies</vt:lpstr>
      <vt:lpstr>Wat moet er nog heel zijn  van mijn radio??</vt:lpstr>
      <vt:lpstr>Beschadigingen, originaliteit</vt:lpstr>
      <vt:lpstr>Bediening van de unit</vt:lpstr>
      <vt:lpstr>Klaarzetten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Gerard Tel</cp:lastModifiedBy>
  <cp:revision>201</cp:revision>
  <dcterms:created xsi:type="dcterms:W3CDTF">2019-01-19T09:21:01Z</dcterms:created>
  <dcterms:modified xsi:type="dcterms:W3CDTF">2023-10-11T10:19:10Z</dcterms:modified>
</cp:coreProperties>
</file>