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1" r:id="rId7"/>
    <p:sldId id="262" r:id="rId8"/>
    <p:sldId id="284" r:id="rId9"/>
    <p:sldId id="264" r:id="rId10"/>
    <p:sldId id="265" r:id="rId11"/>
    <p:sldId id="293" r:id="rId12"/>
    <p:sldId id="292" r:id="rId13"/>
    <p:sldId id="269" r:id="rId14"/>
    <p:sldId id="267" r:id="rId15"/>
    <p:sldId id="272" r:id="rId16"/>
    <p:sldId id="280" r:id="rId17"/>
    <p:sldId id="270" r:id="rId18"/>
    <p:sldId id="268" r:id="rId19"/>
    <p:sldId id="271" r:id="rId20"/>
    <p:sldId id="273" r:id="rId21"/>
    <p:sldId id="274" r:id="rId22"/>
    <p:sldId id="283" r:id="rId23"/>
    <p:sldId id="294" r:id="rId24"/>
    <p:sldId id="275" r:id="rId25"/>
    <p:sldId id="276" r:id="rId26"/>
    <p:sldId id="285" r:id="rId27"/>
    <p:sldId id="277" r:id="rId28"/>
    <p:sldId id="278" r:id="rId29"/>
    <p:sldId id="279" r:id="rId30"/>
    <p:sldId id="286" r:id="rId31"/>
    <p:sldId id="287" r:id="rId32"/>
    <p:sldId id="288" r:id="rId33"/>
    <p:sldId id="290" r:id="rId34"/>
    <p:sldId id="291" r:id="rId35"/>
    <p:sldId id="289" r:id="rId36"/>
    <p:sldId id="281" r:id="rId37"/>
    <p:sldId id="282" r:id="rId38"/>
    <p:sldId id="258" r:id="rId3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0" autoAdjust="0"/>
    <p:restoredTop sz="86375" autoAdjust="0"/>
  </p:normalViewPr>
  <p:slideViewPr>
    <p:cSldViewPr showGuides="1">
      <p:cViewPr varScale="1">
        <p:scale>
          <a:sx n="66" d="100"/>
          <a:sy n="66" d="100"/>
        </p:scale>
        <p:origin x="-11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E878-7A3C-4701-B9BF-D5B6C547F5E1}" type="datetimeFigureOut">
              <a:rPr lang="nl-NL" smtClean="0"/>
              <a:t>6-2-2018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5D09-4EF7-42F8-99B4-1440790641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3037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E878-7A3C-4701-B9BF-D5B6C547F5E1}" type="datetimeFigureOut">
              <a:rPr lang="nl-NL" smtClean="0"/>
              <a:t>6-2-2018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5D09-4EF7-42F8-99B4-1440790641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2524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E878-7A3C-4701-B9BF-D5B6C547F5E1}" type="datetimeFigureOut">
              <a:rPr lang="nl-NL" smtClean="0"/>
              <a:t>6-2-2018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5D09-4EF7-42F8-99B4-1440790641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4956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E878-7A3C-4701-B9BF-D5B6C547F5E1}" type="datetimeFigureOut">
              <a:rPr lang="nl-NL" smtClean="0"/>
              <a:t>6-2-2018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5D09-4EF7-42F8-99B4-1440790641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8199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E878-7A3C-4701-B9BF-D5B6C547F5E1}" type="datetimeFigureOut">
              <a:rPr lang="nl-NL" smtClean="0"/>
              <a:t>6-2-2018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5D09-4EF7-42F8-99B4-1440790641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126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E878-7A3C-4701-B9BF-D5B6C547F5E1}" type="datetimeFigureOut">
              <a:rPr lang="nl-NL" smtClean="0"/>
              <a:t>6-2-2018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5D09-4EF7-42F8-99B4-1440790641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83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E878-7A3C-4701-B9BF-D5B6C547F5E1}" type="datetimeFigureOut">
              <a:rPr lang="nl-NL" smtClean="0"/>
              <a:t>6-2-2018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5D09-4EF7-42F8-99B4-1440790641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3872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E878-7A3C-4701-B9BF-D5B6C547F5E1}" type="datetimeFigureOut">
              <a:rPr lang="nl-NL" smtClean="0"/>
              <a:t>6-2-2018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5D09-4EF7-42F8-99B4-1440790641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1821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E878-7A3C-4701-B9BF-D5B6C547F5E1}" type="datetimeFigureOut">
              <a:rPr lang="nl-NL" smtClean="0"/>
              <a:t>6-2-2018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5D09-4EF7-42F8-99B4-1440790641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4282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E878-7A3C-4701-B9BF-D5B6C547F5E1}" type="datetimeFigureOut">
              <a:rPr lang="nl-NL" smtClean="0"/>
              <a:t>6-2-2018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5D09-4EF7-42F8-99B4-1440790641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9869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E878-7A3C-4701-B9BF-D5B6C547F5E1}" type="datetimeFigureOut">
              <a:rPr lang="nl-NL" smtClean="0"/>
              <a:t>6-2-2018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5D09-4EF7-42F8-99B4-1440790641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372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FE878-7A3C-4701-B9BF-D5B6C547F5E1}" type="datetimeFigureOut">
              <a:rPr lang="nl-NL" smtClean="0"/>
              <a:t>6-2-2018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C5D09-4EF7-42F8-99B4-1440790641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93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2130425"/>
            <a:ext cx="3886200" cy="1470025"/>
          </a:xfrm>
        </p:spPr>
        <p:txBody>
          <a:bodyPr/>
          <a:lstStyle/>
          <a:p>
            <a:r>
              <a:rPr lang="en-US" dirty="0" smtClean="0"/>
              <a:t>Novelty Radio’s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032" y="3861048"/>
            <a:ext cx="3200400" cy="1752600"/>
          </a:xfrm>
        </p:spPr>
        <p:txBody>
          <a:bodyPr/>
          <a:lstStyle/>
          <a:p>
            <a:r>
              <a:rPr lang="en-US" dirty="0" smtClean="0"/>
              <a:t>Gerard Tel,</a:t>
            </a:r>
          </a:p>
          <a:p>
            <a:r>
              <a:rPr lang="en-US" dirty="0" err="1" smtClean="0"/>
              <a:t>RadioCafe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>06/02/2018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80" y="2060848"/>
            <a:ext cx="4331320" cy="324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32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Dierenradio’s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3970784" cy="4493096"/>
          </a:xfrm>
        </p:spPr>
        <p:txBody>
          <a:bodyPr/>
          <a:lstStyle/>
          <a:p>
            <a:r>
              <a:rPr lang="en-US" dirty="0" err="1" smtClean="0"/>
              <a:t>Gunni</a:t>
            </a:r>
            <a:r>
              <a:rPr lang="en-US" dirty="0" smtClean="0"/>
              <a:t> </a:t>
            </a:r>
            <a:r>
              <a:rPr lang="en-US" dirty="0" err="1" smtClean="0"/>
              <a:t>Badeend</a:t>
            </a:r>
            <a:endParaRPr lang="en-US" dirty="0" smtClean="0"/>
          </a:p>
          <a:p>
            <a:r>
              <a:rPr lang="en-US" dirty="0" err="1" smtClean="0"/>
              <a:t>Olifant</a:t>
            </a:r>
            <a:r>
              <a:rPr lang="en-US" dirty="0" smtClean="0"/>
              <a:t> (motor-</a:t>
            </a:r>
            <a:r>
              <a:rPr lang="en-US" dirty="0" err="1" smtClean="0"/>
              <a:t>oor</a:t>
            </a:r>
            <a:r>
              <a:rPr lang="en-US" dirty="0" smtClean="0"/>
              <a:t>)</a:t>
            </a:r>
          </a:p>
          <a:p>
            <a:r>
              <a:rPr lang="en-US" dirty="0" smtClean="0"/>
              <a:t>Rabobank Piglet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708920"/>
            <a:ext cx="5339432" cy="400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28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Rabobank </a:t>
            </a:r>
            <a:r>
              <a:rPr lang="en-US" dirty="0" err="1" smtClean="0"/>
              <a:t>Spaarvarken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970784" cy="4493096"/>
          </a:xfrm>
        </p:spPr>
        <p:txBody>
          <a:bodyPr/>
          <a:lstStyle/>
          <a:p>
            <a:r>
              <a:rPr lang="en-US" dirty="0" smtClean="0"/>
              <a:t>1978</a:t>
            </a:r>
          </a:p>
          <a:p>
            <a:r>
              <a:rPr lang="en-US" dirty="0" smtClean="0"/>
              <a:t>5 </a:t>
            </a:r>
            <a:r>
              <a:rPr lang="en-US" dirty="0" err="1" smtClean="0"/>
              <a:t>tr</a:t>
            </a:r>
            <a:r>
              <a:rPr lang="en-US" dirty="0" smtClean="0"/>
              <a:t>/2di/9V</a:t>
            </a:r>
          </a:p>
          <a:p>
            <a:r>
              <a:rPr lang="en-US" dirty="0" smtClean="0"/>
              <a:t>AM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95" y="3771039"/>
            <a:ext cx="3768418" cy="282631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220" y="1196752"/>
            <a:ext cx="474565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76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Voeding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Genot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77746"/>
            <a:ext cx="3611240" cy="27084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46648"/>
            <a:ext cx="3611240" cy="270843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333" y="1268760"/>
            <a:ext cx="4032282" cy="541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4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408899"/>
            <a:ext cx="4968552" cy="5277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Voeding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Genot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Vaak</a:t>
            </a:r>
            <a:r>
              <a:rPr lang="en-US" dirty="0" smtClean="0"/>
              <a:t> </a:t>
            </a:r>
            <a:r>
              <a:rPr lang="en-US" dirty="0" err="1" smtClean="0"/>
              <a:t>reclame</a:t>
            </a:r>
            <a:endParaRPr lang="en-US" dirty="0" smtClean="0"/>
          </a:p>
          <a:p>
            <a:pPr lvl="1"/>
            <a:r>
              <a:rPr lang="en-US" dirty="0" smtClean="0"/>
              <a:t>Coca Cola</a:t>
            </a:r>
          </a:p>
          <a:p>
            <a:pPr lvl="1"/>
            <a:r>
              <a:rPr lang="en-US" dirty="0" err="1" smtClean="0"/>
              <a:t>Grolsch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72364"/>
            <a:ext cx="2889515" cy="331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52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1143000"/>
          </a:xfrm>
        </p:spPr>
        <p:txBody>
          <a:bodyPr/>
          <a:lstStyle/>
          <a:p>
            <a:r>
              <a:rPr lang="en-US" dirty="0" err="1" smtClean="0"/>
              <a:t>Techniek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Auto-radio</a:t>
            </a:r>
          </a:p>
          <a:p>
            <a:r>
              <a:rPr lang="en-US" dirty="0" smtClean="0"/>
              <a:t>Camera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80166"/>
            <a:ext cx="4392488" cy="3294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100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14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1143000"/>
          </a:xfrm>
        </p:spPr>
        <p:txBody>
          <a:bodyPr/>
          <a:lstStyle/>
          <a:p>
            <a:r>
              <a:rPr lang="en-US" dirty="0" err="1" smtClean="0"/>
              <a:t>Techniek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Jukebox</a:t>
            </a:r>
          </a:p>
          <a:p>
            <a:r>
              <a:rPr lang="en-US" dirty="0" smtClean="0"/>
              <a:t>Discman</a:t>
            </a:r>
          </a:p>
          <a:p>
            <a:r>
              <a:rPr lang="en-US" dirty="0" err="1" smtClean="0"/>
              <a:t>Mobiel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19466"/>
            <a:ext cx="2143124" cy="2857499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4872"/>
            <a:ext cx="4128120" cy="5504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832551"/>
            <a:ext cx="2808312" cy="37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52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Computers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52936"/>
            <a:ext cx="5123408" cy="3842556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96752"/>
            <a:ext cx="5560392" cy="4170294"/>
          </a:xfrm>
        </p:spPr>
      </p:pic>
    </p:spTree>
    <p:extLst>
      <p:ext uri="{BB962C8B-B14F-4D97-AF65-F5344CB8AC3E}">
        <p14:creationId xmlns:p14="http://schemas.microsoft.com/office/powerpoint/2010/main" val="1808530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Fantasievorm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Reclame</a:t>
            </a:r>
            <a:endParaRPr lang="en-US" dirty="0" smtClean="0"/>
          </a:p>
          <a:p>
            <a:r>
              <a:rPr lang="en-US" dirty="0" err="1" smtClean="0"/>
              <a:t>Doorzichtig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060848"/>
            <a:ext cx="5760640" cy="4320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3" y="3239412"/>
            <a:ext cx="4536097" cy="340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43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Speciale</a:t>
            </a:r>
            <a:r>
              <a:rPr lang="en-US" dirty="0" smtClean="0"/>
              <a:t> </a:t>
            </a:r>
            <a:r>
              <a:rPr lang="en-US" dirty="0" err="1" smtClean="0"/>
              <a:t>categorie</a:t>
            </a:r>
            <a:r>
              <a:rPr lang="en-US" dirty="0" smtClean="0"/>
              <a:t>: Radio-radio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4493096"/>
          </a:xfrm>
        </p:spPr>
        <p:txBody>
          <a:bodyPr/>
          <a:lstStyle/>
          <a:p>
            <a:r>
              <a:rPr lang="en-US" dirty="0" smtClean="0"/>
              <a:t>Radio die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r>
              <a:rPr lang="en-US" dirty="0" smtClean="0"/>
              <a:t> </a:t>
            </a:r>
            <a:r>
              <a:rPr lang="en-US" dirty="0" err="1" smtClean="0"/>
              <a:t>ziet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radio …</a:t>
            </a:r>
          </a:p>
          <a:p>
            <a:r>
              <a:rPr lang="en-US" dirty="0" smtClean="0"/>
              <a:t>Maar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andere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84" y="3429000"/>
            <a:ext cx="4163616" cy="3122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35719"/>
            <a:ext cx="3761995" cy="501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69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Tesla </a:t>
            </a:r>
            <a:r>
              <a:rPr lang="en-US" dirty="0" err="1" smtClean="0"/>
              <a:t>Rytmus</a:t>
            </a:r>
            <a:r>
              <a:rPr lang="en-US" dirty="0" smtClean="0"/>
              <a:t> Bluetooth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917" y="2924944"/>
            <a:ext cx="5058139" cy="379360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Afstemknop</a:t>
            </a:r>
            <a:r>
              <a:rPr lang="en-US" dirty="0" smtClean="0"/>
              <a:t>/</a:t>
            </a:r>
            <a:r>
              <a:rPr lang="en-US" dirty="0" err="1" smtClean="0"/>
              <a:t>wijzer</a:t>
            </a:r>
            <a:r>
              <a:rPr lang="en-US" dirty="0" smtClean="0"/>
              <a:t> </a:t>
            </a:r>
            <a:r>
              <a:rPr lang="en-US" dirty="0" err="1" smtClean="0"/>
              <a:t>werkt</a:t>
            </a:r>
            <a:endParaRPr lang="en-US" dirty="0" smtClean="0"/>
          </a:p>
          <a:p>
            <a:r>
              <a:rPr lang="en-US" dirty="0" smtClean="0"/>
              <a:t>Bluetooth speaker in </a:t>
            </a:r>
            <a:r>
              <a:rPr lang="en-US" dirty="0" err="1" smtClean="0"/>
              <a:t>Rytmus</a:t>
            </a:r>
            <a:r>
              <a:rPr lang="en-US" dirty="0" smtClean="0"/>
              <a:t> (1948)</a:t>
            </a:r>
          </a:p>
          <a:p>
            <a:r>
              <a:rPr lang="en-US" dirty="0" err="1" smtClean="0"/>
              <a:t>Monoknop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err="1" smtClean="0"/>
              <a:t>volumeknop</a:t>
            </a:r>
            <a:endParaRPr lang="en-US" dirty="0" smtClean="0"/>
          </a:p>
          <a:p>
            <a:r>
              <a:rPr lang="en-US" dirty="0" err="1" smtClean="0"/>
              <a:t>Onder</a:t>
            </a:r>
            <a:r>
              <a:rPr lang="en-US" dirty="0" smtClean="0"/>
              <a:t> </a:t>
            </a:r>
            <a:r>
              <a:rPr lang="en-US" dirty="0" err="1" smtClean="0"/>
              <a:t>vuur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>
                <a:solidFill>
                  <a:srgbClr val="7030A0"/>
                </a:solidFill>
              </a:rPr>
              <a:t>“</a:t>
            </a:r>
            <a:r>
              <a:rPr lang="en-US" dirty="0" err="1" smtClean="0">
                <a:solidFill>
                  <a:srgbClr val="7030A0"/>
                </a:solidFill>
              </a:rPr>
              <a:t>aantasting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err="1" smtClean="0">
                <a:solidFill>
                  <a:srgbClr val="7030A0"/>
                </a:solidFill>
              </a:rPr>
              <a:t>technisch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err="1" smtClean="0">
                <a:solidFill>
                  <a:srgbClr val="7030A0"/>
                </a:solidFill>
              </a:rPr>
              <a:t>erfgoed</a:t>
            </a:r>
            <a:r>
              <a:rPr lang="en-US" dirty="0" smtClean="0">
                <a:solidFill>
                  <a:srgbClr val="7030A0"/>
                </a:solidFill>
              </a:rPr>
              <a:t>”</a:t>
            </a:r>
            <a:endParaRPr lang="nl-NL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06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Inhoud</a:t>
            </a:r>
            <a:r>
              <a:rPr lang="en-US" dirty="0" smtClean="0"/>
              <a:t> van </a:t>
            </a:r>
            <a:r>
              <a:rPr lang="en-US" dirty="0" err="1" smtClean="0"/>
              <a:t>deze</a:t>
            </a:r>
            <a:r>
              <a:rPr lang="en-US" dirty="0" smtClean="0"/>
              <a:t> </a:t>
            </a:r>
            <a:r>
              <a:rPr lang="en-US" dirty="0" err="1" smtClean="0"/>
              <a:t>lezing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Wat is </a:t>
            </a:r>
            <a:r>
              <a:rPr lang="en-US" dirty="0" err="1" smtClean="0"/>
              <a:t>een</a:t>
            </a:r>
            <a:r>
              <a:rPr lang="en-US" dirty="0" smtClean="0"/>
              <a:t> Novelty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Indeling</a:t>
            </a:r>
            <a:r>
              <a:rPr lang="en-US" dirty="0" smtClean="0"/>
              <a:t> in </a:t>
            </a:r>
            <a:r>
              <a:rPr lang="en-US" dirty="0" err="1" smtClean="0"/>
              <a:t>soorten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Techniek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Ooh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Aaah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7956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Techniek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Novelty met </a:t>
            </a:r>
            <a:r>
              <a:rPr lang="en-US" dirty="0" err="1" smtClean="0"/>
              <a:t>buizen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Simpele</a:t>
            </a:r>
            <a:r>
              <a:rPr lang="en-US" dirty="0" smtClean="0"/>
              <a:t> </a:t>
            </a:r>
            <a:r>
              <a:rPr lang="en-US" dirty="0" err="1" smtClean="0"/>
              <a:t>transistorradios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Scan radios</a:t>
            </a:r>
          </a:p>
          <a:p>
            <a:endParaRPr lang="en-US" dirty="0"/>
          </a:p>
          <a:p>
            <a:r>
              <a:rPr lang="en-US" dirty="0" smtClean="0"/>
              <a:t>ITC 490N (nep </a:t>
            </a:r>
            <a:r>
              <a:rPr lang="en-US" dirty="0" err="1" smtClean="0"/>
              <a:t>Lentebode</a:t>
            </a:r>
            <a:r>
              <a:rPr lang="en-US" dirty="0" smtClean="0"/>
              <a:t>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1517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Buizen</a:t>
            </a:r>
            <a:r>
              <a:rPr lang="en-US" dirty="0" smtClean="0"/>
              <a:t> novelty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921323"/>
          </a:xfrm>
        </p:spPr>
        <p:txBody>
          <a:bodyPr/>
          <a:lstStyle/>
          <a:p>
            <a:r>
              <a:rPr lang="en-US" dirty="0" smtClean="0"/>
              <a:t>Colonial Globe 138</a:t>
            </a:r>
          </a:p>
          <a:p>
            <a:r>
              <a:rPr lang="en-US" dirty="0" smtClean="0"/>
              <a:t>1933</a:t>
            </a:r>
          </a:p>
          <a:p>
            <a:r>
              <a:rPr lang="en-US" dirty="0" smtClean="0"/>
              <a:t>AM (tot 2400kHz)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RHT161, John </a:t>
            </a:r>
            <a:r>
              <a:rPr lang="en-US" dirty="0" err="1" smtClean="0"/>
              <a:t>Koster</a:t>
            </a:r>
            <a:endParaRPr lang="en-US" dirty="0" smtClean="0"/>
          </a:p>
          <a:p>
            <a:r>
              <a:rPr lang="en-US" dirty="0" smtClean="0"/>
              <a:t>AA5 (</a:t>
            </a:r>
            <a:r>
              <a:rPr lang="en-US" dirty="0" err="1" smtClean="0"/>
              <a:t>Uutje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300mA met </a:t>
            </a:r>
            <a:br>
              <a:rPr lang="en-US" dirty="0" smtClean="0"/>
            </a:br>
            <a:r>
              <a:rPr lang="en-US" dirty="0" err="1" smtClean="0"/>
              <a:t>weerstandsnoer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40768"/>
            <a:ext cx="4072260" cy="518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64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67" y="3501008"/>
            <a:ext cx="5628117" cy="316581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 van Novelty Radio’s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Nieuw</a:t>
            </a:r>
            <a:r>
              <a:rPr lang="en-US" dirty="0" smtClean="0"/>
              <a:t> </a:t>
            </a:r>
            <a:r>
              <a:rPr lang="en-US" dirty="0" err="1" smtClean="0"/>
              <a:t>materiaal</a:t>
            </a:r>
            <a:r>
              <a:rPr lang="en-US" dirty="0" smtClean="0"/>
              <a:t>: </a:t>
            </a:r>
            <a:r>
              <a:rPr lang="en-US" dirty="0" err="1" smtClean="0"/>
              <a:t>bakeliet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Nieuwe</a:t>
            </a:r>
            <a:r>
              <a:rPr lang="en-US" dirty="0" smtClean="0"/>
              <a:t> </a:t>
            </a:r>
            <a:r>
              <a:rPr lang="en-US" dirty="0" err="1" smtClean="0"/>
              <a:t>vormen</a:t>
            </a:r>
            <a:r>
              <a:rPr lang="en-US" dirty="0" smtClean="0"/>
              <a:t> </a:t>
            </a:r>
            <a:r>
              <a:rPr lang="en-US" dirty="0" err="1" smtClean="0"/>
              <a:t>mogelijk</a:t>
            </a:r>
            <a:endParaRPr lang="en-US" dirty="0" smtClean="0"/>
          </a:p>
          <a:p>
            <a:r>
              <a:rPr lang="en-US" dirty="0" err="1" smtClean="0"/>
              <a:t>Ontwerp</a:t>
            </a:r>
            <a:r>
              <a:rPr lang="en-US" dirty="0" smtClean="0"/>
              <a:t> van Raymond Loewy</a:t>
            </a:r>
          </a:p>
          <a:p>
            <a:r>
              <a:rPr lang="en-US" dirty="0" smtClean="0"/>
              <a:t>MG tot 2480kHz </a:t>
            </a:r>
            <a:br>
              <a:rPr lang="en-US" dirty="0" smtClean="0"/>
            </a:br>
            <a:r>
              <a:rPr lang="en-US" dirty="0" smtClean="0"/>
              <a:t>(Police Band) </a:t>
            </a:r>
          </a:p>
          <a:p>
            <a:r>
              <a:rPr lang="en-US" dirty="0" smtClean="0"/>
              <a:t>MF = 175kHz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7315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Emerson </a:t>
            </a:r>
            <a:r>
              <a:rPr lang="en-US" dirty="0" err="1" smtClean="0"/>
              <a:t>Snowwhite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1939</a:t>
            </a:r>
          </a:p>
          <a:p>
            <a:r>
              <a:rPr lang="en-US" dirty="0" err="1" smtClean="0"/>
              <a:t>Houtsnij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593" y="1628800"/>
            <a:ext cx="6588224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94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40967"/>
            <a:ext cx="5051786" cy="36517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A.R.T. T4 </a:t>
            </a:r>
            <a:r>
              <a:rPr lang="en-US" dirty="0" err="1" smtClean="0"/>
              <a:t>Wijnvat</a:t>
            </a:r>
            <a:r>
              <a:rPr lang="en-US" dirty="0" smtClean="0"/>
              <a:t>, 1948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637112"/>
          </a:xfrm>
        </p:spPr>
        <p:txBody>
          <a:bodyPr/>
          <a:lstStyle/>
          <a:p>
            <a:r>
              <a:rPr lang="en-US" dirty="0" smtClean="0"/>
              <a:t>3 </a:t>
            </a:r>
            <a:r>
              <a:rPr lang="en-US" dirty="0" err="1" smtClean="0"/>
              <a:t>banden</a:t>
            </a:r>
            <a:endParaRPr lang="en-US" dirty="0" smtClean="0"/>
          </a:p>
          <a:p>
            <a:r>
              <a:rPr lang="en-US" dirty="0" err="1" smtClean="0"/>
              <a:t>Buizen</a:t>
            </a:r>
            <a:r>
              <a:rPr lang="en-US" dirty="0" smtClean="0"/>
              <a:t>: ??</a:t>
            </a:r>
          </a:p>
          <a:p>
            <a:r>
              <a:rPr lang="en-US" dirty="0" err="1" smtClean="0"/>
              <a:t>Wisselspanning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819" y="1439753"/>
            <a:ext cx="4961181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83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Goedkoop</a:t>
            </a:r>
            <a:r>
              <a:rPr lang="en-US" dirty="0" smtClean="0"/>
              <a:t> </a:t>
            </a:r>
            <a:r>
              <a:rPr lang="en-US" dirty="0" err="1" smtClean="0"/>
              <a:t>Transistorchassis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Fleetwood Globe: MG, 6 </a:t>
            </a:r>
            <a:r>
              <a:rPr lang="en-US" dirty="0" err="1" smtClean="0"/>
              <a:t>tr</a:t>
            </a:r>
            <a:r>
              <a:rPr lang="en-US" dirty="0"/>
              <a:t> </a:t>
            </a:r>
            <a:r>
              <a:rPr lang="en-US" dirty="0" smtClean="0"/>
              <a:t>(KG variant)</a:t>
            </a:r>
          </a:p>
          <a:p>
            <a:r>
              <a:rPr lang="en-US" dirty="0" smtClean="0"/>
              <a:t>Earphone</a:t>
            </a:r>
          </a:p>
          <a:p>
            <a:endParaRPr lang="en-US" dirty="0"/>
          </a:p>
          <a:p>
            <a:r>
              <a:rPr lang="en-US" dirty="0" smtClean="0"/>
              <a:t>Appel: MG, 6tr</a:t>
            </a:r>
          </a:p>
          <a:p>
            <a:r>
              <a:rPr lang="en-US" dirty="0" smtClean="0"/>
              <a:t>Batt 2xAA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192" y="2790056"/>
            <a:ext cx="5264132" cy="39480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0" y="4514780"/>
            <a:ext cx="2964500" cy="222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83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Spaarvarken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2386608" cy="4525963"/>
          </a:xfrm>
        </p:spPr>
        <p:txBody>
          <a:bodyPr/>
          <a:lstStyle/>
          <a:p>
            <a:r>
              <a:rPr lang="en-US" dirty="0" smtClean="0"/>
              <a:t>5 trans</a:t>
            </a:r>
          </a:p>
          <a:p>
            <a:r>
              <a:rPr lang="en-US" smtClean="0"/>
              <a:t>1978</a:t>
            </a:r>
            <a:endParaRPr lang="en-US" dirty="0" smtClean="0"/>
          </a:p>
          <a:p>
            <a:r>
              <a:rPr lang="en-US" dirty="0" smtClean="0"/>
              <a:t>9V batt</a:t>
            </a:r>
          </a:p>
          <a:p>
            <a:r>
              <a:rPr lang="en-US" dirty="0" err="1" smtClean="0"/>
              <a:t>Ruimte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geld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700808"/>
            <a:ext cx="5998344" cy="449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676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 later: MG/FM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72" y="4941168"/>
            <a:ext cx="2818656" cy="1368152"/>
          </a:xfrm>
        </p:spPr>
        <p:txBody>
          <a:bodyPr/>
          <a:lstStyle/>
          <a:p>
            <a:r>
              <a:rPr lang="en-US" dirty="0" err="1" smtClean="0"/>
              <a:t>Telefoon</a:t>
            </a:r>
            <a:endParaRPr lang="en-US" dirty="0"/>
          </a:p>
          <a:p>
            <a:r>
              <a:rPr lang="en-US" dirty="0" smtClean="0"/>
              <a:t>Camera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45432"/>
            <a:ext cx="3672408" cy="4896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2816"/>
            <a:ext cx="4128459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28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516723"/>
            <a:ext cx="5195415" cy="38965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Nek </a:t>
            </a:r>
            <a:r>
              <a:rPr lang="en-US" dirty="0" err="1" smtClean="0"/>
              <a:t>omdraaien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637112"/>
          </a:xfrm>
        </p:spPr>
        <p:txBody>
          <a:bodyPr/>
          <a:lstStyle/>
          <a:p>
            <a:r>
              <a:rPr lang="en-US" dirty="0" err="1" smtClean="0"/>
              <a:t>Gunni</a:t>
            </a:r>
            <a:r>
              <a:rPr lang="en-US" dirty="0" smtClean="0"/>
              <a:t> </a:t>
            </a:r>
            <a:r>
              <a:rPr lang="en-US" dirty="0" err="1" smtClean="0"/>
              <a:t>Badeend</a:t>
            </a:r>
            <a:endParaRPr lang="en-US" dirty="0" smtClean="0"/>
          </a:p>
          <a:p>
            <a:r>
              <a:rPr lang="en-US" dirty="0" smtClean="0"/>
              <a:t>Ca 10j oud</a:t>
            </a:r>
          </a:p>
          <a:p>
            <a:r>
              <a:rPr lang="en-US" dirty="0" err="1" smtClean="0"/>
              <a:t>Lood</a:t>
            </a:r>
            <a:r>
              <a:rPr lang="en-US" dirty="0" smtClean="0"/>
              <a:t> in </a:t>
            </a:r>
            <a:r>
              <a:rPr lang="en-US" dirty="0" err="1" smtClean="0"/>
              <a:t>schoenen</a:t>
            </a:r>
            <a:endParaRPr lang="en-US" dirty="0" smtClean="0"/>
          </a:p>
          <a:p>
            <a:r>
              <a:rPr lang="en-US" dirty="0" err="1" smtClean="0"/>
              <a:t>Draaien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nek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staart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96486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 radio: </a:t>
            </a:r>
            <a:r>
              <a:rPr lang="en-US" dirty="0" err="1" smtClean="0"/>
              <a:t>goedkoopst</a:t>
            </a:r>
            <a:r>
              <a:rPr lang="en-US" dirty="0" smtClean="0"/>
              <a:t> 1€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Afstemmen</a:t>
            </a:r>
            <a:r>
              <a:rPr lang="en-US" dirty="0" smtClean="0"/>
              <a:t> met SCAN </a:t>
            </a:r>
            <a:r>
              <a:rPr lang="en-US" dirty="0" err="1" smtClean="0"/>
              <a:t>en</a:t>
            </a:r>
            <a:r>
              <a:rPr lang="en-US" dirty="0" smtClean="0"/>
              <a:t> RESET</a:t>
            </a:r>
          </a:p>
          <a:p>
            <a:r>
              <a:rPr lang="en-US" dirty="0" smtClean="0"/>
              <a:t>LS of </a:t>
            </a:r>
            <a:r>
              <a:rPr lang="en-US" dirty="0" err="1" smtClean="0"/>
              <a:t>oortjes</a:t>
            </a:r>
            <a:endParaRPr lang="en-US" dirty="0" smtClean="0"/>
          </a:p>
          <a:p>
            <a:r>
              <a:rPr lang="en-US" dirty="0" err="1" smtClean="0"/>
              <a:t>Alleen</a:t>
            </a:r>
            <a:r>
              <a:rPr lang="en-US" dirty="0" smtClean="0"/>
              <a:t> FM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37" y="3717032"/>
            <a:ext cx="3840426" cy="28803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981" y="3070171"/>
            <a:ext cx="4667357" cy="350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15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Introductie</a:t>
            </a:r>
            <a:r>
              <a:rPr lang="en-US" smtClean="0"/>
              <a:t>: Wat is het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0" y="430386"/>
            <a:ext cx="9119329" cy="606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858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ICT 490N “</a:t>
            </a:r>
            <a:r>
              <a:rPr lang="en-US" dirty="0" err="1" smtClean="0"/>
              <a:t>Lentebode</a:t>
            </a:r>
            <a:r>
              <a:rPr lang="en-US" dirty="0" smtClean="0"/>
              <a:t>”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5016812"/>
          </a:xfrm>
        </p:spPr>
        <p:txBody>
          <a:bodyPr>
            <a:normAutofit/>
          </a:bodyPr>
          <a:lstStyle/>
          <a:p>
            <a:r>
              <a:rPr lang="en-US" dirty="0" err="1" smtClean="0"/>
              <a:t>Ph</a:t>
            </a:r>
            <a:r>
              <a:rPr lang="en-US" dirty="0" smtClean="0"/>
              <a:t> 634A, 1933, 48cm</a:t>
            </a:r>
          </a:p>
          <a:p>
            <a:r>
              <a:rPr lang="en-US" dirty="0" err="1" smtClean="0"/>
              <a:t>Rechtuit</a:t>
            </a:r>
            <a:r>
              <a:rPr lang="en-US" dirty="0" smtClean="0"/>
              <a:t> 4 kr., L/M</a:t>
            </a:r>
          </a:p>
          <a:p>
            <a:endParaRPr lang="en-US" dirty="0" smtClean="0"/>
          </a:p>
          <a:p>
            <a:r>
              <a:rPr lang="en-US" dirty="0" err="1" smtClean="0"/>
              <a:t>Heruitgave</a:t>
            </a:r>
            <a:r>
              <a:rPr lang="en-US" dirty="0" smtClean="0"/>
              <a:t> 2:3, 32cm</a:t>
            </a:r>
          </a:p>
          <a:p>
            <a:r>
              <a:rPr lang="en-US" dirty="0" smtClean="0"/>
              <a:t>10 </a:t>
            </a:r>
            <a:r>
              <a:rPr lang="en-US" dirty="0" err="1" smtClean="0"/>
              <a:t>tr</a:t>
            </a:r>
            <a:r>
              <a:rPr lang="en-US" dirty="0" smtClean="0"/>
              <a:t>, 11 di</a:t>
            </a:r>
          </a:p>
          <a:p>
            <a:r>
              <a:rPr lang="en-US" dirty="0" smtClean="0"/>
              <a:t>LG, MG, FM</a:t>
            </a:r>
            <a:endParaRPr lang="en-US" dirty="0"/>
          </a:p>
          <a:p>
            <a:r>
              <a:rPr lang="en-US" dirty="0" smtClean="0"/>
              <a:t>(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ze</a:t>
            </a:r>
            <a:r>
              <a:rPr lang="en-US" dirty="0" smtClean="0"/>
              <a:t> in 1933 </a:t>
            </a:r>
            <a:br>
              <a:rPr lang="en-US" dirty="0" smtClean="0"/>
            </a:br>
            <a:r>
              <a:rPr lang="en-US" dirty="0" err="1" smtClean="0"/>
              <a:t>mochten</a:t>
            </a:r>
            <a:r>
              <a:rPr lang="en-US" dirty="0" smtClean="0"/>
              <a:t> </a:t>
            </a:r>
            <a:r>
              <a:rPr lang="en-US" dirty="0" err="1" smtClean="0"/>
              <a:t>kiezen</a:t>
            </a:r>
            <a:r>
              <a:rPr lang="en-US" dirty="0" smtClean="0"/>
              <a:t>…)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24655"/>
            <a:ext cx="4128120" cy="539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568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Wel</a:t>
            </a:r>
            <a:r>
              <a:rPr lang="en-US" dirty="0" smtClean="0"/>
              <a:t> </a:t>
            </a:r>
            <a:r>
              <a:rPr lang="en-US" dirty="0" err="1" smtClean="0"/>
              <a:t>echte</a:t>
            </a:r>
            <a:r>
              <a:rPr lang="en-US" dirty="0" smtClean="0"/>
              <a:t> radio!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en-US" dirty="0" err="1" smtClean="0"/>
              <a:t>Datering</a:t>
            </a:r>
            <a:r>
              <a:rPr lang="en-US" dirty="0" smtClean="0"/>
              <a:t>: 1983</a:t>
            </a:r>
          </a:p>
          <a:p>
            <a:r>
              <a:rPr lang="en-US" dirty="0" err="1" smtClean="0"/>
              <a:t>Netvoeding</a:t>
            </a:r>
            <a:r>
              <a:rPr lang="en-US" dirty="0" smtClean="0"/>
              <a:t> “6W”,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gemeten 0,3 / 1W</a:t>
            </a:r>
          </a:p>
          <a:p>
            <a:r>
              <a:rPr lang="en-US" dirty="0" err="1" smtClean="0"/>
              <a:t>Schaallampje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Houten</a:t>
            </a:r>
            <a:r>
              <a:rPr lang="en-US" dirty="0" smtClean="0"/>
              <a:t> </a:t>
            </a:r>
            <a:r>
              <a:rPr lang="en-US" dirty="0" err="1" smtClean="0"/>
              <a:t>kast</a:t>
            </a:r>
            <a:r>
              <a:rPr lang="en-US" dirty="0" smtClean="0"/>
              <a:t>, </a:t>
            </a:r>
            <a:r>
              <a:rPr lang="en-US" dirty="0" err="1" smtClean="0"/>
              <a:t>geeft</a:t>
            </a:r>
            <a:r>
              <a:rPr lang="en-US" dirty="0" smtClean="0"/>
              <a:t> </a:t>
            </a:r>
            <a:r>
              <a:rPr lang="en-US" dirty="0" err="1" smtClean="0"/>
              <a:t>aardig</a:t>
            </a:r>
            <a:r>
              <a:rPr lang="en-US" dirty="0" smtClean="0"/>
              <a:t> </a:t>
            </a:r>
            <a:r>
              <a:rPr lang="en-US" dirty="0" err="1" smtClean="0"/>
              <a:t>geluid</a:t>
            </a:r>
            <a:endParaRPr lang="en-US" dirty="0" smtClean="0"/>
          </a:p>
          <a:p>
            <a:r>
              <a:rPr lang="en-US" dirty="0" err="1" smtClean="0"/>
              <a:t>Helaas</a:t>
            </a:r>
            <a:r>
              <a:rPr lang="en-US" dirty="0" smtClean="0"/>
              <a:t> </a:t>
            </a:r>
            <a:r>
              <a:rPr lang="en-US" dirty="0" err="1" smtClean="0"/>
              <a:t>stevige</a:t>
            </a:r>
            <a:r>
              <a:rPr lang="en-US" dirty="0" smtClean="0"/>
              <a:t> </a:t>
            </a:r>
            <a:r>
              <a:rPr lang="en-US" dirty="0" err="1" smtClean="0"/>
              <a:t>ruis</a:t>
            </a:r>
            <a:r>
              <a:rPr lang="en-US" dirty="0" smtClean="0"/>
              <a:t> (</a:t>
            </a:r>
            <a:r>
              <a:rPr lang="en-US" dirty="0" smtClean="0">
                <a:sym typeface="Wingdings" panose="05000000000000000000" pitchFamily="2" charset="2"/>
              </a:rPr>
              <a:t> </a:t>
            </a:r>
            <a:r>
              <a:rPr lang="en-US" dirty="0" smtClean="0"/>
              <a:t>transistor </a:t>
            </a:r>
            <a:r>
              <a:rPr lang="en-US" dirty="0" err="1" smtClean="0"/>
              <a:t>vervangen</a:t>
            </a:r>
            <a:r>
              <a:rPr lang="en-US" dirty="0" smtClean="0"/>
              <a:t>?)</a:t>
            </a:r>
          </a:p>
          <a:p>
            <a:r>
              <a:rPr lang="en-US" dirty="0" err="1" smtClean="0"/>
              <a:t>Bandschakelaar</a:t>
            </a:r>
            <a:r>
              <a:rPr lang="en-US" dirty="0" smtClean="0"/>
              <a:t> </a:t>
            </a:r>
            <a:r>
              <a:rPr lang="en-US" dirty="0" err="1" smtClean="0"/>
              <a:t>achterop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 </a:t>
            </a:r>
            <a:endParaRPr lang="en-US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56792"/>
            <a:ext cx="372226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275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</a:t>
            </a:r>
            <a:r>
              <a:rPr lang="en-US" dirty="0" err="1" smtClean="0"/>
              <a:t>eetje</a:t>
            </a:r>
            <a:r>
              <a:rPr lang="en-US" dirty="0" smtClean="0"/>
              <a:t> </a:t>
            </a:r>
            <a:r>
              <a:rPr lang="en-US" dirty="0" err="1" smtClean="0"/>
              <a:t>chaotisch</a:t>
            </a:r>
            <a:r>
              <a:rPr lang="en-US" dirty="0" smtClean="0"/>
              <a:t> </a:t>
            </a:r>
            <a:r>
              <a:rPr lang="en-US" dirty="0" err="1" smtClean="0"/>
              <a:t>opgebouwd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7101945" cy="5326459"/>
          </a:xfrm>
        </p:spPr>
      </p:pic>
    </p:spTree>
    <p:extLst>
      <p:ext uri="{BB962C8B-B14F-4D97-AF65-F5344CB8AC3E}">
        <p14:creationId xmlns:p14="http://schemas.microsoft.com/office/powerpoint/2010/main" val="38901936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620688"/>
            <a:ext cx="5724128" cy="429309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Reparatie</a:t>
            </a:r>
            <a:r>
              <a:rPr lang="en-US" dirty="0" smtClean="0"/>
              <a:t> </a:t>
            </a:r>
            <a:r>
              <a:rPr lang="en-US" dirty="0" err="1" smtClean="0"/>
              <a:t>Afstemming</a:t>
            </a:r>
            <a:r>
              <a:rPr lang="en-US" dirty="0" smtClean="0"/>
              <a:t> ITC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Afstem</a:t>
            </a:r>
            <a:r>
              <a:rPr lang="en-US" dirty="0" smtClean="0"/>
              <a:t>-C vast</a:t>
            </a:r>
          </a:p>
          <a:p>
            <a:r>
              <a:rPr lang="en-US" dirty="0" err="1" smtClean="0"/>
              <a:t>Wiel</a:t>
            </a:r>
            <a:r>
              <a:rPr lang="en-US" dirty="0" smtClean="0"/>
              <a:t> </a:t>
            </a:r>
            <a:r>
              <a:rPr lang="en-US" dirty="0" err="1" smtClean="0"/>
              <a:t>gebarsten</a:t>
            </a:r>
            <a:endParaRPr lang="en-US" dirty="0"/>
          </a:p>
          <a:p>
            <a:r>
              <a:rPr lang="en-US" dirty="0" smtClean="0"/>
              <a:t>Sloop-C </a:t>
            </a:r>
            <a:r>
              <a:rPr lang="en-US" dirty="0" err="1" smtClean="0"/>
              <a:t>gezet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Kleiner</a:t>
            </a:r>
            <a:r>
              <a:rPr lang="en-US" dirty="0" smtClean="0"/>
              <a:t>!  </a:t>
            </a:r>
            <a:r>
              <a:rPr lang="en-US" dirty="0" err="1" smtClean="0"/>
              <a:t>Bereik</a:t>
            </a:r>
            <a:endParaRPr lang="en-US" dirty="0" smtClean="0"/>
          </a:p>
          <a:p>
            <a:r>
              <a:rPr lang="en-US" dirty="0" err="1" smtClean="0"/>
              <a:t>Wiel</a:t>
            </a:r>
            <a:r>
              <a:rPr lang="en-US" dirty="0" smtClean="0"/>
              <a:t> </a:t>
            </a:r>
            <a:r>
              <a:rPr lang="en-US" dirty="0" err="1" smtClean="0"/>
              <a:t>geprint</a:t>
            </a:r>
            <a:endParaRPr lang="en-US" dirty="0" smtClean="0"/>
          </a:p>
          <a:p>
            <a:r>
              <a:rPr lang="en-US" dirty="0" err="1" smtClean="0"/>
              <a:t>Schaal</a:t>
            </a:r>
            <a:r>
              <a:rPr lang="en-US" dirty="0" smtClean="0"/>
              <a:t> invers </a:t>
            </a:r>
            <a:br>
              <a:rPr lang="en-US" dirty="0" smtClean="0"/>
            </a:br>
            <a:r>
              <a:rPr lang="en-US" dirty="0" err="1" smtClean="0"/>
              <a:t>geprint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475230"/>
            <a:ext cx="4412208" cy="330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739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Bandschakelaar</a:t>
            </a:r>
            <a:r>
              <a:rPr lang="en-US" dirty="0" smtClean="0"/>
              <a:t> L/M: 1x 2st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75521" y="624879"/>
            <a:ext cx="5295699" cy="6871493"/>
          </a:xfrm>
        </p:spPr>
      </p:pic>
    </p:spTree>
    <p:extLst>
      <p:ext uri="{BB962C8B-B14F-4D97-AF65-F5344CB8AC3E}">
        <p14:creationId xmlns:p14="http://schemas.microsoft.com/office/powerpoint/2010/main" val="16819793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48836"/>
            <a:ext cx="5345175" cy="475126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Lange Golf: 153-262kHz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359334"/>
          </a:xfrm>
        </p:spPr>
        <p:txBody>
          <a:bodyPr/>
          <a:lstStyle/>
          <a:p>
            <a:r>
              <a:rPr lang="en-US" dirty="0" err="1" smtClean="0"/>
              <a:t>Geluid</a:t>
            </a:r>
            <a:r>
              <a:rPr lang="en-US" dirty="0" smtClean="0"/>
              <a:t> van Luxemburg 234 op Inter 162</a:t>
            </a:r>
          </a:p>
          <a:p>
            <a:r>
              <a:rPr lang="en-US" dirty="0" smtClean="0"/>
              <a:t>Luxemburg effect</a:t>
            </a:r>
          </a:p>
          <a:p>
            <a:r>
              <a:rPr lang="en-US" dirty="0" smtClean="0"/>
              <a:t>162 </a:t>
            </a:r>
            <a:r>
              <a:rPr lang="en-US" dirty="0" err="1" smtClean="0"/>
              <a:t>staat</a:t>
            </a:r>
            <a:r>
              <a:rPr lang="en-US" dirty="0"/>
              <a:t> </a:t>
            </a:r>
            <a:r>
              <a:rPr lang="en-US" dirty="0" err="1" smtClean="0"/>
              <a:t>leeg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Tbv</a:t>
            </a:r>
            <a:r>
              <a:rPr lang="en-US" dirty="0" smtClean="0"/>
              <a:t> </a:t>
            </a:r>
            <a:r>
              <a:rPr lang="en-US" dirty="0" err="1" smtClean="0"/>
              <a:t>klokken</a:t>
            </a:r>
            <a:r>
              <a:rPr lang="en-US" dirty="0" smtClean="0"/>
              <a:t>)</a:t>
            </a:r>
          </a:p>
          <a:p>
            <a:r>
              <a:rPr lang="en-US" dirty="0" smtClean="0"/>
              <a:t>Lx 234: 1500kW</a:t>
            </a:r>
          </a:p>
          <a:p>
            <a:r>
              <a:rPr lang="en-US" dirty="0" smtClean="0"/>
              <a:t>Eur1 183: 2000kW</a:t>
            </a:r>
          </a:p>
          <a:p>
            <a:endParaRPr lang="en-US" dirty="0"/>
          </a:p>
          <a:p>
            <a:r>
              <a:rPr lang="en-US" dirty="0" smtClean="0"/>
              <a:t>LG </a:t>
            </a:r>
            <a:r>
              <a:rPr lang="en-US" dirty="0" err="1" smtClean="0"/>
              <a:t>totaal</a:t>
            </a:r>
            <a:r>
              <a:rPr lang="en-US" dirty="0" smtClean="0"/>
              <a:t> 13 </a:t>
            </a:r>
            <a:r>
              <a:rPr lang="en-US" dirty="0" err="1" smtClean="0"/>
              <a:t>kanalen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87904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r>
              <a:rPr lang="en-US" dirty="0" err="1" smtClean="0"/>
              <a:t>Bekijken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beluisteren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Het </a:t>
            </a:r>
            <a:r>
              <a:rPr lang="en-US" dirty="0" err="1" smtClean="0"/>
              <a:t>omgekeerde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ook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err="1" smtClean="0"/>
              <a:t>Voorwerp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radio </a:t>
            </a:r>
            <a:r>
              <a:rPr lang="en-US" dirty="0" err="1" smtClean="0"/>
              <a:t>vermommen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996951"/>
            <a:ext cx="640080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776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Combinatietoestel</a:t>
            </a:r>
            <a:r>
              <a:rPr lang="en-US" dirty="0" smtClean="0"/>
              <a:t>: </a:t>
            </a:r>
            <a:r>
              <a:rPr lang="en-US" dirty="0" err="1" smtClean="0"/>
              <a:t>Fotoradio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435" y="1412776"/>
            <a:ext cx="4650179" cy="5318051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6" y="3140968"/>
            <a:ext cx="5000007" cy="467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00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Meenemen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/>
          <a:lstStyle/>
          <a:p>
            <a:r>
              <a:rPr lang="en-US" dirty="0" err="1" smtClean="0"/>
              <a:t>Wereldbol</a:t>
            </a:r>
            <a:r>
              <a:rPr lang="en-US" dirty="0" smtClean="0"/>
              <a:t> + </a:t>
            </a:r>
            <a:r>
              <a:rPr lang="en-US" dirty="0" err="1" smtClean="0"/>
              <a:t>Sch</a:t>
            </a:r>
            <a:endParaRPr lang="en-US" dirty="0" smtClean="0"/>
          </a:p>
          <a:p>
            <a:r>
              <a:rPr lang="en-US" dirty="0" err="1" smtClean="0"/>
              <a:t>Kathedraal</a:t>
            </a:r>
            <a:r>
              <a:rPr lang="en-US" dirty="0" smtClean="0"/>
              <a:t> + </a:t>
            </a:r>
            <a:r>
              <a:rPr lang="en-US" dirty="0" err="1" smtClean="0"/>
              <a:t>Sch</a:t>
            </a:r>
            <a:endParaRPr lang="en-US" dirty="0" smtClean="0"/>
          </a:p>
          <a:p>
            <a:r>
              <a:rPr lang="en-US" dirty="0" smtClean="0"/>
              <a:t>Appel</a:t>
            </a:r>
          </a:p>
          <a:p>
            <a:r>
              <a:rPr lang="en-US" dirty="0" smtClean="0"/>
              <a:t>Hamburger</a:t>
            </a:r>
          </a:p>
          <a:p>
            <a:r>
              <a:rPr lang="en-US" dirty="0" err="1" smtClean="0"/>
              <a:t>Telefoontje</a:t>
            </a:r>
            <a:endParaRPr lang="en-US" dirty="0" smtClean="0"/>
          </a:p>
          <a:p>
            <a:r>
              <a:rPr lang="en-US" dirty="0" err="1" smtClean="0"/>
              <a:t>Filmcamera</a:t>
            </a:r>
            <a:endParaRPr lang="en-US" dirty="0" smtClean="0"/>
          </a:p>
          <a:p>
            <a:r>
              <a:rPr lang="en-US" dirty="0" err="1" smtClean="0"/>
              <a:t>Badeend</a:t>
            </a:r>
            <a:endParaRPr lang="nl-NL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76056" y="1628800"/>
            <a:ext cx="37547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Medaille</a:t>
            </a:r>
            <a:endParaRPr lang="en-US" dirty="0" smtClean="0"/>
          </a:p>
          <a:p>
            <a:r>
              <a:rPr lang="en-US" dirty="0" err="1" smtClean="0"/>
              <a:t>Olifant</a:t>
            </a:r>
            <a:endParaRPr lang="en-US" dirty="0" smtClean="0"/>
          </a:p>
          <a:p>
            <a:r>
              <a:rPr lang="en-US" dirty="0" smtClean="0"/>
              <a:t>RHT161</a:t>
            </a:r>
          </a:p>
          <a:p>
            <a:r>
              <a:rPr lang="en-US" dirty="0" smtClean="0"/>
              <a:t>Maria + extra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4889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Definities</a:t>
            </a:r>
            <a:r>
              <a:rPr lang="en-US" dirty="0" smtClean="0"/>
              <a:t> (Wikipedia)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32856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novelty item</a:t>
            </a:r>
            <a:r>
              <a:rPr lang="en-US" dirty="0" smtClean="0"/>
              <a:t> is [..] designed </a:t>
            </a:r>
            <a:br>
              <a:rPr lang="en-US" dirty="0" smtClean="0"/>
            </a:br>
            <a:r>
              <a:rPr lang="en-US" dirty="0" smtClean="0"/>
              <a:t>to serve no practical purpose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novelty lighter</a:t>
            </a:r>
            <a:r>
              <a:rPr lang="en-US" dirty="0" smtClean="0"/>
              <a:t> is a lighter </a:t>
            </a:r>
            <a:br>
              <a:rPr lang="en-US" dirty="0" smtClean="0"/>
            </a:br>
            <a:r>
              <a:rPr lang="en-US" dirty="0" smtClean="0"/>
              <a:t>shaped like another object.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61048"/>
            <a:ext cx="3713989" cy="27854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84784"/>
            <a:ext cx="2784309" cy="2088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3861234"/>
            <a:ext cx="3713741" cy="27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07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1143000"/>
          </a:xfrm>
        </p:spPr>
        <p:txBody>
          <a:bodyPr/>
          <a:lstStyle/>
          <a:p>
            <a:r>
              <a:rPr lang="en-US" dirty="0" err="1" smtClean="0"/>
              <a:t>Wel</a:t>
            </a:r>
            <a:r>
              <a:rPr lang="en-US" dirty="0" smtClean="0"/>
              <a:t> </a:t>
            </a:r>
            <a:r>
              <a:rPr lang="en-US" dirty="0" err="1" smtClean="0"/>
              <a:t>practisch</a:t>
            </a:r>
            <a:r>
              <a:rPr lang="en-US" dirty="0" smtClean="0"/>
              <a:t> nut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nders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luisteren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Bv</a:t>
            </a:r>
            <a:r>
              <a:rPr lang="en-US" dirty="0" smtClean="0"/>
              <a:t> </a:t>
            </a:r>
            <a:r>
              <a:rPr lang="en-US" dirty="0" err="1" smtClean="0"/>
              <a:t>spaarpot</a:t>
            </a:r>
            <a:endParaRPr lang="en-US" dirty="0" smtClean="0"/>
          </a:p>
          <a:p>
            <a:r>
              <a:rPr lang="en-US" dirty="0" err="1" smtClean="0"/>
              <a:t>Rolhouder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3537821"/>
            <a:ext cx="4042348" cy="30317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65759"/>
            <a:ext cx="4182126" cy="557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49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980" y="1844824"/>
            <a:ext cx="2781851" cy="26628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Mijn</a:t>
            </a:r>
            <a:r>
              <a:rPr lang="en-US" dirty="0" smtClean="0"/>
              <a:t> “</a:t>
            </a:r>
            <a:r>
              <a:rPr lang="en-US" dirty="0" err="1" smtClean="0"/>
              <a:t>Definitie</a:t>
            </a:r>
            <a:r>
              <a:rPr lang="en-US" dirty="0" smtClean="0"/>
              <a:t>” (</a:t>
            </a:r>
            <a:r>
              <a:rPr lang="en-US" dirty="0" err="1" smtClean="0"/>
              <a:t>Leidraad</a:t>
            </a:r>
            <a:r>
              <a:rPr lang="en-US" dirty="0" smtClean="0"/>
              <a:t> v. </a:t>
            </a:r>
            <a:r>
              <a:rPr lang="en-US" dirty="0" err="1" smtClean="0"/>
              <a:t>lezing</a:t>
            </a:r>
            <a:r>
              <a:rPr lang="en-US" dirty="0" smtClean="0"/>
              <a:t>)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99176" cy="4525963"/>
          </a:xfrm>
        </p:spPr>
        <p:txBody>
          <a:bodyPr/>
          <a:lstStyle/>
          <a:p>
            <a:r>
              <a:rPr lang="en-US" dirty="0" smtClean="0"/>
              <a:t>De VORM </a:t>
            </a:r>
            <a:r>
              <a:rPr lang="en-US" dirty="0" err="1" smtClean="0"/>
              <a:t>dient</a:t>
            </a:r>
            <a:r>
              <a:rPr lang="en-US" dirty="0" smtClean="0"/>
              <a:t> </a:t>
            </a:r>
            <a:r>
              <a:rPr lang="en-US" dirty="0" err="1" smtClean="0"/>
              <a:t>geen</a:t>
            </a:r>
            <a:r>
              <a:rPr lang="en-US" dirty="0" smtClean="0"/>
              <a:t> </a:t>
            </a:r>
            <a:r>
              <a:rPr lang="en-US" dirty="0" err="1" smtClean="0"/>
              <a:t>practisch</a:t>
            </a:r>
            <a:r>
              <a:rPr lang="en-US" dirty="0" smtClean="0"/>
              <a:t> </a:t>
            </a:r>
            <a:r>
              <a:rPr lang="en-US" dirty="0" err="1" smtClean="0"/>
              <a:t>doel</a:t>
            </a:r>
            <a:endParaRPr lang="en-US" dirty="0" smtClean="0"/>
          </a:p>
          <a:p>
            <a:r>
              <a:rPr lang="en-US" dirty="0" err="1" smtClean="0"/>
              <a:t>Normaal</a:t>
            </a:r>
            <a:r>
              <a:rPr lang="en-US" dirty="0" smtClean="0"/>
              <a:t>: </a:t>
            </a:r>
            <a:r>
              <a:rPr lang="en-US" dirty="0" err="1" smtClean="0"/>
              <a:t>ondersteuning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van de </a:t>
            </a:r>
            <a:r>
              <a:rPr lang="en-US" dirty="0" err="1" smtClean="0"/>
              <a:t>ingewanden</a:t>
            </a:r>
            <a:r>
              <a:rPr lang="en-US" dirty="0" smtClean="0"/>
              <a:t> van de radio</a:t>
            </a:r>
          </a:p>
          <a:p>
            <a:r>
              <a:rPr lang="en-US" dirty="0" err="1" smtClean="0"/>
              <a:t>Bij</a:t>
            </a:r>
            <a:r>
              <a:rPr lang="en-US" dirty="0" smtClean="0"/>
              <a:t> novelties </a:t>
            </a:r>
            <a:r>
              <a:rPr lang="en-US" dirty="0" err="1" smtClean="0"/>
              <a:t>dus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!</a:t>
            </a:r>
          </a:p>
          <a:p>
            <a:endParaRPr lang="en-US" dirty="0"/>
          </a:p>
          <a:p>
            <a:r>
              <a:rPr lang="en-US" dirty="0" smtClean="0"/>
              <a:t>De radio </a:t>
            </a:r>
            <a:r>
              <a:rPr lang="en-US" dirty="0" err="1" smtClean="0"/>
              <a:t>lijkt</a:t>
            </a:r>
            <a:r>
              <a:rPr lang="en-US" dirty="0" smtClean="0"/>
              <a:t> op:</a:t>
            </a:r>
          </a:p>
          <a:p>
            <a:pPr lvl="1"/>
            <a:r>
              <a:rPr lang="en-US" dirty="0" err="1" smtClean="0"/>
              <a:t>Iets</a:t>
            </a:r>
            <a:r>
              <a:rPr lang="en-US" dirty="0" smtClean="0"/>
              <a:t> </a:t>
            </a:r>
            <a:r>
              <a:rPr lang="en-US" dirty="0" err="1" smtClean="0"/>
              <a:t>anders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Helemaal</a:t>
            </a:r>
            <a:r>
              <a:rPr lang="en-US" dirty="0" smtClean="0"/>
              <a:t> </a:t>
            </a:r>
            <a:r>
              <a:rPr lang="en-US" dirty="0" err="1" smtClean="0"/>
              <a:t>nergens</a:t>
            </a:r>
            <a:r>
              <a:rPr lang="en-US" dirty="0" smtClean="0"/>
              <a:t> op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617132"/>
            <a:ext cx="4138808" cy="206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16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</a:t>
            </a:r>
            <a:r>
              <a:rPr lang="en-US" dirty="0" err="1" smtClean="0"/>
              <a:t>deze</a:t>
            </a:r>
            <a:r>
              <a:rPr lang="en-US" dirty="0" smtClean="0"/>
              <a:t> </a:t>
            </a:r>
            <a:r>
              <a:rPr lang="en-US" dirty="0" err="1" smtClean="0"/>
              <a:t>vorm</a:t>
            </a:r>
            <a:r>
              <a:rPr lang="en-US" dirty="0" smtClean="0"/>
              <a:t> </a:t>
            </a:r>
            <a:r>
              <a:rPr lang="en-US" dirty="0" err="1" smtClean="0"/>
              <a:t>practisch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781128"/>
          </a:xfrm>
        </p:spPr>
        <p:txBody>
          <a:bodyPr/>
          <a:lstStyle/>
          <a:p>
            <a:r>
              <a:rPr lang="en-US" dirty="0" smtClean="0"/>
              <a:t>Kun je in je </a:t>
            </a:r>
            <a:r>
              <a:rPr lang="en-US" dirty="0" err="1" smtClean="0"/>
              <a:t>oor</a:t>
            </a:r>
            <a:r>
              <a:rPr lang="en-US" dirty="0" smtClean="0"/>
              <a:t> </a:t>
            </a:r>
            <a:r>
              <a:rPr lang="en-US" dirty="0" err="1" smtClean="0"/>
              <a:t>doen</a:t>
            </a:r>
            <a:endParaRPr lang="en-US" dirty="0" smtClean="0"/>
          </a:p>
          <a:p>
            <a:r>
              <a:rPr lang="en-US" dirty="0" smtClean="0"/>
              <a:t>FM</a:t>
            </a:r>
          </a:p>
          <a:p>
            <a:r>
              <a:rPr lang="en-US" dirty="0" smtClean="0"/>
              <a:t>Scan radio</a:t>
            </a:r>
          </a:p>
          <a:p>
            <a:r>
              <a:rPr lang="en-US" dirty="0" err="1" smtClean="0"/>
              <a:t>Speelt</a:t>
            </a:r>
            <a:r>
              <a:rPr lang="en-US" dirty="0" smtClean="0"/>
              <a:t> op CR2032</a:t>
            </a:r>
          </a:p>
          <a:p>
            <a:endParaRPr lang="en-US" dirty="0"/>
          </a:p>
          <a:p>
            <a:r>
              <a:rPr lang="en-US" dirty="0" err="1" smtClean="0"/>
              <a:t>Bredere</a:t>
            </a:r>
            <a:r>
              <a:rPr lang="en-US" dirty="0" smtClean="0"/>
              <a:t> </a:t>
            </a:r>
            <a:r>
              <a:rPr lang="en-US" dirty="0" err="1" smtClean="0"/>
              <a:t>definitie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>
                <a:solidFill>
                  <a:srgbClr val="0070C0"/>
                </a:solidFill>
              </a:rPr>
              <a:t>Fun Radio</a:t>
            </a:r>
            <a:r>
              <a:rPr lang="en-US" dirty="0" smtClean="0"/>
              <a:t>, </a:t>
            </a:r>
            <a:r>
              <a:rPr lang="en-US" dirty="0" err="1" smtClean="0"/>
              <a:t>dwz</a:t>
            </a:r>
            <a:r>
              <a:rPr lang="en-US" dirty="0" smtClean="0"/>
              <a:t> is </a:t>
            </a:r>
            <a:r>
              <a:rPr lang="en-US" dirty="0" err="1" smtClean="0"/>
              <a:t>gewoon</a:t>
            </a:r>
            <a:r>
              <a:rPr lang="en-US" dirty="0" smtClean="0"/>
              <a:t> </a:t>
            </a:r>
            <a:r>
              <a:rPr lang="en-US" dirty="0" err="1" smtClean="0"/>
              <a:t>leuk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70840" y="1968947"/>
            <a:ext cx="5289606" cy="396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37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Wel</a:t>
            </a:r>
            <a:r>
              <a:rPr lang="en-US" dirty="0" smtClean="0"/>
              <a:t> </a:t>
            </a:r>
            <a:r>
              <a:rPr lang="en-US" dirty="0" err="1" smtClean="0"/>
              <a:t>echt</a:t>
            </a:r>
            <a:r>
              <a:rPr lang="en-US" dirty="0" smtClean="0"/>
              <a:t> </a:t>
            </a:r>
            <a:r>
              <a:rPr lang="en-US" dirty="0" err="1" smtClean="0"/>
              <a:t>gebruiken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16016" y="1478495"/>
            <a:ext cx="4176464" cy="5070852"/>
          </a:xfrm>
        </p:spPr>
        <p:txBody>
          <a:bodyPr/>
          <a:lstStyle/>
          <a:p>
            <a:r>
              <a:rPr lang="en-US" dirty="0" smtClean="0"/>
              <a:t>Radio Maria</a:t>
            </a:r>
          </a:p>
          <a:p>
            <a:r>
              <a:rPr lang="en-US" dirty="0" err="1" smtClean="0"/>
              <a:t>Zet</a:t>
            </a:r>
            <a:r>
              <a:rPr lang="en-US" dirty="0" smtClean="0"/>
              <a:t> </a:t>
            </a:r>
            <a:r>
              <a:rPr lang="en-US" dirty="0" err="1" smtClean="0"/>
              <a:t>bv</a:t>
            </a:r>
            <a:r>
              <a:rPr lang="en-US" dirty="0" smtClean="0"/>
              <a:t> op bureau</a:t>
            </a:r>
          </a:p>
          <a:p>
            <a:r>
              <a:rPr lang="en-US" dirty="0" err="1" smtClean="0"/>
              <a:t>Luister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spraak</a:t>
            </a:r>
            <a:r>
              <a:rPr lang="en-US" dirty="0" smtClean="0"/>
              <a:t>: </a:t>
            </a:r>
            <a:r>
              <a:rPr lang="en-US" dirty="0" err="1" smtClean="0"/>
              <a:t>kwaliteit</a:t>
            </a:r>
            <a:r>
              <a:rPr lang="en-US" dirty="0" smtClean="0"/>
              <a:t> minder </a:t>
            </a:r>
            <a:r>
              <a:rPr lang="en-US" dirty="0" err="1" smtClean="0"/>
              <a:t>belangrijk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Compleet</a:t>
            </a:r>
            <a:r>
              <a:rPr lang="en-US" dirty="0" smtClean="0"/>
              <a:t>: </a:t>
            </a:r>
            <a:r>
              <a:rPr lang="en-US" dirty="0" err="1" smtClean="0"/>
              <a:t>doosje</a:t>
            </a:r>
            <a:r>
              <a:rPr lang="en-US" dirty="0" smtClean="0"/>
              <a:t>, </a:t>
            </a:r>
            <a:r>
              <a:rPr lang="en-US" dirty="0" err="1" smtClean="0"/>
              <a:t>toebehoren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60781"/>
            <a:ext cx="3816424" cy="508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29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Indeling</a:t>
            </a:r>
            <a:r>
              <a:rPr lang="en-US" dirty="0" smtClean="0"/>
              <a:t> in </a:t>
            </a:r>
            <a:r>
              <a:rPr lang="en-US" dirty="0" err="1" smtClean="0"/>
              <a:t>soorten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Dieren</a:t>
            </a:r>
            <a:endParaRPr lang="en-US" dirty="0" smtClean="0"/>
          </a:p>
          <a:p>
            <a:r>
              <a:rPr lang="en-US" dirty="0" err="1" smtClean="0"/>
              <a:t>Voedingsproducten</a:t>
            </a:r>
            <a:endParaRPr lang="en-US" dirty="0" smtClean="0"/>
          </a:p>
          <a:p>
            <a:r>
              <a:rPr lang="en-US" dirty="0" err="1" smtClean="0"/>
              <a:t>Techniek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5313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418</Words>
  <Application>Microsoft Office PowerPoint</Application>
  <PresentationFormat>Diavoorstelling (4:3)</PresentationFormat>
  <Paragraphs>170</Paragraphs>
  <Slides>38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38</vt:i4>
      </vt:variant>
    </vt:vector>
  </HeadingPairs>
  <TitlesOfParts>
    <vt:vector size="39" baseType="lpstr">
      <vt:lpstr>Office Theme</vt:lpstr>
      <vt:lpstr>Novelty Radio’s</vt:lpstr>
      <vt:lpstr>Inhoud van deze lezing</vt:lpstr>
      <vt:lpstr>1. Introductie: Wat is het</vt:lpstr>
      <vt:lpstr>Definities (Wikipedia)</vt:lpstr>
      <vt:lpstr>Wel practisch nut</vt:lpstr>
      <vt:lpstr>Mijn “Definitie” (Leidraad v. lezing)</vt:lpstr>
      <vt:lpstr>Is deze vorm practisch</vt:lpstr>
      <vt:lpstr>Wel echt gebruiken</vt:lpstr>
      <vt:lpstr>2. Indeling in soorten</vt:lpstr>
      <vt:lpstr>Dierenradio’s</vt:lpstr>
      <vt:lpstr>Rabobank Spaarvarken</vt:lpstr>
      <vt:lpstr>Voeding en Genot</vt:lpstr>
      <vt:lpstr>Voeding en Genot</vt:lpstr>
      <vt:lpstr>Techniek</vt:lpstr>
      <vt:lpstr>Techniek</vt:lpstr>
      <vt:lpstr>Computers</vt:lpstr>
      <vt:lpstr>Fantasievorm</vt:lpstr>
      <vt:lpstr>Speciale categorie: Radio-radio</vt:lpstr>
      <vt:lpstr>Tesla Rytmus Bluetooth</vt:lpstr>
      <vt:lpstr>3. Techniek</vt:lpstr>
      <vt:lpstr>Buizen novelty</vt:lpstr>
      <vt:lpstr>Begin van Novelty Radio’s</vt:lpstr>
      <vt:lpstr>Emerson Snowwhite</vt:lpstr>
      <vt:lpstr>A.R.T. T4 Wijnvat, 1948</vt:lpstr>
      <vt:lpstr>Goedkoop Transistorchassis</vt:lpstr>
      <vt:lpstr>Spaarvarken</vt:lpstr>
      <vt:lpstr>Wat later: MG/FM</vt:lpstr>
      <vt:lpstr>Nek omdraaien</vt:lpstr>
      <vt:lpstr>Scan radio: goedkoopst 1€</vt:lpstr>
      <vt:lpstr>ICT 490N “Lentebode”</vt:lpstr>
      <vt:lpstr>Wel echte radio!</vt:lpstr>
      <vt:lpstr>Beetje chaotisch opgebouwd</vt:lpstr>
      <vt:lpstr>Reparatie Afstemming ITC</vt:lpstr>
      <vt:lpstr>Bandschakelaar L/M: 1x 2st</vt:lpstr>
      <vt:lpstr>Lange Golf: 153-262kHz</vt:lpstr>
      <vt:lpstr>4. Bekijken en beluisteren</vt:lpstr>
      <vt:lpstr>Combinatietoestel: Fotoradio</vt:lpstr>
      <vt:lpstr>Meenemen</vt:lpstr>
    </vt:vector>
  </TitlesOfParts>
  <Company>Faculty of Science U.U.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Science User</dc:creator>
  <cp:lastModifiedBy>Gerard</cp:lastModifiedBy>
  <cp:revision>38</cp:revision>
  <dcterms:created xsi:type="dcterms:W3CDTF">2017-10-31T10:40:21Z</dcterms:created>
  <dcterms:modified xsi:type="dcterms:W3CDTF">2018-02-06T16:43:46Z</dcterms:modified>
</cp:coreProperties>
</file>